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F47"/>
    <a:srgbClr val="FF9966"/>
    <a:srgbClr val="7AD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F255-FA45-4381-BA93-CCB2B2DB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D3900-96AA-490C-874F-E74B1D92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D2E8-5154-47BC-BCB0-912AAF2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8F19-A577-4EC0-885E-260851DD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3FA-332C-4A54-BE9D-E31065A4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4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EA74-925D-48B7-84CB-74B59811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8048F-7DDC-4D67-A36C-5C609DAB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C45B-4BFB-49CE-B65A-D882AA47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2790-D168-4B6A-8644-7207B53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7A60-7ADA-4A47-8D00-09E7EF7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A0A7-5CA8-4FC3-B6B5-6025E3896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554C1-A656-4943-B503-5BFF183A7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E6EF-EC24-4629-8375-901595E7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1FD6-5DA8-499F-8948-4E2657AF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483E-BA36-44CE-9128-262EE5E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6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BE4E-B840-4B00-8303-54CD2FA8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2847-A7C7-4409-BEB4-4B72673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5393-0073-45DE-8DE4-D65A9467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6D1B-3E0C-4404-BDFE-6A1ACC15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15C2-5D0E-4959-A1D3-902DCA24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785-FF84-4C11-B9DA-920C432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516F-65D5-419C-BA59-221E4FF3D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59D9-747F-4702-9891-4310774E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BF5E-70CE-4A18-9D87-5A092BB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3BFC-B629-4383-9125-746F6719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3D07-F001-454E-BA7A-5C4DB97C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C610-10CA-46D2-98B4-313ED9370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17E7-4EBB-40DD-BF71-72162CB0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9D08D-5FD9-49FD-BD8B-E6DFC388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CC8D8-3D74-454E-BE6A-DF7AEB0C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416B-5E90-438E-8B6D-DFB9D1E8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62A5-5649-43FD-9779-669CC814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BADE-4C38-45EB-AEDD-82166183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0DE21-95A7-4796-9217-F256E531A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832D5-4B43-4C4B-A90D-4E36C1DF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34F34-EDD4-4C1F-A538-891F91E3C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EC843-6CAD-48A5-AEC4-F6EFAC52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E255E-FDDA-488C-ADC4-9C7D473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3D86-244F-4F9E-A3EE-B06FAC4F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C9C7-1851-4625-ABF4-CBF63004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8A85F-5C24-4356-9DF9-6BECF7A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B4171-6E92-4734-A40A-E6275792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FADBF-B430-4957-AE5B-7412774F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998DB-DA9F-4C47-9536-2585929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9C00C-EBCE-46F4-82AA-D375C16D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CD94A-AE66-462C-8D91-1C49E460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44A3-C3F9-46CB-ADF2-EEA262A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8FFD-B58D-45DE-81BC-D04B91D2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7D772-6DF0-44F2-848D-BD11A9705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7DCA-32AA-4D00-A26E-621041BD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A00E-60E8-40D1-9055-6ECE964A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2F877-65DB-4414-BC17-9E4FB42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9007-31C1-4C62-AC07-162E3707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D4FE2-61DD-4EAB-B991-AC9A42F26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56902-AFC7-4B77-8F3C-8C8B3A1B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99784-963F-448E-9856-3DCE7F03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453F-A9F0-4DBC-BA62-06189D67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0C9A-7A66-47C9-B7F2-53F307E8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26916-52F4-4D8F-98F1-2ADC0246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A30FB-03B9-4CD8-84CD-B8EF9DCC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8E97-8FCF-44D9-BCBE-C0C14C074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5B89-595D-4046-B551-9D79EC1B38D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96DA-7315-43B5-9B8D-1FCCE008C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5E82-E2FC-4B4C-83FD-E97A2549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D046-3797-41D0-8D39-B4A0B77A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42144-B8A0-4F92-BE8A-7554E13CD729}"/>
              </a:ext>
            </a:extLst>
          </p:cNvPr>
          <p:cNvSpPr txBox="1"/>
          <p:nvPr/>
        </p:nvSpPr>
        <p:spPr>
          <a:xfrm>
            <a:off x="578682" y="2921168"/>
            <a:ext cx="6109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</a:t>
            </a:r>
            <a:r>
              <a:rPr lang="en-US" sz="6000" dirty="0">
                <a:solidFill>
                  <a:srgbClr val="E9BF4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6000" dirty="0">
                <a:solidFill>
                  <a:srgbClr val="7AD7B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I/O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8E1C7-40ED-4A4F-8005-06D48EA1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34" y="1747849"/>
            <a:ext cx="5504066" cy="41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E9BF4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0F4A-7F1B-400D-915B-033B1100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InputStream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46C18-885E-4C90-B4B8-4C64F36B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0" y="1448972"/>
            <a:ext cx="11244419" cy="4375053"/>
          </a:xfrm>
        </p:spPr>
      </p:pic>
    </p:spTree>
    <p:extLst>
      <p:ext uri="{BB962C8B-B14F-4D97-AF65-F5344CB8AC3E}">
        <p14:creationId xmlns:p14="http://schemas.microsoft.com/office/powerpoint/2010/main" val="383105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7AD7B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1F05-2C3D-4B9B-AE58-0D00D762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OutputStream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D77FD-4E08-49F3-A42F-A7AD0E8A5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3" y="1505244"/>
            <a:ext cx="10906953" cy="4243749"/>
          </a:xfrm>
        </p:spPr>
      </p:pic>
    </p:spTree>
    <p:extLst>
      <p:ext uri="{BB962C8B-B14F-4D97-AF65-F5344CB8AC3E}">
        <p14:creationId xmlns:p14="http://schemas.microsoft.com/office/powerpoint/2010/main" val="349649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996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276F-ACB5-4578-BEC9-7203AC9E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Object 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14-18CD-407E-898B-2C2685C8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Object serialization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is the process of converting an object into a series of bytes so they can be written into disk.</a:t>
            </a:r>
          </a:p>
          <a:p>
            <a:pPr marL="0" indent="0">
              <a:buNone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Object to Disk - 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Serialization</a:t>
            </a:r>
          </a:p>
          <a:p>
            <a:pPr marL="0" indent="0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Disk to Object –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Deserialization</a:t>
            </a:r>
          </a:p>
          <a:p>
            <a:pPr marL="0" indent="0">
              <a:buNone/>
            </a:pP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 add this capability to your Java Class ,simply implement Serializable in the class definition.</a:t>
            </a:r>
          </a:p>
          <a:p>
            <a:pPr marL="0" indent="0">
              <a:buNone/>
            </a:pPr>
            <a:r>
              <a:rPr lang="en-US" b="1" dirty="0">
                <a:cs typeface="Poppins" panose="00000500000000000000" pitchFamily="2" charset="0"/>
              </a:rPr>
              <a:t>Public class Student implements Serializable {</a:t>
            </a:r>
          </a:p>
        </p:txBody>
      </p:sp>
    </p:spTree>
    <p:extLst>
      <p:ext uri="{BB962C8B-B14F-4D97-AF65-F5344CB8AC3E}">
        <p14:creationId xmlns:p14="http://schemas.microsoft.com/office/powerpoint/2010/main" val="97530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E9BF4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3ECCE-0C8E-4309-9954-13711A9398CF}"/>
              </a:ext>
            </a:extLst>
          </p:cNvPr>
          <p:cNvSpPr txBox="1"/>
          <p:nvPr/>
        </p:nvSpPr>
        <p:spPr>
          <a:xfrm>
            <a:off x="-337624" y="3044279"/>
            <a:ext cx="10227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54F9C-4A8C-4F13-96BD-EED4BBA5E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25" y="2717137"/>
            <a:ext cx="1250472" cy="1250472"/>
          </a:xfrm>
          <a:prstGeom prst="rect">
            <a:avLst/>
          </a:prstGeom>
          <a:effectLst>
            <a:outerShdw blurRad="508000" dist="215900" dir="4020000" sx="107000" sy="107000" algn="t" rotWithShape="0">
              <a:schemeClr val="bg1">
                <a:alpha val="37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E9BF4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5538-FE8D-44B6-A77E-E45BC05A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793"/>
            <a:ext cx="10515600" cy="4430413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Java I/O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(Input and Output) is used to process the input and produce the output.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Java uses the concept of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stream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to make I/O operation fast. The java.io package contains all the classes required for input and output operations.</a:t>
            </a:r>
          </a:p>
          <a:p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We can perform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file handling in Java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by Java I/O API.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09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7AD7B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7B2F-217B-468B-A8BE-A998EC1D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7" y="1181686"/>
            <a:ext cx="10655106" cy="4742059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stream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is a sequence of data. In Java, a stream is composed of bytes. It's called a stream because it is like a stream of water that continues to flow.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In Java, 3 streams are created for us automatically. All these streams are attached with the console.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System.out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standard output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System.in: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standard input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System.err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standard error stream</a:t>
            </a:r>
          </a:p>
        </p:txBody>
      </p:sp>
    </p:spTree>
    <p:extLst>
      <p:ext uri="{BB962C8B-B14F-4D97-AF65-F5344CB8AC3E}">
        <p14:creationId xmlns:p14="http://schemas.microsoft.com/office/powerpoint/2010/main" val="6372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996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1410B-06C5-4C94-9B5E-282AA8007BED}"/>
              </a:ext>
            </a:extLst>
          </p:cNvPr>
          <p:cNvSpPr txBox="1"/>
          <p:nvPr/>
        </p:nvSpPr>
        <p:spPr>
          <a:xfrm>
            <a:off x="956602" y="1781466"/>
            <a:ext cx="10030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File I/O –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Reading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Writing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to files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Two Methods: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Text Files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Binary Files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Deleting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File I/O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Binary File I/O with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Object Serialization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F446E-35F7-4AA2-BCA6-8AB5C8D9FF04}"/>
              </a:ext>
            </a:extLst>
          </p:cNvPr>
          <p:cNvSpPr txBox="1"/>
          <p:nvPr/>
        </p:nvSpPr>
        <p:spPr>
          <a:xfrm>
            <a:off x="2082018" y="407962"/>
            <a:ext cx="718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7302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E9BF4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F3BA-8012-4DBC-835B-83766EA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1682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Basic Text File I/O – Classes in java.io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6B74-3A76-4330-A0BF-BE5B3E4B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7" y="1825625"/>
            <a:ext cx="11408899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If you can do console I/O, you can do text file I/O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Poppins" panose="00000500000000000000" pitchFamily="2" charset="0"/>
                <a:cs typeface="Poppins" panose="00000500000000000000" pitchFamily="2" charset="0"/>
              </a:rPr>
              <a:t>File() </a:t>
            </a:r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– A Java representation of a file.(System.in/</a:t>
            </a:r>
            <a:r>
              <a:rPr lang="en-US" sz="2200" dirty="0" err="1">
                <a:latin typeface="Poppins" panose="00000500000000000000" pitchFamily="2" charset="0"/>
                <a:cs typeface="Poppins" panose="00000500000000000000" pitchFamily="2" charset="0"/>
              </a:rPr>
              <a:t>System.out</a:t>
            </a:r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err="1">
                <a:latin typeface="Poppins" panose="00000500000000000000" pitchFamily="2" charset="0"/>
                <a:cs typeface="Poppins" panose="00000500000000000000" pitchFamily="2" charset="0"/>
              </a:rPr>
              <a:t>PrintWriter</a:t>
            </a:r>
            <a:r>
              <a:rPr lang="en-US" sz="2200" b="1" dirty="0"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– Used to write to a file, in the same way you write to </a:t>
            </a:r>
            <a:r>
              <a:rPr lang="en-US" sz="2200" dirty="0" err="1">
                <a:latin typeface="Poppins" panose="00000500000000000000" pitchFamily="2" charset="0"/>
                <a:cs typeface="Poppins" panose="00000500000000000000" pitchFamily="2" charset="0"/>
              </a:rPr>
              <a:t>system.out</a:t>
            </a:r>
            <a:endParaRPr lang="en-US" sz="2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Poppins" panose="00000500000000000000" pitchFamily="2" charset="0"/>
                <a:cs typeface="Poppins" panose="00000500000000000000" pitchFamily="2" charset="0"/>
              </a:rPr>
              <a:t>Scanner() </a:t>
            </a:r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– Used to read from a file, in the same you use to read from system.in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95000"/>
            </a:schemeClr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ABFBC-7165-4DB2-99AE-6DEC5944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9096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BasicFileIO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// create new file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File</a:t>
            </a:r>
            <a:r>
              <a:rPr lang="en-US" dirty="0"/>
              <a:t> </a:t>
            </a:r>
            <a:r>
              <a:rPr lang="en-US" dirty="0" err="1"/>
              <a:t>file</a:t>
            </a:r>
            <a:r>
              <a:rPr lang="en-US" dirty="0"/>
              <a:t> = new File("Test.txt");</a:t>
            </a:r>
            <a:br>
              <a:rPr lang="en-US" dirty="0"/>
            </a:br>
            <a:r>
              <a:rPr lang="en-US" dirty="0"/>
              <a:t>        // write to file</a:t>
            </a:r>
            <a:br>
              <a:rPr lang="en-US" dirty="0"/>
            </a:br>
            <a:r>
              <a:rPr lang="en-US" dirty="0"/>
              <a:t>        try{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PrintWriter</a:t>
            </a:r>
            <a:r>
              <a:rPr lang="en-US" dirty="0"/>
              <a:t> output = new </a:t>
            </a:r>
            <a:r>
              <a:rPr lang="en-US" dirty="0" err="1"/>
              <a:t>PrintWriter</a:t>
            </a:r>
            <a:r>
              <a:rPr lang="en-US" dirty="0"/>
              <a:t>(file);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output.println</a:t>
            </a:r>
            <a:r>
              <a:rPr lang="en-US" dirty="0"/>
              <a:t>("Endrit Veseli");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output.println</a:t>
            </a:r>
            <a:r>
              <a:rPr lang="en-US" dirty="0"/>
              <a:t>(19);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output.close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}catch (</a:t>
            </a:r>
            <a:r>
              <a:rPr lang="en-US" dirty="0" err="1"/>
              <a:t>IOException</a:t>
            </a:r>
            <a:r>
              <a:rPr lang="en-US" dirty="0"/>
              <a:t> ex){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.printf</a:t>
            </a:r>
            <a:r>
              <a:rPr lang="en-US" dirty="0"/>
              <a:t>("Error : %s %</a:t>
            </a:r>
            <a:r>
              <a:rPr lang="en-US" dirty="0" err="1"/>
              <a:t>n",ex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// read from file</a:t>
            </a:r>
            <a:br>
              <a:rPr lang="en-US" dirty="0"/>
            </a:br>
            <a:r>
              <a:rPr lang="en-US" dirty="0"/>
              <a:t>        try{</a:t>
            </a:r>
            <a:br>
              <a:rPr lang="en-US" dirty="0"/>
            </a:br>
            <a:r>
              <a:rPr lang="en-US" dirty="0"/>
              <a:t>            Scanner input = new Scanner(file);</a:t>
            </a:r>
            <a:br>
              <a:rPr lang="en-US" dirty="0"/>
            </a:br>
            <a:r>
              <a:rPr lang="en-US" dirty="0"/>
              <a:t>            String name = </a:t>
            </a:r>
            <a:r>
              <a:rPr lang="en-US" dirty="0" err="1"/>
              <a:t>input.nextLine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int age 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.printf</a:t>
            </a:r>
            <a:r>
              <a:rPr lang="en-US" dirty="0"/>
              <a:t>("Name: %s , Age: %d %n",</a:t>
            </a:r>
            <a:r>
              <a:rPr lang="en-US" dirty="0" err="1"/>
              <a:t>name,age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}catch (</a:t>
            </a:r>
            <a:r>
              <a:rPr lang="en-US" dirty="0" err="1"/>
              <a:t>FileNotFoundException</a:t>
            </a:r>
            <a:r>
              <a:rPr lang="en-US" dirty="0"/>
              <a:t> ex){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.printf</a:t>
            </a:r>
            <a:r>
              <a:rPr lang="en-US" dirty="0"/>
              <a:t>("Error: %s %</a:t>
            </a:r>
            <a:r>
              <a:rPr lang="en-US" dirty="0" err="1"/>
              <a:t>n",ex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13EC4-937E-41A2-B337-96C90758EE1C}"/>
              </a:ext>
            </a:extLst>
          </p:cNvPr>
          <p:cNvSpPr txBox="1"/>
          <p:nvPr/>
        </p:nvSpPr>
        <p:spPr>
          <a:xfrm>
            <a:off x="7891975" y="709172"/>
            <a:ext cx="386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Example 1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– creating ,writing and reading from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txt.file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95000"/>
            </a:schemeClr>
          </a:fgClr>
          <a:bgClr>
            <a:schemeClr val="bg1">
              <a:lumMod val="6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CB2D-BB3F-493E-A908-BCAFEC47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407963"/>
            <a:ext cx="11324492" cy="6450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DeleteFile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{	</a:t>
            </a:r>
          </a:p>
          <a:p>
            <a:pPr marL="0" indent="0">
              <a:buNone/>
            </a:pPr>
            <a:r>
              <a:rPr lang="en-US" sz="1800" dirty="0"/>
              <a:t>      try{</a:t>
            </a:r>
          </a:p>
          <a:p>
            <a:pPr marL="0" indent="0">
              <a:buNone/>
            </a:pPr>
            <a:r>
              <a:rPr lang="en-US" sz="1800" dirty="0"/>
              <a:t>         //Specify the file name and path</a:t>
            </a:r>
          </a:p>
          <a:p>
            <a:pPr marL="0" indent="0">
              <a:buNone/>
            </a:pPr>
            <a:r>
              <a:rPr lang="en-US" sz="1800" dirty="0"/>
              <a:t>    	 File </a:t>
            </a:r>
            <a:r>
              <a:rPr lang="en-US" sz="1800" dirty="0" err="1"/>
              <a:t>file</a:t>
            </a:r>
            <a:r>
              <a:rPr lang="en-US" sz="1800" dirty="0"/>
              <a:t> = new File(“test.txt");</a:t>
            </a:r>
          </a:p>
          <a:p>
            <a:pPr marL="0" indent="0">
              <a:buNone/>
            </a:pPr>
            <a:r>
              <a:rPr lang="en-US" sz="1800" dirty="0"/>
              <a:t>         //the delete() method returns true if the file is deleted successfully else it returns false</a:t>
            </a:r>
          </a:p>
          <a:p>
            <a:pPr marL="0" indent="0">
              <a:buNone/>
            </a:pPr>
            <a:r>
              <a:rPr lang="en-US" sz="1800" dirty="0"/>
              <a:t>    	 if(</a:t>
            </a:r>
            <a:r>
              <a:rPr lang="en-US" sz="1800" dirty="0" err="1"/>
              <a:t>file.delete</a:t>
            </a:r>
            <a:r>
              <a:rPr lang="en-US" sz="1800" dirty="0"/>
              <a:t>()){</a:t>
            </a:r>
          </a:p>
          <a:p>
            <a:pPr marL="0" indent="0">
              <a:buNone/>
            </a:pPr>
            <a:r>
              <a:rPr lang="en-US" sz="1800" dirty="0"/>
              <a:t>    	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file.getName</a:t>
            </a:r>
            <a:r>
              <a:rPr lang="en-US" sz="1800" dirty="0"/>
              <a:t>() + " is deleted!");</a:t>
            </a:r>
          </a:p>
          <a:p>
            <a:pPr marL="0" indent="0">
              <a:buNone/>
            </a:pPr>
            <a:r>
              <a:rPr lang="en-US" sz="1800" dirty="0"/>
              <a:t>         }else{</a:t>
            </a:r>
          </a:p>
          <a:p>
            <a:pPr marL="0" indent="0">
              <a:buNone/>
            </a:pPr>
            <a:r>
              <a:rPr lang="en-US" sz="1800" dirty="0"/>
              <a:t>    	    </a:t>
            </a:r>
            <a:r>
              <a:rPr lang="en-US" sz="1800" dirty="0" err="1"/>
              <a:t>System.out.println</a:t>
            </a:r>
            <a:r>
              <a:rPr lang="en-US" sz="1800" dirty="0"/>
              <a:t>("Delete failed: File didn't delete");</a:t>
            </a:r>
          </a:p>
          <a:p>
            <a:pPr marL="0" indent="0">
              <a:buNone/>
            </a:pPr>
            <a:r>
              <a:rPr lang="en-US" sz="1800" dirty="0"/>
              <a:t>    	  }</a:t>
            </a:r>
          </a:p>
          <a:p>
            <a:pPr marL="0" indent="0">
              <a:buNone/>
            </a:pPr>
            <a:r>
              <a:rPr lang="en-US" sz="1800" dirty="0"/>
              <a:t>       }catch(Exception e){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err="1"/>
              <a:t>System.out.println</a:t>
            </a:r>
            <a:r>
              <a:rPr lang="en-US" sz="1800" dirty="0"/>
              <a:t>("Exception occurred");</a:t>
            </a:r>
          </a:p>
          <a:p>
            <a:pPr marL="0" indent="0">
              <a:buNone/>
            </a:pPr>
            <a:r>
              <a:rPr lang="en-US" sz="1800" dirty="0"/>
              <a:t>    	   </a:t>
            </a:r>
            <a:r>
              <a:rPr lang="en-US" sz="1800" dirty="0" err="1"/>
              <a:t>e.printStackTrace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	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CCDBC-35F6-4398-B76F-1E0CEC613A95}"/>
              </a:ext>
            </a:extLst>
          </p:cNvPr>
          <p:cNvSpPr txBox="1"/>
          <p:nvPr/>
        </p:nvSpPr>
        <p:spPr>
          <a:xfrm>
            <a:off x="7831015" y="647114"/>
            <a:ext cx="4164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Example 2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– deleting txt. file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020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7AD7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9388-2DFE-40EB-936D-79F044C5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OutputStream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vs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InputStream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D090-AEA5-48DF-8B86-2759C169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OutputStream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Java application uses an output stream to write data to a destination; it may be a file, an array, peripheral device or socket.</a:t>
            </a:r>
          </a:p>
          <a:p>
            <a:pPr marL="0" indent="0">
              <a:buNone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InputStream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Java application uses an input stream to read data from a source; it may be a file, an array, peripheral device or socket.</a:t>
            </a:r>
          </a:p>
          <a:p>
            <a:pPr marL="0" indent="0">
              <a:buNone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5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9966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E53EC-EDF5-4E2D-A641-5C921BAC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0" y="2023368"/>
            <a:ext cx="10526820" cy="3345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D3B14-03FC-4EC3-BC67-C123DAA37D82}"/>
              </a:ext>
            </a:extLst>
          </p:cNvPr>
          <p:cNvSpPr txBox="1"/>
          <p:nvPr/>
        </p:nvSpPr>
        <p:spPr>
          <a:xfrm>
            <a:off x="3052689" y="422031"/>
            <a:ext cx="6344529" cy="87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4441-FF58-4617-BA37-649492F82E14}"/>
              </a:ext>
            </a:extLst>
          </p:cNvPr>
          <p:cNvSpPr txBox="1"/>
          <p:nvPr/>
        </p:nvSpPr>
        <p:spPr>
          <a:xfrm>
            <a:off x="464234" y="534572"/>
            <a:ext cx="1089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How it 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works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297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758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Basic Text File I/O – Classes in java.io </vt:lpstr>
      <vt:lpstr>PowerPoint Presentation</vt:lpstr>
      <vt:lpstr>PowerPoint Presentation</vt:lpstr>
      <vt:lpstr>OutputStream vs InputStream </vt:lpstr>
      <vt:lpstr>PowerPoint Presentation</vt:lpstr>
      <vt:lpstr>InputStream Hierarchy</vt:lpstr>
      <vt:lpstr>OutputStream Hierarchy</vt:lpstr>
      <vt:lpstr>Object Serialization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Endrit Veseli</dc:creator>
  <cp:lastModifiedBy>Naim Sulejmani</cp:lastModifiedBy>
  <cp:revision>12</cp:revision>
  <dcterms:created xsi:type="dcterms:W3CDTF">2019-04-29T23:55:09Z</dcterms:created>
  <dcterms:modified xsi:type="dcterms:W3CDTF">2020-04-23T18:49:58Z</dcterms:modified>
</cp:coreProperties>
</file>