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3" r:id="rId3"/>
    <p:sldId id="267" r:id="rId4"/>
    <p:sldId id="268" r:id="rId5"/>
    <p:sldId id="269" r:id="rId6"/>
    <p:sldId id="27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704848-0CFB-41AD-BDDE-CEA0BCDFA1FF}" v="11" dt="2024-01-17T20:37:17.7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9" autoAdjust="0"/>
  </p:normalViewPr>
  <p:slideViewPr>
    <p:cSldViewPr snapToGrid="0">
      <p:cViewPr varScale="1">
        <p:scale>
          <a:sx n="146" d="100"/>
          <a:sy n="146" d="100"/>
        </p:scale>
        <p:origin x="80" y="3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im Syed" userId="10ea218a1dfd9077" providerId="LiveId" clId="{6D704848-0CFB-41AD-BDDE-CEA0BCDFA1FF}"/>
    <pc:docChg chg="undo custSel addSld delSld modSld sldOrd">
      <pc:chgData name="Naim Syed" userId="10ea218a1dfd9077" providerId="LiveId" clId="{6D704848-0CFB-41AD-BDDE-CEA0BCDFA1FF}" dt="2024-01-18T01:50:36.055" v="1293" actId="1076"/>
      <pc:docMkLst>
        <pc:docMk/>
      </pc:docMkLst>
      <pc:sldChg chg="addSp delSp modSp mod setBg addAnim modAnim setClrOvrMap">
        <pc:chgData name="Naim Syed" userId="10ea218a1dfd9077" providerId="LiveId" clId="{6D704848-0CFB-41AD-BDDE-CEA0BCDFA1FF}" dt="2024-01-17T20:38:20.686" v="454" actId="26606"/>
        <pc:sldMkLst>
          <pc:docMk/>
          <pc:sldMk cId="220877739" sldId="256"/>
        </pc:sldMkLst>
        <pc:spChg chg="mod">
          <ac:chgData name="Naim Syed" userId="10ea218a1dfd9077" providerId="LiveId" clId="{6D704848-0CFB-41AD-BDDE-CEA0BCDFA1FF}" dt="2024-01-17T20:38:20.686" v="454" actId="26606"/>
          <ac:spMkLst>
            <pc:docMk/>
            <pc:sldMk cId="220877739" sldId="256"/>
            <ac:spMk id="2" creationId="{0BB18EAA-7A40-E69E-B2D1-4DA6C8590620}"/>
          </ac:spMkLst>
        </pc:spChg>
        <pc:spChg chg="mod">
          <ac:chgData name="Naim Syed" userId="10ea218a1dfd9077" providerId="LiveId" clId="{6D704848-0CFB-41AD-BDDE-CEA0BCDFA1FF}" dt="2024-01-17T20:38:20.686" v="454" actId="26606"/>
          <ac:spMkLst>
            <pc:docMk/>
            <pc:sldMk cId="220877739" sldId="256"/>
            <ac:spMk id="3" creationId="{FCE4D880-6543-C9F1-2479-982FB71C09E7}"/>
          </ac:spMkLst>
        </pc:spChg>
        <pc:spChg chg="add del">
          <ac:chgData name="Naim Syed" userId="10ea218a1dfd9077" providerId="LiveId" clId="{6D704848-0CFB-41AD-BDDE-CEA0BCDFA1FF}" dt="2024-01-17T20:38:20.686" v="454" actId="26606"/>
          <ac:spMkLst>
            <pc:docMk/>
            <pc:sldMk cId="220877739" sldId="256"/>
            <ac:spMk id="1031" creationId="{9B347087-DEE1-4F23-8486-A2690AA195E5}"/>
          </ac:spMkLst>
        </pc:spChg>
        <pc:spChg chg="add del">
          <ac:chgData name="Naim Syed" userId="10ea218a1dfd9077" providerId="LiveId" clId="{6D704848-0CFB-41AD-BDDE-CEA0BCDFA1FF}" dt="2024-01-17T20:38:20.686" v="454" actId="26606"/>
          <ac:spMkLst>
            <pc:docMk/>
            <pc:sldMk cId="220877739" sldId="256"/>
            <ac:spMk id="1033" creationId="{44BB81AE-EE4A-4AA4-8941-104B6C943598}"/>
          </ac:spMkLst>
        </pc:spChg>
        <pc:spChg chg="add del">
          <ac:chgData name="Naim Syed" userId="10ea218a1dfd9077" providerId="LiveId" clId="{6D704848-0CFB-41AD-BDDE-CEA0BCDFA1FF}" dt="2024-01-17T20:38:20.686" v="454" actId="26606"/>
          <ac:spMkLst>
            <pc:docMk/>
            <pc:sldMk cId="220877739" sldId="256"/>
            <ac:spMk id="1037" creationId="{AAA2202F-2A68-464D-8E53-CEBE9303D848}"/>
          </ac:spMkLst>
        </pc:spChg>
        <pc:spChg chg="add del">
          <ac:chgData name="Naim Syed" userId="10ea218a1dfd9077" providerId="LiveId" clId="{6D704848-0CFB-41AD-BDDE-CEA0BCDFA1FF}" dt="2024-01-17T20:38:20.686" v="453" actId="26606"/>
          <ac:spMkLst>
            <pc:docMk/>
            <pc:sldMk cId="220877739" sldId="256"/>
            <ac:spMk id="1048" creationId="{2EE2039B-69BD-482A-841A-9C5206D96866}"/>
          </ac:spMkLst>
        </pc:spChg>
        <pc:spChg chg="add del">
          <ac:chgData name="Naim Syed" userId="10ea218a1dfd9077" providerId="LiveId" clId="{6D704848-0CFB-41AD-BDDE-CEA0BCDFA1FF}" dt="2024-01-17T20:38:20.686" v="453" actId="26606"/>
          <ac:spMkLst>
            <pc:docMk/>
            <pc:sldMk cId="220877739" sldId="256"/>
            <ac:spMk id="1050" creationId="{818010C1-DC06-49C2-A879-22A5A94F46D5}"/>
          </ac:spMkLst>
        </pc:spChg>
        <pc:spChg chg="add">
          <ac:chgData name="Naim Syed" userId="10ea218a1dfd9077" providerId="LiveId" clId="{6D704848-0CFB-41AD-BDDE-CEA0BCDFA1FF}" dt="2024-01-17T20:38:20.686" v="454" actId="26606"/>
          <ac:spMkLst>
            <pc:docMk/>
            <pc:sldMk cId="220877739" sldId="256"/>
            <ac:spMk id="1060" creationId="{FDF8837B-BAE2-489A-8F93-69216307D5A5}"/>
          </ac:spMkLst>
        </pc:spChg>
        <pc:grpChg chg="add del">
          <ac:chgData name="Naim Syed" userId="10ea218a1dfd9077" providerId="LiveId" clId="{6D704848-0CFB-41AD-BDDE-CEA0BCDFA1FF}" dt="2024-01-17T20:38:20.686" v="454" actId="26606"/>
          <ac:grpSpMkLst>
            <pc:docMk/>
            <pc:sldMk cId="220877739" sldId="256"/>
            <ac:grpSpMk id="1039" creationId="{5B129734-DF6D-46B8-A0E0-4F178B3AD2FC}"/>
          </ac:grpSpMkLst>
        </pc:grpChg>
        <pc:grpChg chg="add del">
          <ac:chgData name="Naim Syed" userId="10ea218a1dfd9077" providerId="LiveId" clId="{6D704848-0CFB-41AD-BDDE-CEA0BCDFA1FF}" dt="2024-01-17T20:38:20.686" v="453" actId="26606"/>
          <ac:grpSpMkLst>
            <pc:docMk/>
            <pc:sldMk cId="220877739" sldId="256"/>
            <ac:grpSpMk id="1052" creationId="{C929FEA8-B524-492D-9E1B-D7CF0D1C167B}"/>
          </ac:grpSpMkLst>
        </pc:grpChg>
        <pc:picChg chg="add del mod ord">
          <ac:chgData name="Naim Syed" userId="10ea218a1dfd9077" providerId="LiveId" clId="{6D704848-0CFB-41AD-BDDE-CEA0BCDFA1FF}" dt="2024-01-17T20:38:20.686" v="454" actId="26606"/>
          <ac:picMkLst>
            <pc:docMk/>
            <pc:sldMk cId="220877739" sldId="256"/>
            <ac:picMk id="1026" creationId="{15323E10-472C-7F36-8F22-D3C75B82FDF7}"/>
          </ac:picMkLst>
        </pc:picChg>
        <pc:picChg chg="add del">
          <ac:chgData name="Naim Syed" userId="10ea218a1dfd9077" providerId="LiveId" clId="{6D704848-0CFB-41AD-BDDE-CEA0BCDFA1FF}" dt="2024-01-17T20:36:44.559" v="448" actId="478"/>
          <ac:picMkLst>
            <pc:docMk/>
            <pc:sldMk cId="220877739" sldId="256"/>
            <ac:picMk id="1028" creationId="{06202D4C-EC93-BC5D-458F-D046EB188451}"/>
          </ac:picMkLst>
        </pc:picChg>
        <pc:cxnChg chg="add del">
          <ac:chgData name="Naim Syed" userId="10ea218a1dfd9077" providerId="LiveId" clId="{6D704848-0CFB-41AD-BDDE-CEA0BCDFA1FF}" dt="2024-01-17T20:38:20.686" v="454" actId="26606"/>
          <ac:cxnSpMkLst>
            <pc:docMk/>
            <pc:sldMk cId="220877739" sldId="256"/>
            <ac:cxnSpMk id="1035" creationId="{4AA791FC-1AEF-4561-93B5-6B9E981BBB74}"/>
          </ac:cxnSpMkLst>
        </pc:cxnChg>
        <pc:cxnChg chg="add del">
          <ac:chgData name="Naim Syed" userId="10ea218a1dfd9077" providerId="LiveId" clId="{6D704848-0CFB-41AD-BDDE-CEA0BCDFA1FF}" dt="2024-01-17T20:38:20.686" v="453" actId="26606"/>
          <ac:cxnSpMkLst>
            <pc:docMk/>
            <pc:sldMk cId="220877739" sldId="256"/>
            <ac:cxnSpMk id="1058" creationId="{FA2F8AFE-17D5-4D84-BEE2-F0CAE81E6DAF}"/>
          </ac:cxnSpMkLst>
        </pc:cxnChg>
        <pc:cxnChg chg="add">
          <ac:chgData name="Naim Syed" userId="10ea218a1dfd9077" providerId="LiveId" clId="{6D704848-0CFB-41AD-BDDE-CEA0BCDFA1FF}" dt="2024-01-17T20:38:20.686" v="454" actId="26606"/>
          <ac:cxnSpMkLst>
            <pc:docMk/>
            <pc:sldMk cId="220877739" sldId="256"/>
            <ac:cxnSpMk id="1061" creationId="{B48BEE9B-A2F4-4BF3-9EAD-16E1A7FC2DC6}"/>
          </ac:cxnSpMkLst>
        </pc:cxnChg>
      </pc:sldChg>
      <pc:sldChg chg="del">
        <pc:chgData name="Naim Syed" userId="10ea218a1dfd9077" providerId="LiveId" clId="{6D704848-0CFB-41AD-BDDE-CEA0BCDFA1FF}" dt="2024-01-16T16:40:22.752" v="0" actId="2696"/>
        <pc:sldMkLst>
          <pc:docMk/>
          <pc:sldMk cId="1135776143" sldId="257"/>
        </pc:sldMkLst>
      </pc:sldChg>
      <pc:sldChg chg="del">
        <pc:chgData name="Naim Syed" userId="10ea218a1dfd9077" providerId="LiveId" clId="{6D704848-0CFB-41AD-BDDE-CEA0BCDFA1FF}" dt="2024-01-16T16:40:27.823" v="2" actId="47"/>
        <pc:sldMkLst>
          <pc:docMk/>
          <pc:sldMk cId="3900233246" sldId="258"/>
        </pc:sldMkLst>
      </pc:sldChg>
      <pc:sldChg chg="del">
        <pc:chgData name="Naim Syed" userId="10ea218a1dfd9077" providerId="LiveId" clId="{6D704848-0CFB-41AD-BDDE-CEA0BCDFA1FF}" dt="2024-01-16T16:40:33.659" v="4" actId="47"/>
        <pc:sldMkLst>
          <pc:docMk/>
          <pc:sldMk cId="2560299435" sldId="259"/>
        </pc:sldMkLst>
      </pc:sldChg>
      <pc:sldChg chg="modSp del mod ord">
        <pc:chgData name="Naim Syed" userId="10ea218a1dfd9077" providerId="LiveId" clId="{6D704848-0CFB-41AD-BDDE-CEA0BCDFA1FF}" dt="2024-01-17T20:39:45.715" v="471" actId="47"/>
        <pc:sldMkLst>
          <pc:docMk/>
          <pc:sldMk cId="4060296145" sldId="260"/>
        </pc:sldMkLst>
        <pc:spChg chg="mod">
          <ac:chgData name="Naim Syed" userId="10ea218a1dfd9077" providerId="LiveId" clId="{6D704848-0CFB-41AD-BDDE-CEA0BCDFA1FF}" dt="2024-01-17T20:39:10.760" v="465" actId="21"/>
          <ac:spMkLst>
            <pc:docMk/>
            <pc:sldMk cId="4060296145" sldId="260"/>
            <ac:spMk id="2" creationId="{90495879-C267-DD93-F513-F6EEA341F99D}"/>
          </ac:spMkLst>
        </pc:spChg>
        <pc:spChg chg="mod">
          <ac:chgData name="Naim Syed" userId="10ea218a1dfd9077" providerId="LiveId" clId="{6D704848-0CFB-41AD-BDDE-CEA0BCDFA1FF}" dt="2024-01-17T20:39:21.158" v="467" actId="21"/>
          <ac:spMkLst>
            <pc:docMk/>
            <pc:sldMk cId="4060296145" sldId="260"/>
            <ac:spMk id="3" creationId="{94ADE995-F0BB-FE9C-986F-6E76622E9D23}"/>
          </ac:spMkLst>
        </pc:spChg>
      </pc:sldChg>
      <pc:sldChg chg="addSp delSp modSp del mod">
        <pc:chgData name="Naim Syed" userId="10ea218a1dfd9077" providerId="LiveId" clId="{6D704848-0CFB-41AD-BDDE-CEA0BCDFA1FF}" dt="2024-01-17T23:26:52.886" v="1134" actId="47"/>
        <pc:sldMkLst>
          <pc:docMk/>
          <pc:sldMk cId="2855803122" sldId="261"/>
        </pc:sldMkLst>
        <pc:spChg chg="mod">
          <ac:chgData name="Naim Syed" userId="10ea218a1dfd9077" providerId="LiveId" clId="{6D704848-0CFB-41AD-BDDE-CEA0BCDFA1FF}" dt="2024-01-16T16:50:10.080" v="335" actId="20577"/>
          <ac:spMkLst>
            <pc:docMk/>
            <pc:sldMk cId="2855803122" sldId="261"/>
            <ac:spMk id="2" creationId="{193C0E65-8C7B-153E-8F20-01392FDE1F68}"/>
          </ac:spMkLst>
        </pc:spChg>
        <pc:spChg chg="add mod">
          <ac:chgData name="Naim Syed" userId="10ea218a1dfd9077" providerId="LiveId" clId="{6D704848-0CFB-41AD-BDDE-CEA0BCDFA1FF}" dt="2024-01-16T16:50:19.500" v="337" actId="478"/>
          <ac:spMkLst>
            <pc:docMk/>
            <pc:sldMk cId="2855803122" sldId="261"/>
            <ac:spMk id="4" creationId="{CC49CB73-C5EA-7423-A6CC-2EB72D795709}"/>
          </ac:spMkLst>
        </pc:spChg>
        <pc:picChg chg="del">
          <ac:chgData name="Naim Syed" userId="10ea218a1dfd9077" providerId="LiveId" clId="{6D704848-0CFB-41AD-BDDE-CEA0BCDFA1FF}" dt="2024-01-16T16:50:19.500" v="337" actId="478"/>
          <ac:picMkLst>
            <pc:docMk/>
            <pc:sldMk cId="2855803122" sldId="261"/>
            <ac:picMk id="5" creationId="{F54A19EA-4E68-B606-3B71-428D68223CB6}"/>
          </ac:picMkLst>
        </pc:picChg>
        <pc:picChg chg="del">
          <ac:chgData name="Naim Syed" userId="10ea218a1dfd9077" providerId="LiveId" clId="{6D704848-0CFB-41AD-BDDE-CEA0BCDFA1FF}" dt="2024-01-16T16:50:17.447" v="336" actId="478"/>
          <ac:picMkLst>
            <pc:docMk/>
            <pc:sldMk cId="2855803122" sldId="261"/>
            <ac:picMk id="7" creationId="{C55E7C67-EF2D-C9AE-CFD4-4AD6A342BC10}"/>
          </ac:picMkLst>
        </pc:picChg>
      </pc:sldChg>
      <pc:sldChg chg="delSp modSp del mod">
        <pc:chgData name="Naim Syed" userId="10ea218a1dfd9077" providerId="LiveId" clId="{6D704848-0CFB-41AD-BDDE-CEA0BCDFA1FF}" dt="2024-01-17T23:26:54.310" v="1135" actId="47"/>
        <pc:sldMkLst>
          <pc:docMk/>
          <pc:sldMk cId="1080976328" sldId="262"/>
        </pc:sldMkLst>
        <pc:spChg chg="mod">
          <ac:chgData name="Naim Syed" userId="10ea218a1dfd9077" providerId="LiveId" clId="{6D704848-0CFB-41AD-BDDE-CEA0BCDFA1FF}" dt="2024-01-16T16:50:31.007" v="362" actId="20577"/>
          <ac:spMkLst>
            <pc:docMk/>
            <pc:sldMk cId="1080976328" sldId="262"/>
            <ac:spMk id="2" creationId="{6826010C-55F6-C5BC-0C8F-208F1D9D9EA3}"/>
          </ac:spMkLst>
        </pc:spChg>
        <pc:spChg chg="mod">
          <ac:chgData name="Naim Syed" userId="10ea218a1dfd9077" providerId="LiveId" clId="{6D704848-0CFB-41AD-BDDE-CEA0BCDFA1FF}" dt="2024-01-16T16:51:23.013" v="403" actId="5793"/>
          <ac:spMkLst>
            <pc:docMk/>
            <pc:sldMk cId="1080976328" sldId="262"/>
            <ac:spMk id="3" creationId="{11AB54E5-8686-5BE7-F6DF-F57AE770B58F}"/>
          </ac:spMkLst>
        </pc:spChg>
        <pc:picChg chg="del">
          <ac:chgData name="Naim Syed" userId="10ea218a1dfd9077" providerId="LiveId" clId="{6D704848-0CFB-41AD-BDDE-CEA0BCDFA1FF}" dt="2024-01-16T16:51:18.223" v="400" actId="478"/>
          <ac:picMkLst>
            <pc:docMk/>
            <pc:sldMk cId="1080976328" sldId="262"/>
            <ac:picMk id="5" creationId="{4C264C8F-DC7E-41D8-35EA-FBAE34F0363F}"/>
          </ac:picMkLst>
        </pc:picChg>
      </pc:sldChg>
      <pc:sldChg chg="addSp modSp mod setBg">
        <pc:chgData name="Naim Syed" userId="10ea218a1dfd9077" providerId="LiveId" clId="{6D704848-0CFB-41AD-BDDE-CEA0BCDFA1FF}" dt="2024-01-17T20:37:31.351" v="451" actId="26606"/>
        <pc:sldMkLst>
          <pc:docMk/>
          <pc:sldMk cId="3606151162" sldId="263"/>
        </pc:sldMkLst>
        <pc:spChg chg="mod">
          <ac:chgData name="Naim Syed" userId="10ea218a1dfd9077" providerId="LiveId" clId="{6D704848-0CFB-41AD-BDDE-CEA0BCDFA1FF}" dt="2024-01-17T20:37:31.351" v="451" actId="26606"/>
          <ac:spMkLst>
            <pc:docMk/>
            <pc:sldMk cId="3606151162" sldId="263"/>
            <ac:spMk id="2" creationId="{DF489C54-84B9-112E-E353-EA3FFAE346CF}"/>
          </ac:spMkLst>
        </pc:spChg>
        <pc:spChg chg="mod">
          <ac:chgData name="Naim Syed" userId="10ea218a1dfd9077" providerId="LiveId" clId="{6D704848-0CFB-41AD-BDDE-CEA0BCDFA1FF}" dt="2024-01-17T20:37:31.351" v="451" actId="26606"/>
          <ac:spMkLst>
            <pc:docMk/>
            <pc:sldMk cId="3606151162" sldId="263"/>
            <ac:spMk id="3" creationId="{28459CFD-E655-6359-336E-1408B934BE3C}"/>
          </ac:spMkLst>
        </pc:spChg>
        <pc:spChg chg="add">
          <ac:chgData name="Naim Syed" userId="10ea218a1dfd9077" providerId="LiveId" clId="{6D704848-0CFB-41AD-BDDE-CEA0BCDFA1FF}" dt="2024-01-17T20:37:31.351" v="451" actId="26606"/>
          <ac:spMkLst>
            <pc:docMk/>
            <pc:sldMk cId="3606151162" sldId="263"/>
            <ac:spMk id="9" creationId="{8243CDD5-F82E-454F-8486-578A477A8670}"/>
          </ac:spMkLst>
        </pc:spChg>
        <pc:spChg chg="add">
          <ac:chgData name="Naim Syed" userId="10ea218a1dfd9077" providerId="LiveId" clId="{6D704848-0CFB-41AD-BDDE-CEA0BCDFA1FF}" dt="2024-01-17T20:37:31.351" v="451" actId="26606"/>
          <ac:spMkLst>
            <pc:docMk/>
            <pc:sldMk cId="3606151162" sldId="263"/>
            <ac:spMk id="11" creationId="{125408EF-EA7D-413B-B27F-B1FCD06FAC6D}"/>
          </ac:spMkLst>
        </pc:spChg>
        <pc:grpChg chg="add">
          <ac:chgData name="Naim Syed" userId="10ea218a1dfd9077" providerId="LiveId" clId="{6D704848-0CFB-41AD-BDDE-CEA0BCDFA1FF}" dt="2024-01-17T20:37:31.351" v="451" actId="26606"/>
          <ac:grpSpMkLst>
            <pc:docMk/>
            <pc:sldMk cId="3606151162" sldId="263"/>
            <ac:grpSpMk id="15" creationId="{9CA11A81-0344-4F96-8A6F-BBBB25E6E964}"/>
          </ac:grpSpMkLst>
        </pc:grpChg>
        <pc:picChg chg="add mod ord">
          <ac:chgData name="Naim Syed" userId="10ea218a1dfd9077" providerId="LiveId" clId="{6D704848-0CFB-41AD-BDDE-CEA0BCDFA1FF}" dt="2024-01-17T20:37:31.351" v="451" actId="26606"/>
          <ac:picMkLst>
            <pc:docMk/>
            <pc:sldMk cId="3606151162" sldId="263"/>
            <ac:picMk id="4" creationId="{05557D2F-88B2-8C58-7693-B4351E801363}"/>
          </ac:picMkLst>
        </pc:picChg>
        <pc:cxnChg chg="add">
          <ac:chgData name="Naim Syed" userId="10ea218a1dfd9077" providerId="LiveId" clId="{6D704848-0CFB-41AD-BDDE-CEA0BCDFA1FF}" dt="2024-01-17T20:37:31.351" v="451" actId="26606"/>
          <ac:cxnSpMkLst>
            <pc:docMk/>
            <pc:sldMk cId="3606151162" sldId="263"/>
            <ac:cxnSpMk id="13" creationId="{98C14DAD-9B93-4225-B89C-5D0B5BD3A2E0}"/>
          </ac:cxnSpMkLst>
        </pc:cxnChg>
      </pc:sldChg>
      <pc:sldChg chg="modSp new del mod">
        <pc:chgData name="Naim Syed" userId="10ea218a1dfd9077" providerId="LiveId" clId="{6D704848-0CFB-41AD-BDDE-CEA0BCDFA1FF}" dt="2024-01-17T23:26:55.795" v="1136" actId="47"/>
        <pc:sldMkLst>
          <pc:docMk/>
          <pc:sldMk cId="2173040085" sldId="264"/>
        </pc:sldMkLst>
        <pc:spChg chg="mod">
          <ac:chgData name="Naim Syed" userId="10ea218a1dfd9077" providerId="LiveId" clId="{6D704848-0CFB-41AD-BDDE-CEA0BCDFA1FF}" dt="2024-01-16T16:50:59.793" v="388" actId="20577"/>
          <ac:spMkLst>
            <pc:docMk/>
            <pc:sldMk cId="2173040085" sldId="264"/>
            <ac:spMk id="2" creationId="{1920DA19-D8D7-2B77-02F4-6D60BD76E9AD}"/>
          </ac:spMkLst>
        </pc:spChg>
      </pc:sldChg>
      <pc:sldChg chg="add del">
        <pc:chgData name="Naim Syed" userId="10ea218a1dfd9077" providerId="LiveId" clId="{6D704848-0CFB-41AD-BDDE-CEA0BCDFA1FF}" dt="2024-01-16T16:40:28.959" v="3" actId="47"/>
        <pc:sldMkLst>
          <pc:docMk/>
          <pc:sldMk cId="3606873581" sldId="264"/>
        </pc:sldMkLst>
      </pc:sldChg>
      <pc:sldChg chg="new del ord">
        <pc:chgData name="Naim Syed" userId="10ea218a1dfd9077" providerId="LiveId" clId="{6D704848-0CFB-41AD-BDDE-CEA0BCDFA1FF}" dt="2024-01-17T23:26:50.279" v="1133" actId="47"/>
        <pc:sldMkLst>
          <pc:docMk/>
          <pc:sldMk cId="1277180548" sldId="265"/>
        </pc:sldMkLst>
      </pc:sldChg>
      <pc:sldChg chg="addSp delSp modSp add del mod">
        <pc:chgData name="Naim Syed" userId="10ea218a1dfd9077" providerId="LiveId" clId="{6D704848-0CFB-41AD-BDDE-CEA0BCDFA1FF}" dt="2024-01-17T20:36:56.559" v="449" actId="47"/>
        <pc:sldMkLst>
          <pc:docMk/>
          <pc:sldMk cId="3368413878" sldId="265"/>
        </pc:sldMkLst>
        <pc:spChg chg="del">
          <ac:chgData name="Naim Syed" userId="10ea218a1dfd9077" providerId="LiveId" clId="{6D704848-0CFB-41AD-BDDE-CEA0BCDFA1FF}" dt="2024-01-17T20:24:54.115" v="427" actId="478"/>
          <ac:spMkLst>
            <pc:docMk/>
            <pc:sldMk cId="3368413878" sldId="265"/>
            <ac:spMk id="2" creationId="{0BB18EAA-7A40-E69E-B2D1-4DA6C8590620}"/>
          </ac:spMkLst>
        </pc:spChg>
        <pc:spChg chg="add del mod">
          <ac:chgData name="Naim Syed" userId="10ea218a1dfd9077" providerId="LiveId" clId="{6D704848-0CFB-41AD-BDDE-CEA0BCDFA1FF}" dt="2024-01-17T20:25:02.687" v="430" actId="478"/>
          <ac:spMkLst>
            <pc:docMk/>
            <pc:sldMk cId="3368413878" sldId="265"/>
            <ac:spMk id="5" creationId="{67B23C7A-7E6C-4F3A-DED1-062AB7BD71DB}"/>
          </ac:spMkLst>
        </pc:spChg>
        <pc:spChg chg="add mod">
          <ac:chgData name="Naim Syed" userId="10ea218a1dfd9077" providerId="LiveId" clId="{6D704848-0CFB-41AD-BDDE-CEA0BCDFA1FF}" dt="2024-01-17T20:26:03.839" v="445" actId="403"/>
          <ac:spMkLst>
            <pc:docMk/>
            <pc:sldMk cId="3368413878" sldId="265"/>
            <ac:spMk id="6" creationId="{F99944D0-D1A1-792F-451F-E4DD75A41178}"/>
          </ac:spMkLst>
        </pc:spChg>
        <pc:picChg chg="mod">
          <ac:chgData name="Naim Syed" userId="10ea218a1dfd9077" providerId="LiveId" clId="{6D704848-0CFB-41AD-BDDE-CEA0BCDFA1FF}" dt="2024-01-17T20:25:48.769" v="436" actId="1076"/>
          <ac:picMkLst>
            <pc:docMk/>
            <pc:sldMk cId="3368413878" sldId="265"/>
            <ac:picMk id="1026" creationId="{15323E10-472C-7F36-8F22-D3C75B82FDF7}"/>
          </ac:picMkLst>
        </pc:picChg>
      </pc:sldChg>
      <pc:sldChg chg="new del">
        <pc:chgData name="Naim Syed" userId="10ea218a1dfd9077" providerId="LiveId" clId="{6D704848-0CFB-41AD-BDDE-CEA0BCDFA1FF}" dt="2024-01-17T20:38:50.158" v="459" actId="47"/>
        <pc:sldMkLst>
          <pc:docMk/>
          <pc:sldMk cId="2237833867" sldId="266"/>
        </pc:sldMkLst>
      </pc:sldChg>
      <pc:sldChg chg="add del">
        <pc:chgData name="Naim Syed" userId="10ea218a1dfd9077" providerId="LiveId" clId="{6D704848-0CFB-41AD-BDDE-CEA0BCDFA1FF}" dt="2024-01-17T23:41:44.822" v="1137" actId="2696"/>
        <pc:sldMkLst>
          <pc:docMk/>
          <pc:sldMk cId="3405316161" sldId="266"/>
        </pc:sldMkLst>
      </pc:sldChg>
      <pc:sldChg chg="modSp add mod ord">
        <pc:chgData name="Naim Syed" userId="10ea218a1dfd9077" providerId="LiveId" clId="{6D704848-0CFB-41AD-BDDE-CEA0BCDFA1FF}" dt="2024-01-17T20:50:42.946" v="735" actId="20577"/>
        <pc:sldMkLst>
          <pc:docMk/>
          <pc:sldMk cId="2933908768" sldId="267"/>
        </pc:sldMkLst>
        <pc:spChg chg="mod">
          <ac:chgData name="Naim Syed" userId="10ea218a1dfd9077" providerId="LiveId" clId="{6D704848-0CFB-41AD-BDDE-CEA0BCDFA1FF}" dt="2024-01-17T20:39:15.581" v="466"/>
          <ac:spMkLst>
            <pc:docMk/>
            <pc:sldMk cId="2933908768" sldId="267"/>
            <ac:spMk id="2" creationId="{DF489C54-84B9-112E-E353-EA3FFAE346CF}"/>
          </ac:spMkLst>
        </pc:spChg>
        <pc:spChg chg="mod">
          <ac:chgData name="Naim Syed" userId="10ea218a1dfd9077" providerId="LiveId" clId="{6D704848-0CFB-41AD-BDDE-CEA0BCDFA1FF}" dt="2024-01-17T20:50:42.946" v="735" actId="20577"/>
          <ac:spMkLst>
            <pc:docMk/>
            <pc:sldMk cId="2933908768" sldId="267"/>
            <ac:spMk id="3" creationId="{28459CFD-E655-6359-336E-1408B934BE3C}"/>
          </ac:spMkLst>
        </pc:spChg>
      </pc:sldChg>
      <pc:sldChg chg="addSp delSp modSp add mod">
        <pc:chgData name="Naim Syed" userId="10ea218a1dfd9077" providerId="LiveId" clId="{6D704848-0CFB-41AD-BDDE-CEA0BCDFA1FF}" dt="2024-01-18T00:31:50.314" v="1162" actId="20577"/>
        <pc:sldMkLst>
          <pc:docMk/>
          <pc:sldMk cId="1268551186" sldId="268"/>
        </pc:sldMkLst>
        <pc:spChg chg="mod">
          <ac:chgData name="Naim Syed" userId="10ea218a1dfd9077" providerId="LiveId" clId="{6D704848-0CFB-41AD-BDDE-CEA0BCDFA1FF}" dt="2024-01-18T00:31:50.314" v="1162" actId="20577"/>
          <ac:spMkLst>
            <pc:docMk/>
            <pc:sldMk cId="1268551186" sldId="268"/>
            <ac:spMk id="2" creationId="{DF489C54-84B9-112E-E353-EA3FFAE346CF}"/>
          </ac:spMkLst>
        </pc:spChg>
        <pc:spChg chg="del mod">
          <ac:chgData name="Naim Syed" userId="10ea218a1dfd9077" providerId="LiveId" clId="{6D704848-0CFB-41AD-BDDE-CEA0BCDFA1FF}" dt="2024-01-17T20:57:08.649" v="837" actId="22"/>
          <ac:spMkLst>
            <pc:docMk/>
            <pc:sldMk cId="1268551186" sldId="268"/>
            <ac:spMk id="3" creationId="{28459CFD-E655-6359-336E-1408B934BE3C}"/>
          </ac:spMkLst>
        </pc:spChg>
        <pc:spChg chg="add del mod">
          <ac:chgData name="Naim Syed" userId="10ea218a1dfd9077" providerId="LiveId" clId="{6D704848-0CFB-41AD-BDDE-CEA0BCDFA1FF}" dt="2024-01-17T21:13:54.536" v="875" actId="22"/>
          <ac:spMkLst>
            <pc:docMk/>
            <pc:sldMk cId="1268551186" sldId="268"/>
            <ac:spMk id="20" creationId="{19BBCBFF-0EFC-CFAC-6211-24C7A6BB2A7F}"/>
          </ac:spMkLst>
        </pc:spChg>
        <pc:picChg chg="add del mod ord">
          <ac:chgData name="Naim Syed" userId="10ea218a1dfd9077" providerId="LiveId" clId="{6D704848-0CFB-41AD-BDDE-CEA0BCDFA1FF}" dt="2024-01-17T21:13:49.910" v="874" actId="478"/>
          <ac:picMkLst>
            <pc:docMk/>
            <pc:sldMk cId="1268551186" sldId="268"/>
            <ac:picMk id="6" creationId="{DED87580-E1CE-CA44-6A1A-A3A6E08D5349}"/>
          </ac:picMkLst>
        </pc:picChg>
        <pc:picChg chg="add del mod">
          <ac:chgData name="Naim Syed" userId="10ea218a1dfd9077" providerId="LiveId" clId="{6D704848-0CFB-41AD-BDDE-CEA0BCDFA1FF}" dt="2024-01-17T21:11:44.941" v="873" actId="478"/>
          <ac:picMkLst>
            <pc:docMk/>
            <pc:sldMk cId="1268551186" sldId="268"/>
            <ac:picMk id="8" creationId="{118C5598-E046-7F8D-D5E6-91367E36000C}"/>
          </ac:picMkLst>
        </pc:picChg>
        <pc:picChg chg="add del mod">
          <ac:chgData name="Naim Syed" userId="10ea218a1dfd9077" providerId="LiveId" clId="{6D704848-0CFB-41AD-BDDE-CEA0BCDFA1FF}" dt="2024-01-17T21:22:58.113" v="905" actId="478"/>
          <ac:picMkLst>
            <pc:docMk/>
            <pc:sldMk cId="1268551186" sldId="268"/>
            <ac:picMk id="12" creationId="{E8753E22-0AC7-26BA-7381-DE4A0824E1A0}"/>
          </ac:picMkLst>
        </pc:picChg>
        <pc:picChg chg="add mod ord">
          <ac:chgData name="Naim Syed" userId="10ea218a1dfd9077" providerId="LiveId" clId="{6D704848-0CFB-41AD-BDDE-CEA0BCDFA1FF}" dt="2024-01-17T21:26:58.771" v="920" actId="14100"/>
          <ac:picMkLst>
            <pc:docMk/>
            <pc:sldMk cId="1268551186" sldId="268"/>
            <ac:picMk id="22" creationId="{BA54E5F9-D518-EC89-C930-D0B987887299}"/>
          </ac:picMkLst>
        </pc:picChg>
        <pc:picChg chg="add del mod">
          <ac:chgData name="Naim Syed" userId="10ea218a1dfd9077" providerId="LiveId" clId="{6D704848-0CFB-41AD-BDDE-CEA0BCDFA1FF}" dt="2024-01-17T21:26:20.366" v="909" actId="478"/>
          <ac:picMkLst>
            <pc:docMk/>
            <pc:sldMk cId="1268551186" sldId="268"/>
            <ac:picMk id="24" creationId="{BC4D932A-29EE-963A-D97A-6A003067606E}"/>
          </ac:picMkLst>
        </pc:picChg>
        <pc:picChg chg="add mod">
          <ac:chgData name="Naim Syed" userId="10ea218a1dfd9077" providerId="LiveId" clId="{6D704848-0CFB-41AD-BDDE-CEA0BCDFA1FF}" dt="2024-01-17T21:26:52.841" v="918" actId="1076"/>
          <ac:picMkLst>
            <pc:docMk/>
            <pc:sldMk cId="1268551186" sldId="268"/>
            <ac:picMk id="26" creationId="{EA9C9969-B3A3-A34C-9247-E1AA70410CBB}"/>
          </ac:picMkLst>
        </pc:picChg>
      </pc:sldChg>
      <pc:sldChg chg="addSp delSp modSp add mod">
        <pc:chgData name="Naim Syed" userId="10ea218a1dfd9077" providerId="LiveId" clId="{6D704848-0CFB-41AD-BDDE-CEA0BCDFA1FF}" dt="2024-01-18T01:49:21.527" v="1168" actId="1076"/>
        <pc:sldMkLst>
          <pc:docMk/>
          <pc:sldMk cId="1551683984" sldId="269"/>
        </pc:sldMkLst>
        <pc:spChg chg="mod">
          <ac:chgData name="Naim Syed" userId="10ea218a1dfd9077" providerId="LiveId" clId="{6D704848-0CFB-41AD-BDDE-CEA0BCDFA1FF}" dt="2024-01-17T20:51:57.750" v="774" actId="20577"/>
          <ac:spMkLst>
            <pc:docMk/>
            <pc:sldMk cId="1551683984" sldId="269"/>
            <ac:spMk id="2" creationId="{DF489C54-84B9-112E-E353-EA3FFAE346CF}"/>
          </ac:spMkLst>
        </pc:spChg>
        <pc:spChg chg="del mod">
          <ac:chgData name="Naim Syed" userId="10ea218a1dfd9077" providerId="LiveId" clId="{6D704848-0CFB-41AD-BDDE-CEA0BCDFA1FF}" dt="2024-01-17T23:13:04.651" v="922" actId="22"/>
          <ac:spMkLst>
            <pc:docMk/>
            <pc:sldMk cId="1551683984" sldId="269"/>
            <ac:spMk id="3" creationId="{28459CFD-E655-6359-336E-1408B934BE3C}"/>
          </ac:spMkLst>
        </pc:spChg>
        <pc:spChg chg="add del mod">
          <ac:chgData name="Naim Syed" userId="10ea218a1dfd9077" providerId="LiveId" clId="{6D704848-0CFB-41AD-BDDE-CEA0BCDFA1FF}" dt="2024-01-18T01:49:05.222" v="1164" actId="22"/>
          <ac:spMkLst>
            <pc:docMk/>
            <pc:sldMk cId="1551683984" sldId="269"/>
            <ac:spMk id="8" creationId="{69F09A27-593C-A990-8928-5CC2CCA94EDA}"/>
          </ac:spMkLst>
        </pc:spChg>
        <pc:picChg chg="add del mod ord">
          <ac:chgData name="Naim Syed" userId="10ea218a1dfd9077" providerId="LiveId" clId="{6D704848-0CFB-41AD-BDDE-CEA0BCDFA1FF}" dt="2024-01-18T01:49:01.664" v="1163" actId="478"/>
          <ac:picMkLst>
            <pc:docMk/>
            <pc:sldMk cId="1551683984" sldId="269"/>
            <ac:picMk id="6" creationId="{829E2450-CAD4-B11E-C8E4-8463DF9502D5}"/>
          </ac:picMkLst>
        </pc:picChg>
        <pc:picChg chg="add mod ord">
          <ac:chgData name="Naim Syed" userId="10ea218a1dfd9077" providerId="LiveId" clId="{6D704848-0CFB-41AD-BDDE-CEA0BCDFA1FF}" dt="2024-01-18T01:49:21.527" v="1168" actId="1076"/>
          <ac:picMkLst>
            <pc:docMk/>
            <pc:sldMk cId="1551683984" sldId="269"/>
            <ac:picMk id="12" creationId="{3598727C-4628-88A1-3C01-4941EC748C52}"/>
          </ac:picMkLst>
        </pc:picChg>
      </pc:sldChg>
      <pc:sldChg chg="addSp delSp modSp add mod">
        <pc:chgData name="Naim Syed" userId="10ea218a1dfd9077" providerId="LiveId" clId="{6D704848-0CFB-41AD-BDDE-CEA0BCDFA1FF}" dt="2024-01-18T01:50:36.055" v="1293" actId="1076"/>
        <pc:sldMkLst>
          <pc:docMk/>
          <pc:sldMk cId="3996390760" sldId="270"/>
        </pc:sldMkLst>
        <pc:spChg chg="mod">
          <ac:chgData name="Naim Syed" userId="10ea218a1dfd9077" providerId="LiveId" clId="{6D704848-0CFB-41AD-BDDE-CEA0BCDFA1FF}" dt="2024-01-17T23:16:28.911" v="1091" actId="20577"/>
          <ac:spMkLst>
            <pc:docMk/>
            <pc:sldMk cId="3996390760" sldId="270"/>
            <ac:spMk id="2" creationId="{DF489C54-84B9-112E-E353-EA3FFAE346CF}"/>
          </ac:spMkLst>
        </pc:spChg>
        <pc:spChg chg="mod">
          <ac:chgData name="Naim Syed" userId="10ea218a1dfd9077" providerId="LiveId" clId="{6D704848-0CFB-41AD-BDDE-CEA0BCDFA1FF}" dt="2024-01-18T01:50:18.057" v="1291" actId="20577"/>
          <ac:spMkLst>
            <pc:docMk/>
            <pc:sldMk cId="3996390760" sldId="270"/>
            <ac:spMk id="3" creationId="{28459CFD-E655-6359-336E-1408B934BE3C}"/>
          </ac:spMkLst>
        </pc:spChg>
        <pc:picChg chg="add del mod">
          <ac:chgData name="Naim Syed" userId="10ea218a1dfd9077" providerId="LiveId" clId="{6D704848-0CFB-41AD-BDDE-CEA0BCDFA1FF}" dt="2024-01-17T23:23:00.589" v="1108" actId="478"/>
          <ac:picMkLst>
            <pc:docMk/>
            <pc:sldMk cId="3996390760" sldId="270"/>
            <ac:picMk id="6" creationId="{A9FC7308-9F04-23F6-245A-D100B79BE54E}"/>
          </ac:picMkLst>
        </pc:picChg>
        <pc:picChg chg="add del mod">
          <ac:chgData name="Naim Syed" userId="10ea218a1dfd9077" providerId="LiveId" clId="{6D704848-0CFB-41AD-BDDE-CEA0BCDFA1FF}" dt="2024-01-17T23:18:25.661" v="1104" actId="478"/>
          <ac:picMkLst>
            <pc:docMk/>
            <pc:sldMk cId="3996390760" sldId="270"/>
            <ac:picMk id="8" creationId="{43FDA05A-7A6D-0B34-2E61-A0BDB0CD2481}"/>
          </ac:picMkLst>
        </pc:picChg>
        <pc:picChg chg="add mod modCrop">
          <ac:chgData name="Naim Syed" userId="10ea218a1dfd9077" providerId="LiveId" clId="{6D704848-0CFB-41AD-BDDE-CEA0BCDFA1FF}" dt="2024-01-18T01:50:36.055" v="1293" actId="1076"/>
          <ac:picMkLst>
            <pc:docMk/>
            <pc:sldMk cId="3996390760" sldId="270"/>
            <ac:picMk id="12" creationId="{A7B18CAB-3A0E-82C9-F7D2-AEA362B297A5}"/>
          </ac:picMkLst>
        </pc:picChg>
        <pc:picChg chg="add mod modCrop">
          <ac:chgData name="Naim Syed" userId="10ea218a1dfd9077" providerId="LiveId" clId="{6D704848-0CFB-41AD-BDDE-CEA0BCDFA1FF}" dt="2024-01-18T01:50:29.588" v="1292" actId="1076"/>
          <ac:picMkLst>
            <pc:docMk/>
            <pc:sldMk cId="3996390760" sldId="270"/>
            <ac:picMk id="20" creationId="{7457DECD-B7F1-C357-7FB6-EEC51665E5F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0A0A9-3318-496B-ABB5-C8BA7626DEEE}" type="datetimeFigureOut">
              <a:rPr lang="en-CA" smtClean="0"/>
              <a:t>2024-01-16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15DF1-64B8-4B1B-A4DD-7C2035436C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9564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15DF1-64B8-4B1B-A4DD-7C2035436C4E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1214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4884AA7-99A2-4C13-884C-03836927E0E1}" type="datetimeFigureOut">
              <a:rPr lang="en-CA" smtClean="0"/>
              <a:t>2024-01-16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6012026-4A0C-412B-ACB0-65CB31BB4D40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663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84AA7-99A2-4C13-884C-03836927E0E1}" type="datetimeFigureOut">
              <a:rPr lang="en-CA" smtClean="0"/>
              <a:t>2024-01-16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2026-4A0C-412B-ACB0-65CB31BB4D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8903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84AA7-99A2-4C13-884C-03836927E0E1}" type="datetimeFigureOut">
              <a:rPr lang="en-CA" smtClean="0"/>
              <a:t>2024-01-16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2026-4A0C-412B-ACB0-65CB31BB4D40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12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84AA7-99A2-4C13-884C-03836927E0E1}" type="datetimeFigureOut">
              <a:rPr lang="en-CA" smtClean="0"/>
              <a:t>2024-01-16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2026-4A0C-412B-ACB0-65CB31BB4D40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460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84AA7-99A2-4C13-884C-03836927E0E1}" type="datetimeFigureOut">
              <a:rPr lang="en-CA" smtClean="0"/>
              <a:t>2024-01-16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2026-4A0C-412B-ACB0-65CB31BB4D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7946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84AA7-99A2-4C13-884C-03836927E0E1}" type="datetimeFigureOut">
              <a:rPr lang="en-CA" smtClean="0"/>
              <a:t>2024-01-16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2026-4A0C-412B-ACB0-65CB31BB4D40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205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84AA7-99A2-4C13-884C-03836927E0E1}" type="datetimeFigureOut">
              <a:rPr lang="en-CA" smtClean="0"/>
              <a:t>2024-01-16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2026-4A0C-412B-ACB0-65CB31BB4D40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38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84AA7-99A2-4C13-884C-03836927E0E1}" type="datetimeFigureOut">
              <a:rPr lang="en-CA" smtClean="0"/>
              <a:t>2024-01-16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2026-4A0C-412B-ACB0-65CB31BB4D40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762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84AA7-99A2-4C13-884C-03836927E0E1}" type="datetimeFigureOut">
              <a:rPr lang="en-CA" smtClean="0"/>
              <a:t>2024-01-16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2026-4A0C-412B-ACB0-65CB31BB4D40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7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84AA7-99A2-4C13-884C-03836927E0E1}" type="datetimeFigureOut">
              <a:rPr lang="en-CA" smtClean="0"/>
              <a:t>2024-01-16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2026-4A0C-412B-ACB0-65CB31BB4D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3169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84AA7-99A2-4C13-884C-03836927E0E1}" type="datetimeFigureOut">
              <a:rPr lang="en-CA" smtClean="0"/>
              <a:t>2024-01-16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2026-4A0C-412B-ACB0-65CB31BB4D40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935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84AA7-99A2-4C13-884C-03836927E0E1}" type="datetimeFigureOut">
              <a:rPr lang="en-CA" smtClean="0"/>
              <a:t>2024-01-16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2026-4A0C-412B-ACB0-65CB31BB4D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6226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84AA7-99A2-4C13-884C-03836927E0E1}" type="datetimeFigureOut">
              <a:rPr lang="en-CA" smtClean="0"/>
              <a:t>2024-01-16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2026-4A0C-412B-ACB0-65CB31BB4D40}" type="slidenum">
              <a:rPr lang="en-CA" smtClean="0"/>
              <a:t>‹#›</a:t>
            </a:fld>
            <a:endParaRPr lang="en-CA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369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84AA7-99A2-4C13-884C-03836927E0E1}" type="datetimeFigureOut">
              <a:rPr lang="en-CA" smtClean="0"/>
              <a:t>2024-01-16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2026-4A0C-412B-ACB0-65CB31BB4D40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305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84AA7-99A2-4C13-884C-03836927E0E1}" type="datetimeFigureOut">
              <a:rPr lang="en-CA" smtClean="0"/>
              <a:t>2024-01-16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2026-4A0C-412B-ACB0-65CB31BB4D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6175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84AA7-99A2-4C13-884C-03836927E0E1}" type="datetimeFigureOut">
              <a:rPr lang="en-CA" smtClean="0"/>
              <a:t>2024-01-16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2026-4A0C-412B-ACB0-65CB31BB4D40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428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84AA7-99A2-4C13-884C-03836927E0E1}" type="datetimeFigureOut">
              <a:rPr lang="en-CA" smtClean="0"/>
              <a:t>2024-01-16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2026-4A0C-412B-ACB0-65CB31BB4D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877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4884AA7-99A2-4C13-884C-03836927E0E1}" type="datetimeFigureOut">
              <a:rPr lang="en-CA" smtClean="0"/>
              <a:t>2024-01-16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6012026-4A0C-412B-ACB0-65CB31BB4D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9812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Rectangle 1059">
            <a:extLst>
              <a:ext uri="{FF2B5EF4-FFF2-40B4-BE49-F238E27FC236}">
                <a16:creationId xmlns:a16="http://schemas.microsoft.com/office/drawing/2014/main" id="{FDF8837B-BAE2-489A-8F93-69216307D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Keys to Training Basketball Players of All Levels - NASM">
            <a:extLst>
              <a:ext uri="{FF2B5EF4-FFF2-40B4-BE49-F238E27FC236}">
                <a16:creationId xmlns:a16="http://schemas.microsoft.com/office/drawing/2014/main" id="{15323E10-472C-7F36-8F22-D3C75B82FD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" r="784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B18EAA-7A40-E69E-B2D1-4DA6C8590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NBA Draft Predictor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E4D880-6543-C9F1-2479-982FB71C0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By: Naim Syed</a:t>
            </a:r>
          </a:p>
        </p:txBody>
      </p:sp>
      <p:cxnSp>
        <p:nvCxnSpPr>
          <p:cNvPr id="1061" name="Straight Connector 1060">
            <a:extLst>
              <a:ext uri="{FF2B5EF4-FFF2-40B4-BE49-F238E27FC236}">
                <a16:creationId xmlns:a16="http://schemas.microsoft.com/office/drawing/2014/main" id="{B48BEE9B-A2F4-4BF3-9EAD-16E1A7FC2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99932" y="3510608"/>
            <a:ext cx="512064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77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eys to Training Basketball Players of All Levels - NASM">
            <a:extLst>
              <a:ext uri="{FF2B5EF4-FFF2-40B4-BE49-F238E27FC236}">
                <a16:creationId xmlns:a16="http://schemas.microsoft.com/office/drawing/2014/main" id="{05557D2F-88B2-8C58-7693-B4351E8013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" r="784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243CDD5-F82E-454F-8486-578A477A8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11227442" cy="5883295"/>
          </a:xfrm>
          <a:prstGeom prst="rect">
            <a:avLst/>
          </a:prstGeom>
          <a:blipFill dpi="0" rotWithShape="1">
            <a:blip r:embed="rId4">
              <a:alphaModFix amt="90000"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tile tx="0" ty="0" sx="90000" sy="100000" flip="none" algn="ctr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5408EF-EA7D-413B-B27F-B1FCD06FA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489C54-84B9-112E-E353-EA3FFAE34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CA" dirty="0"/>
              <a:t>Project Goal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C14DAD-9B93-4225-B89C-5D0B5BD3A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CA11A81-0344-4F96-8A6F-BBBB25E6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8288" y="3128956"/>
            <a:ext cx="12234672" cy="658368"/>
            <a:chOff x="-18288" y="3128956"/>
            <a:chExt cx="12234672" cy="658368"/>
          </a:xfrm>
        </p:grpSpPr>
        <p:sp>
          <p:nvSpPr>
            <p:cNvPr id="16" name="Rounded Rectangle 22">
              <a:extLst>
                <a:ext uri="{FF2B5EF4-FFF2-40B4-BE49-F238E27FC236}">
                  <a16:creationId xmlns:a16="http://schemas.microsoft.com/office/drawing/2014/main" id="{AD8DC422-CE88-4B6D-8A13-70E10AD98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2303" y="3128956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D55CCD7-8FE9-47DC-B8F9-5C25DA7A78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88" y="3154680"/>
              <a:ext cx="777240" cy="606425"/>
            </a:xfrm>
            <a:prstGeom prst="rect">
              <a:avLst/>
            </a:prstGeom>
          </p:spPr>
        </p:pic>
        <p:sp>
          <p:nvSpPr>
            <p:cNvPr id="18" name="Rounded Rectangle 24">
              <a:extLst>
                <a:ext uri="{FF2B5EF4-FFF2-40B4-BE49-F238E27FC236}">
                  <a16:creationId xmlns:a16="http://schemas.microsoft.com/office/drawing/2014/main" id="{B1D46D73-0ACA-4770-9E9F-D36420B9F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14377" y="3128956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E2AA42B-5DF9-462B-9D27-B7E8C0B6B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1439144" y="3154680"/>
              <a:ext cx="777240" cy="606425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59CFD-E655-6359-336E-1408B934B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r>
              <a:rPr lang="en-CA" dirty="0"/>
              <a:t>NBA teams put significant investments into planning a draft strategy which directly impacts the long-term success of their franchise. </a:t>
            </a:r>
          </a:p>
          <a:p>
            <a:pPr lvl="1"/>
            <a:r>
              <a:rPr lang="en-CA" dirty="0"/>
              <a:t>Who will be available when the team is making a selection?</a:t>
            </a:r>
          </a:p>
          <a:p>
            <a:pPr lvl="1"/>
            <a:r>
              <a:rPr lang="en-CA" dirty="0"/>
              <a:t>Are teams going to pick the best player available, or will they pick a player who fills their needs?  </a:t>
            </a:r>
          </a:p>
          <a:p>
            <a:r>
              <a:rPr lang="en-CA" dirty="0"/>
              <a:t>How accurately can a machine learning model predict where a college basketball player will be drafted in the NBA Draft? </a:t>
            </a:r>
          </a:p>
        </p:txBody>
      </p:sp>
    </p:spTree>
    <p:extLst>
      <p:ext uri="{BB962C8B-B14F-4D97-AF65-F5344CB8AC3E}">
        <p14:creationId xmlns:p14="http://schemas.microsoft.com/office/powerpoint/2010/main" val="3606151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eys to Training Basketball Players of All Levels - NASM">
            <a:extLst>
              <a:ext uri="{FF2B5EF4-FFF2-40B4-BE49-F238E27FC236}">
                <a16:creationId xmlns:a16="http://schemas.microsoft.com/office/drawing/2014/main" id="{05557D2F-88B2-8C58-7693-B4351E8013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" r="784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243CDD5-F82E-454F-8486-578A477A8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11227442" cy="5883295"/>
          </a:xfrm>
          <a:prstGeom prst="rect">
            <a:avLst/>
          </a:prstGeom>
          <a:blipFill dpi="0" rotWithShape="1">
            <a:blip r:embed="rId4">
              <a:alphaModFix amt="90000"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tile tx="0" ty="0" sx="90000" sy="100000" flip="none" algn="ctr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5408EF-EA7D-413B-B27F-B1FCD06FA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489C54-84B9-112E-E353-EA3FFAE34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CA" dirty="0"/>
              <a:t>Project Plan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C14DAD-9B93-4225-B89C-5D0B5BD3A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CA11A81-0344-4F96-8A6F-BBBB25E6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8288" y="3128956"/>
            <a:ext cx="12234672" cy="658368"/>
            <a:chOff x="-18288" y="3128956"/>
            <a:chExt cx="12234672" cy="658368"/>
          </a:xfrm>
        </p:grpSpPr>
        <p:sp>
          <p:nvSpPr>
            <p:cNvPr id="16" name="Rounded Rectangle 22">
              <a:extLst>
                <a:ext uri="{FF2B5EF4-FFF2-40B4-BE49-F238E27FC236}">
                  <a16:creationId xmlns:a16="http://schemas.microsoft.com/office/drawing/2014/main" id="{AD8DC422-CE88-4B6D-8A13-70E10AD98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2303" y="3128956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D55CCD7-8FE9-47DC-B8F9-5C25DA7A78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88" y="3154680"/>
              <a:ext cx="777240" cy="606425"/>
            </a:xfrm>
            <a:prstGeom prst="rect">
              <a:avLst/>
            </a:prstGeom>
          </p:spPr>
        </p:pic>
        <p:sp>
          <p:nvSpPr>
            <p:cNvPr id="18" name="Rounded Rectangle 24">
              <a:extLst>
                <a:ext uri="{FF2B5EF4-FFF2-40B4-BE49-F238E27FC236}">
                  <a16:creationId xmlns:a16="http://schemas.microsoft.com/office/drawing/2014/main" id="{B1D46D73-0ACA-4770-9E9F-D36420B9F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14377" y="3128956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E2AA42B-5DF9-462B-9D27-B7E8C0B6B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1439144" y="3154680"/>
              <a:ext cx="777240" cy="606425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59CFD-E655-6359-336E-1408B934B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Step 1: Acquire Dataset </a:t>
            </a:r>
          </a:p>
          <a:p>
            <a:pPr lvl="1"/>
            <a:r>
              <a:rPr lang="en-CA" dirty="0"/>
              <a:t>College basketball players between 2009 to 2021 (Advanced/Standard Stats)</a:t>
            </a:r>
          </a:p>
          <a:p>
            <a:pPr marL="0" indent="0">
              <a:buNone/>
            </a:pPr>
            <a:r>
              <a:rPr lang="en-CA" dirty="0"/>
              <a:t>Step 2: Exploratory Data Analysis and Feature Engineering</a:t>
            </a:r>
          </a:p>
          <a:p>
            <a:pPr marL="0" indent="0">
              <a:buNone/>
            </a:pPr>
            <a:r>
              <a:rPr lang="en-CA" dirty="0"/>
              <a:t>Step 3: Baseline Model Selection</a:t>
            </a:r>
          </a:p>
          <a:p>
            <a:pPr marL="0" indent="0">
              <a:buNone/>
            </a:pPr>
            <a:r>
              <a:rPr lang="en-CA" dirty="0"/>
              <a:t>Step 4: Model Tuning/Evaluation</a:t>
            </a:r>
          </a:p>
        </p:txBody>
      </p:sp>
    </p:spTree>
    <p:extLst>
      <p:ext uri="{BB962C8B-B14F-4D97-AF65-F5344CB8AC3E}">
        <p14:creationId xmlns:p14="http://schemas.microsoft.com/office/powerpoint/2010/main" val="2933908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eys to Training Basketball Players of All Levels - NASM">
            <a:extLst>
              <a:ext uri="{FF2B5EF4-FFF2-40B4-BE49-F238E27FC236}">
                <a16:creationId xmlns:a16="http://schemas.microsoft.com/office/drawing/2014/main" id="{05557D2F-88B2-8C58-7693-B4351E8013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" r="784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243CDD5-F82E-454F-8486-578A477A8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11227442" cy="5883295"/>
          </a:xfrm>
          <a:prstGeom prst="rect">
            <a:avLst/>
          </a:prstGeom>
          <a:blipFill dpi="0" rotWithShape="1">
            <a:blip r:embed="rId4">
              <a:alphaModFix amt="90000"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tile tx="0" ty="0" sx="90000" sy="100000" flip="none" algn="ctr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5408EF-EA7D-413B-B27F-B1FCD06FA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489C54-84B9-112E-E353-EA3FFAE34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234" y="963460"/>
            <a:ext cx="9601196" cy="1303867"/>
          </a:xfrm>
        </p:spPr>
        <p:txBody>
          <a:bodyPr>
            <a:normAutofit/>
          </a:bodyPr>
          <a:lstStyle/>
          <a:p>
            <a:r>
              <a:rPr lang="en-CA" dirty="0"/>
              <a:t>Exploratory Data Analysis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C14DAD-9B93-4225-B89C-5D0B5BD3A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CA11A81-0344-4F96-8A6F-BBBB25E6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8288" y="3128956"/>
            <a:ext cx="12234672" cy="658368"/>
            <a:chOff x="-18288" y="3128956"/>
            <a:chExt cx="12234672" cy="658368"/>
          </a:xfrm>
        </p:grpSpPr>
        <p:sp>
          <p:nvSpPr>
            <p:cNvPr id="16" name="Rounded Rectangle 22">
              <a:extLst>
                <a:ext uri="{FF2B5EF4-FFF2-40B4-BE49-F238E27FC236}">
                  <a16:creationId xmlns:a16="http://schemas.microsoft.com/office/drawing/2014/main" id="{AD8DC422-CE88-4B6D-8A13-70E10AD98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2303" y="3128956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D55CCD7-8FE9-47DC-B8F9-5C25DA7A78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88" y="3154680"/>
              <a:ext cx="777240" cy="606425"/>
            </a:xfrm>
            <a:prstGeom prst="rect">
              <a:avLst/>
            </a:prstGeom>
          </p:spPr>
        </p:pic>
        <p:sp>
          <p:nvSpPr>
            <p:cNvPr id="18" name="Rounded Rectangle 24">
              <a:extLst>
                <a:ext uri="{FF2B5EF4-FFF2-40B4-BE49-F238E27FC236}">
                  <a16:creationId xmlns:a16="http://schemas.microsoft.com/office/drawing/2014/main" id="{B1D46D73-0ACA-4770-9E9F-D36420B9F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14377" y="3128956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E2AA42B-5DF9-462B-9D27-B7E8C0B6B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1439144" y="3154680"/>
              <a:ext cx="777240" cy="606425"/>
            </a:xfrm>
            <a:prstGeom prst="rect">
              <a:avLst/>
            </a:prstGeom>
          </p:spPr>
        </p:pic>
      </p:grp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BA54E5F9-D518-EC89-C930-D0B9878872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899897" y="2570123"/>
            <a:ext cx="5052412" cy="3474056"/>
          </a:xfr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A9C9969-B3A3-A34C-9247-E1AA70410C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9927" y="2574344"/>
            <a:ext cx="5007044" cy="352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551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eys to Training Basketball Players of All Levels - NASM">
            <a:extLst>
              <a:ext uri="{FF2B5EF4-FFF2-40B4-BE49-F238E27FC236}">
                <a16:creationId xmlns:a16="http://schemas.microsoft.com/office/drawing/2014/main" id="{05557D2F-88B2-8C58-7693-B4351E8013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" r="784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243CDD5-F82E-454F-8486-578A477A8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11227442" cy="5883295"/>
          </a:xfrm>
          <a:prstGeom prst="rect">
            <a:avLst/>
          </a:prstGeom>
          <a:blipFill dpi="0" rotWithShape="1">
            <a:blip r:embed="rId4">
              <a:alphaModFix amt="90000"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tile tx="0" ty="0" sx="90000" sy="100000" flip="none" algn="ctr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5408EF-EA7D-413B-B27F-B1FCD06FA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489C54-84B9-112E-E353-EA3FFAE34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CA" dirty="0"/>
              <a:t>Baseline Model Selection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C14DAD-9B93-4225-B89C-5D0B5BD3A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CA11A81-0344-4F96-8A6F-BBBB25E6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8288" y="3128956"/>
            <a:ext cx="12234672" cy="658368"/>
            <a:chOff x="-18288" y="3128956"/>
            <a:chExt cx="12234672" cy="658368"/>
          </a:xfrm>
        </p:grpSpPr>
        <p:sp>
          <p:nvSpPr>
            <p:cNvPr id="16" name="Rounded Rectangle 22">
              <a:extLst>
                <a:ext uri="{FF2B5EF4-FFF2-40B4-BE49-F238E27FC236}">
                  <a16:creationId xmlns:a16="http://schemas.microsoft.com/office/drawing/2014/main" id="{AD8DC422-CE88-4B6D-8A13-70E10AD98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2303" y="3128956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D55CCD7-8FE9-47DC-B8F9-5C25DA7A78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88" y="3154680"/>
              <a:ext cx="777240" cy="606425"/>
            </a:xfrm>
            <a:prstGeom prst="rect">
              <a:avLst/>
            </a:prstGeom>
          </p:spPr>
        </p:pic>
        <p:sp>
          <p:nvSpPr>
            <p:cNvPr id="18" name="Rounded Rectangle 24">
              <a:extLst>
                <a:ext uri="{FF2B5EF4-FFF2-40B4-BE49-F238E27FC236}">
                  <a16:creationId xmlns:a16="http://schemas.microsoft.com/office/drawing/2014/main" id="{B1D46D73-0ACA-4770-9E9F-D36420B9F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14377" y="3128956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E2AA42B-5DF9-462B-9D27-B7E8C0B6B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1439144" y="3154680"/>
              <a:ext cx="777240" cy="606425"/>
            </a:xfrm>
            <a:prstGeom prst="rect">
              <a:avLst/>
            </a:prstGeom>
          </p:spPr>
        </p:pic>
      </p:grp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598727C-4628-88A1-3C01-4941EC748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2038940" y="2449560"/>
            <a:ext cx="7705951" cy="3757390"/>
          </a:xfrm>
        </p:spPr>
      </p:pic>
    </p:spTree>
    <p:extLst>
      <p:ext uri="{BB962C8B-B14F-4D97-AF65-F5344CB8AC3E}">
        <p14:creationId xmlns:p14="http://schemas.microsoft.com/office/powerpoint/2010/main" val="1551683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eys to Training Basketball Players of All Levels - NASM">
            <a:extLst>
              <a:ext uri="{FF2B5EF4-FFF2-40B4-BE49-F238E27FC236}">
                <a16:creationId xmlns:a16="http://schemas.microsoft.com/office/drawing/2014/main" id="{05557D2F-88B2-8C58-7693-B4351E8013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" r="784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243CDD5-F82E-454F-8486-578A477A8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11227442" cy="5883295"/>
          </a:xfrm>
          <a:prstGeom prst="rect">
            <a:avLst/>
          </a:prstGeom>
          <a:blipFill dpi="0" rotWithShape="1">
            <a:blip r:embed="rId4">
              <a:alphaModFix amt="90000"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tile tx="0" ty="0" sx="90000" sy="100000" flip="none" algn="ctr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5408EF-EA7D-413B-B27F-B1FCD06FA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489C54-84B9-112E-E353-EA3FFAE34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CA" dirty="0"/>
              <a:t>Model Tuning/Final Evaluation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C14DAD-9B93-4225-B89C-5D0B5BD3A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CA11A81-0344-4F96-8A6F-BBBB25E6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8288" y="3128956"/>
            <a:ext cx="12234672" cy="658368"/>
            <a:chOff x="-18288" y="3128956"/>
            <a:chExt cx="12234672" cy="658368"/>
          </a:xfrm>
        </p:grpSpPr>
        <p:sp>
          <p:nvSpPr>
            <p:cNvPr id="16" name="Rounded Rectangle 22">
              <a:extLst>
                <a:ext uri="{FF2B5EF4-FFF2-40B4-BE49-F238E27FC236}">
                  <a16:creationId xmlns:a16="http://schemas.microsoft.com/office/drawing/2014/main" id="{AD8DC422-CE88-4B6D-8A13-70E10AD98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2303" y="3128956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D55CCD7-8FE9-47DC-B8F9-5C25DA7A78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88" y="3154680"/>
              <a:ext cx="777240" cy="606425"/>
            </a:xfrm>
            <a:prstGeom prst="rect">
              <a:avLst/>
            </a:prstGeom>
          </p:spPr>
        </p:pic>
        <p:sp>
          <p:nvSpPr>
            <p:cNvPr id="18" name="Rounded Rectangle 24">
              <a:extLst>
                <a:ext uri="{FF2B5EF4-FFF2-40B4-BE49-F238E27FC236}">
                  <a16:creationId xmlns:a16="http://schemas.microsoft.com/office/drawing/2014/main" id="{B1D46D73-0ACA-4770-9E9F-D36420B9F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14377" y="3128956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E2AA42B-5DF9-462B-9D27-B7E8C0B6B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1439144" y="3154680"/>
              <a:ext cx="777240" cy="606425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59CFD-E655-6359-336E-1408B934B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r>
              <a:rPr lang="en-CA" dirty="0"/>
              <a:t>Grid Search paired with </a:t>
            </a:r>
            <a:r>
              <a:rPr lang="en-CA" dirty="0" err="1"/>
              <a:t>kFold</a:t>
            </a:r>
            <a:r>
              <a:rPr lang="en-CA" dirty="0"/>
              <a:t> cross validation methods</a:t>
            </a:r>
          </a:p>
          <a:p>
            <a:r>
              <a:rPr lang="en-CA" dirty="0"/>
              <a:t>Recommendation: Implement team specific data (i.e. current roster/needs)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B18CAB-3A0E-82C9-F7D2-AEA362B297A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891"/>
          <a:stretch/>
        </p:blipFill>
        <p:spPr>
          <a:xfrm>
            <a:off x="6167500" y="3497220"/>
            <a:ext cx="5114109" cy="285975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457DECD-B7F1-C357-7FB6-EEC51665E5F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5359"/>
          <a:stretch/>
        </p:blipFill>
        <p:spPr>
          <a:xfrm>
            <a:off x="867370" y="3529221"/>
            <a:ext cx="5062884" cy="282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3907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2676</TotalTime>
  <Words>161</Words>
  <Application>Microsoft Office PowerPoint</Application>
  <PresentationFormat>Widescreen</PresentationFormat>
  <Paragraphs>19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Garamond</vt:lpstr>
      <vt:lpstr>Organic</vt:lpstr>
      <vt:lpstr>NBA Draft Predictor</vt:lpstr>
      <vt:lpstr>Project Goal</vt:lpstr>
      <vt:lpstr>Project Plan</vt:lpstr>
      <vt:lpstr>Exploratory Data Analysis</vt:lpstr>
      <vt:lpstr>Baseline Model Selection</vt:lpstr>
      <vt:lpstr>Model Tuning/Final 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Modelling with Python</dc:title>
  <dc:creator>Naim Syed</dc:creator>
  <cp:lastModifiedBy>Naim Syed</cp:lastModifiedBy>
  <cp:revision>2</cp:revision>
  <dcterms:created xsi:type="dcterms:W3CDTF">2023-11-20T16:31:40Z</dcterms:created>
  <dcterms:modified xsi:type="dcterms:W3CDTF">2024-01-18T01:50:38Z</dcterms:modified>
</cp:coreProperties>
</file>