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E3DC-E85B-4701-9220-224B36F2ADA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D43A-0D51-48A4-808A-326E60BC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eenaj/bikes/notebook" TargetMode="External"/><Relationship Id="rId2" Type="http://schemas.openxmlformats.org/officeDocument/2006/relationships/hyperlink" Target="https://github.com/ShuaiW/kaggle-regress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5458"/>
            <a:ext cx="9144000" cy="51515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Assignment </a:t>
            </a:r>
            <a:r>
              <a:rPr lang="en-US" sz="4000" b="1" dirty="0" smtClean="0"/>
              <a:t>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335" y="1760358"/>
            <a:ext cx="9144000" cy="3017703"/>
          </a:xfrm>
        </p:spPr>
        <p:txBody>
          <a:bodyPr/>
          <a:lstStyle/>
          <a:p>
            <a:pPr algn="l"/>
            <a:r>
              <a:rPr lang="en-US" dirty="0" smtClean="0"/>
              <a:t>Target </a:t>
            </a:r>
            <a:r>
              <a:rPr lang="en-US" dirty="0" err="1"/>
              <a:t>Kaggle</a:t>
            </a:r>
            <a:r>
              <a:rPr lang="en-US" dirty="0"/>
              <a:t> - Linear Regression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Dataset Source:  </a:t>
            </a:r>
            <a:r>
              <a:rPr lang="en-US" dirty="0">
                <a:hlinkClick r:id="rId2"/>
              </a:rPr>
              <a:t>https://github.com/ShuaiW/kaggle-regression</a:t>
            </a:r>
            <a:endParaRPr lang="en-US" dirty="0" smtClean="0"/>
          </a:p>
          <a:p>
            <a:pPr algn="l"/>
            <a:r>
              <a:rPr lang="en-US" dirty="0" smtClean="0"/>
              <a:t>Kernel: </a:t>
            </a:r>
            <a:r>
              <a:rPr lang="en-US" dirty="0">
                <a:hlinkClick r:id="rId3"/>
              </a:rPr>
              <a:t>https://www.kaggle.com/meenaj/bikes/notebook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Dataset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9" y="1800132"/>
            <a:ext cx="6775361" cy="335326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70" y="1800132"/>
            <a:ext cx="4830393" cy="3006469"/>
          </a:xfrm>
        </p:spPr>
      </p:pic>
    </p:spTree>
    <p:extLst>
      <p:ext uri="{BB962C8B-B14F-4D97-AF65-F5344CB8AC3E}">
        <p14:creationId xmlns:p14="http://schemas.microsoft.com/office/powerpoint/2010/main" val="8836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1" y="1310735"/>
            <a:ext cx="10976076" cy="174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6" y="1525162"/>
            <a:ext cx="10720105" cy="4945486"/>
          </a:xfrm>
        </p:spPr>
      </p:pic>
    </p:spTree>
    <p:extLst>
      <p:ext uri="{BB962C8B-B14F-4D97-AF65-F5344CB8AC3E}">
        <p14:creationId xmlns:p14="http://schemas.microsoft.com/office/powerpoint/2010/main" val="1472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Splitting Daytime feature and Data Exploration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22" y="1418907"/>
            <a:ext cx="8185597" cy="28697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24" y="4304944"/>
            <a:ext cx="944059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36" y="1359741"/>
            <a:ext cx="8528493" cy="5041060"/>
          </a:xfrm>
        </p:spPr>
      </p:pic>
    </p:spTree>
    <p:extLst>
      <p:ext uri="{BB962C8B-B14F-4D97-AF65-F5344CB8AC3E}">
        <p14:creationId xmlns:p14="http://schemas.microsoft.com/office/powerpoint/2010/main" val="36555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Keeping Best Features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2" y="2353239"/>
            <a:ext cx="4839375" cy="3296110"/>
          </a:xfrm>
        </p:spPr>
      </p:pic>
    </p:spTree>
    <p:extLst>
      <p:ext uri="{BB962C8B-B14F-4D97-AF65-F5344CB8AC3E}">
        <p14:creationId xmlns:p14="http://schemas.microsoft.com/office/powerpoint/2010/main" val="4276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: Random Forest Decision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2576393"/>
            <a:ext cx="763059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Implementation: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792" y="1800132"/>
            <a:ext cx="4763036" cy="442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9" y="2095314"/>
            <a:ext cx="484890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2</vt:lpstr>
      <vt:lpstr>About Dataset</vt:lpstr>
      <vt:lpstr>Loading the Dataset</vt:lpstr>
      <vt:lpstr>Splitting Daytime feature and Data Exploration</vt:lpstr>
      <vt:lpstr>Heat Map</vt:lpstr>
      <vt:lpstr>Keeping Best Features</vt:lpstr>
      <vt:lpstr>Implementation : Random Forest Decision </vt:lpstr>
      <vt:lpstr>Implementation: 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Rashik Islam</dc:creator>
  <cp:lastModifiedBy>Rashik Islam</cp:lastModifiedBy>
  <cp:revision>15</cp:revision>
  <dcterms:created xsi:type="dcterms:W3CDTF">2017-12-22T12:22:48Z</dcterms:created>
  <dcterms:modified xsi:type="dcterms:W3CDTF">2017-12-22T19:05:16Z</dcterms:modified>
</cp:coreProperties>
</file>