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5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5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7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6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9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9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E3DC-E85B-4701-9220-224B36F2ADA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agarnildass/predicting-boston-house-prices" TargetMode="External"/><Relationship Id="rId2" Type="http://schemas.openxmlformats.org/officeDocument/2006/relationships/hyperlink" Target="https://archive.ics.uci.edu/ml/machine-learning-databases/housin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5458"/>
            <a:ext cx="9144000" cy="515156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Assignment 1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335" y="1760358"/>
            <a:ext cx="9144000" cy="3017703"/>
          </a:xfrm>
        </p:spPr>
        <p:txBody>
          <a:bodyPr/>
          <a:lstStyle/>
          <a:p>
            <a:pPr algn="l"/>
            <a:r>
              <a:rPr lang="en-US" dirty="0" smtClean="0"/>
              <a:t>Target : Prediction of Boston Housing Price using Linear Regression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Dataset Source:  </a:t>
            </a:r>
            <a:r>
              <a:rPr lang="en-US" dirty="0" smtClean="0">
                <a:hlinkClick r:id="rId2"/>
              </a:rPr>
              <a:t>https://archive.ics.uci.edu/ml/machine-learning-databases/housing/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Kernel: </a:t>
            </a:r>
            <a:r>
              <a:rPr lang="en-US" dirty="0" smtClean="0">
                <a:hlinkClick r:id="rId3"/>
              </a:rPr>
              <a:t>https://www.kaggle.com/sagarnildass/predicting-boston-house-prices</a:t>
            </a:r>
            <a:endParaRPr lang="en-US" dirty="0"/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the Dataset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1" y="1310735"/>
            <a:ext cx="10976076" cy="174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2" y="1790165"/>
            <a:ext cx="11814276" cy="3386906"/>
          </a:xfrm>
        </p:spPr>
      </p:pic>
    </p:spTree>
    <p:extLst>
      <p:ext uri="{BB962C8B-B14F-4D97-AF65-F5344CB8AC3E}">
        <p14:creationId xmlns:p14="http://schemas.microsoft.com/office/powerpoint/2010/main" val="14725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Preprocessing the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88" y="1800132"/>
            <a:ext cx="5008625" cy="4252938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3792" y="1800132"/>
            <a:ext cx="4763036" cy="442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There are 13 features in the Boston housing dataset and among them </a:t>
            </a:r>
            <a:r>
              <a:rPr lang="en-US" sz="2000" b="1" dirty="0" smtClean="0"/>
              <a:t>RM</a:t>
            </a:r>
            <a:r>
              <a:rPr lang="en-US" sz="2000" dirty="0" smtClean="0"/>
              <a:t>,</a:t>
            </a:r>
            <a:r>
              <a:rPr lang="en-US" sz="2000" b="1" dirty="0" smtClean="0"/>
              <a:t>LSTAT</a:t>
            </a:r>
            <a:r>
              <a:rPr lang="en-US" sz="2000" dirty="0" smtClean="0"/>
              <a:t> and </a:t>
            </a:r>
            <a:r>
              <a:rPr lang="en-US" sz="2000" b="1" dirty="0" smtClean="0"/>
              <a:t>PTRATIO</a:t>
            </a:r>
            <a:r>
              <a:rPr lang="en-US" sz="2000" dirty="0" smtClean="0"/>
              <a:t> features are selected for the regression for their correlation with </a:t>
            </a:r>
            <a:r>
              <a:rPr lang="en-US" sz="2000" b="1" dirty="0" smtClean="0"/>
              <a:t>MEDV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RM</a:t>
            </a:r>
            <a:r>
              <a:rPr lang="en-US" sz="2000" dirty="0" smtClean="0"/>
              <a:t> </a:t>
            </a:r>
            <a:r>
              <a:rPr lang="en-US" sz="2000" dirty="0"/>
              <a:t>- average number of rooms per </a:t>
            </a:r>
            <a:r>
              <a:rPr lang="en-US" sz="2000" dirty="0" smtClean="0"/>
              <a:t>dwelling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LSTAT</a:t>
            </a:r>
            <a:r>
              <a:rPr lang="en-US" sz="2000" dirty="0" smtClean="0"/>
              <a:t> - % lower status of the population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PTRATIO</a:t>
            </a:r>
            <a:r>
              <a:rPr lang="en-US" sz="2000" dirty="0" smtClean="0"/>
              <a:t> - pupil-teacher ratio by town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MEDV</a:t>
            </a:r>
            <a:r>
              <a:rPr lang="en-US" sz="2000" dirty="0" smtClean="0"/>
              <a:t> - Median value of owner-occupied homes in $1000's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47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Exploration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3792" y="1800132"/>
            <a:ext cx="4763036" cy="442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4911"/>
            <a:ext cx="10515600" cy="5078114"/>
          </a:xfrm>
        </p:spPr>
      </p:pic>
    </p:spTree>
    <p:extLst>
      <p:ext uri="{BB962C8B-B14F-4D97-AF65-F5344CB8AC3E}">
        <p14:creationId xmlns:p14="http://schemas.microsoft.com/office/powerpoint/2010/main" val="36555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Implementation: Shuffle and Split Data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3792" y="1800132"/>
            <a:ext cx="4763036" cy="442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20" y="3053424"/>
            <a:ext cx="9030960" cy="1895740"/>
          </a:xfrm>
        </p:spPr>
      </p:pic>
    </p:spTree>
    <p:extLst>
      <p:ext uri="{BB962C8B-B14F-4D97-AF65-F5344CB8AC3E}">
        <p14:creationId xmlns:p14="http://schemas.microsoft.com/office/powerpoint/2010/main" val="4276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Implementation: </a:t>
            </a:r>
            <a:r>
              <a:rPr lang="en-US" dirty="0" smtClean="0"/>
              <a:t>Fitting a Model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3792" y="1800132"/>
            <a:ext cx="4763036" cy="442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1" y="1558343"/>
            <a:ext cx="9994797" cy="51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Implementation: </a:t>
            </a:r>
            <a:r>
              <a:rPr lang="en-US" dirty="0" smtClean="0"/>
              <a:t>Fitting a Model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3792" y="1800132"/>
            <a:ext cx="4763036" cy="442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98" y="1690688"/>
            <a:ext cx="933580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Predicting Selling Prices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3792" y="1800132"/>
            <a:ext cx="4763036" cy="442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44" y="1690688"/>
            <a:ext cx="4563112" cy="1314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77" y="3512617"/>
            <a:ext cx="888806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Assignment 1</vt:lpstr>
      <vt:lpstr>Loading the Dataset</vt:lpstr>
      <vt:lpstr>Preprocessing the Dataset</vt:lpstr>
      <vt:lpstr>Data Exploration </vt:lpstr>
      <vt:lpstr>Implementation: Shuffle and Split Data</vt:lpstr>
      <vt:lpstr>Implementation: Fitting a Model</vt:lpstr>
      <vt:lpstr>Implementation: Fitting a Model</vt:lpstr>
      <vt:lpstr>Predicting Selling Prices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Rashik Islam</dc:creator>
  <cp:lastModifiedBy>Rashik Islam</cp:lastModifiedBy>
  <cp:revision>12</cp:revision>
  <dcterms:created xsi:type="dcterms:W3CDTF">2017-12-22T12:22:48Z</dcterms:created>
  <dcterms:modified xsi:type="dcterms:W3CDTF">2017-12-23T18:28:30Z</dcterms:modified>
</cp:coreProperties>
</file>