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7" r:id="rId14"/>
    <p:sldId id="278" r:id="rId15"/>
    <p:sldId id="265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3" d="100"/>
          <a:sy n="73" d="100"/>
        </p:scale>
        <p:origin x="582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14-Jan-18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14-Jan-18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14-Jan-18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14-Jan-18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14-Jan-18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14-Jan-18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14-Jan-18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14-Jan-18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14-Jan-18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14-Jan-18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14-Jan-18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14-Jan-18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14-Jan-18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14-Jan-18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Samin Shahriar Tokey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14.02.04.066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0"/>
            <a:ext cx="10360501" cy="715963"/>
          </a:xfrm>
        </p:spPr>
        <p:txBody>
          <a:bodyPr/>
          <a:lstStyle/>
          <a:p>
            <a:r>
              <a:rPr lang="en-US" dirty="0" smtClean="0"/>
              <a:t>Regression and Fitting Data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868364"/>
            <a:ext cx="10738993" cy="5807074"/>
          </a:xfrm>
        </p:spPr>
      </p:pic>
    </p:spTree>
    <p:extLst>
      <p:ext uri="{BB962C8B-B14F-4D97-AF65-F5344CB8AC3E}">
        <p14:creationId xmlns:p14="http://schemas.microsoft.com/office/powerpoint/2010/main" val="110207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896" y="533400"/>
            <a:ext cx="10360501" cy="715963"/>
          </a:xfrm>
        </p:spPr>
        <p:txBody>
          <a:bodyPr/>
          <a:lstStyle/>
          <a:p>
            <a:r>
              <a:rPr lang="en-US" dirty="0" smtClean="0"/>
              <a:t>Normalizing Values &amp; Generating Output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1447800"/>
            <a:ext cx="8305800" cy="4968826"/>
          </a:xfrm>
        </p:spPr>
      </p:pic>
    </p:spTree>
    <p:extLst>
      <p:ext uri="{BB962C8B-B14F-4D97-AF65-F5344CB8AC3E}">
        <p14:creationId xmlns:p14="http://schemas.microsoft.com/office/powerpoint/2010/main" val="58066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412" y="1524000"/>
            <a:ext cx="8990330" cy="2438400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Assignment 3 </a:t>
            </a:r>
            <a:endParaRPr lang="en-US" sz="7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8883" y="2590799"/>
            <a:ext cx="10360501" cy="35732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Smartphone Price Prediction Through Their Benchmark Scores , Camera Rating And Release Date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Features</a:t>
            </a:r>
            <a:endParaRPr lang="en-US" sz="7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8883" y="1752601"/>
            <a:ext cx="10360501" cy="44114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/>
          </a:p>
          <a:p>
            <a:r>
              <a:rPr lang="en-US" dirty="0" err="1" smtClean="0"/>
              <a:t>Geekbench</a:t>
            </a:r>
            <a:r>
              <a:rPr lang="en-US" dirty="0" smtClean="0"/>
              <a:t> Single Core Score</a:t>
            </a:r>
          </a:p>
          <a:p>
            <a:r>
              <a:rPr lang="en-US" dirty="0" err="1" smtClean="0"/>
              <a:t>Geekbench</a:t>
            </a:r>
            <a:r>
              <a:rPr lang="en-US" dirty="0" smtClean="0"/>
              <a:t> Multi Core Score</a:t>
            </a:r>
          </a:p>
          <a:p>
            <a:r>
              <a:rPr lang="en-US" dirty="0" err="1" smtClean="0"/>
              <a:t>DxO</a:t>
            </a:r>
            <a:r>
              <a:rPr lang="en-US" dirty="0" smtClean="0"/>
              <a:t> Mark Camera Rating</a:t>
            </a:r>
          </a:p>
          <a:p>
            <a:r>
              <a:rPr lang="en-US" dirty="0" smtClean="0"/>
              <a:t>Release Date</a:t>
            </a:r>
          </a:p>
          <a:p>
            <a:endParaRPr lang="en-US" dirty="0"/>
          </a:p>
          <a:p>
            <a:r>
              <a:rPr lang="en-US" dirty="0" smtClean="0"/>
              <a:t>Price (The One We Want To Predict)</a:t>
            </a:r>
          </a:p>
        </p:txBody>
      </p:sp>
    </p:spTree>
    <p:extLst>
      <p:ext uri="{BB962C8B-B14F-4D97-AF65-F5344CB8AC3E}">
        <p14:creationId xmlns:p14="http://schemas.microsoft.com/office/powerpoint/2010/main" val="4073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Benchmark Ratings</a:t>
            </a:r>
            <a:endParaRPr lang="en-US" sz="7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332" y="1498600"/>
            <a:ext cx="7431601" cy="5057408"/>
          </a:xfrm>
        </p:spPr>
      </p:pic>
    </p:spTree>
    <p:extLst>
      <p:ext uri="{BB962C8B-B14F-4D97-AF65-F5344CB8AC3E}">
        <p14:creationId xmlns:p14="http://schemas.microsoft.com/office/powerpoint/2010/main" val="255054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Camera Rating</a:t>
            </a:r>
            <a:endParaRPr lang="en-US" sz="7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12" y="1498600"/>
            <a:ext cx="8381999" cy="5103951"/>
          </a:xfrm>
        </p:spPr>
      </p:pic>
    </p:spTree>
    <p:extLst>
      <p:ext uri="{BB962C8B-B14F-4D97-AF65-F5344CB8AC3E}">
        <p14:creationId xmlns:p14="http://schemas.microsoft.com/office/powerpoint/2010/main" val="225092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Release Date</a:t>
            </a:r>
            <a:endParaRPr lang="en-US" sz="7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707" y="1600200"/>
            <a:ext cx="7964852" cy="4910844"/>
          </a:xfrm>
        </p:spPr>
      </p:pic>
    </p:spTree>
    <p:extLst>
      <p:ext uri="{BB962C8B-B14F-4D97-AF65-F5344CB8AC3E}">
        <p14:creationId xmlns:p14="http://schemas.microsoft.com/office/powerpoint/2010/main" val="154827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Price In BDT</a:t>
            </a:r>
            <a:endParaRPr lang="en-US" sz="7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1600200"/>
            <a:ext cx="7620000" cy="4758305"/>
          </a:xfrm>
        </p:spPr>
      </p:pic>
    </p:spTree>
    <p:extLst>
      <p:ext uri="{BB962C8B-B14F-4D97-AF65-F5344CB8AC3E}">
        <p14:creationId xmlns:p14="http://schemas.microsoft.com/office/powerpoint/2010/main" val="386364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smtClean="0"/>
              <a:t>The Dataset</a:t>
            </a:r>
            <a:endParaRPr lang="en-US" sz="7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676400"/>
            <a:ext cx="7467599" cy="4948641"/>
          </a:xfrm>
        </p:spPr>
      </p:pic>
    </p:spTree>
    <p:extLst>
      <p:ext uri="{BB962C8B-B14F-4D97-AF65-F5344CB8AC3E}">
        <p14:creationId xmlns:p14="http://schemas.microsoft.com/office/powerpoint/2010/main" val="369826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813" y="152400"/>
            <a:ext cx="10360501" cy="6397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Input and </a:t>
            </a:r>
            <a:r>
              <a:rPr lang="en-US" dirty="0" smtClean="0"/>
              <a:t>Deriving Operational Days From Release Date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914400"/>
            <a:ext cx="9828529" cy="5715000"/>
          </a:xfrm>
        </p:spPr>
      </p:pic>
    </p:spTree>
    <p:extLst>
      <p:ext uri="{BB962C8B-B14F-4D97-AF65-F5344CB8AC3E}">
        <p14:creationId xmlns:p14="http://schemas.microsoft.com/office/powerpoint/2010/main" val="256665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255</TotalTime>
  <Words>73</Words>
  <Application>Microsoft Office PowerPoint</Application>
  <PresentationFormat>Custom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Tech 16x9</vt:lpstr>
      <vt:lpstr>Samin Shahriar Tokey</vt:lpstr>
      <vt:lpstr>Assignment 3 </vt:lpstr>
      <vt:lpstr>Features</vt:lpstr>
      <vt:lpstr>Benchmark Ratings</vt:lpstr>
      <vt:lpstr>Camera Rating</vt:lpstr>
      <vt:lpstr>Release Date</vt:lpstr>
      <vt:lpstr>Price In BDT</vt:lpstr>
      <vt:lpstr>The Dataset</vt:lpstr>
      <vt:lpstr>Input and Deriving Operational Days From Release Date</vt:lpstr>
      <vt:lpstr>Regression and Fitting Data</vt:lpstr>
      <vt:lpstr>Normalizing Values &amp; Generating 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Samin Shahriar Tokey</dc:title>
  <dc:creator>Samin Shahriar Tokey</dc:creator>
  <cp:lastModifiedBy>Samin Shahriar Tokey</cp:lastModifiedBy>
  <cp:revision>15</cp:revision>
  <dcterms:created xsi:type="dcterms:W3CDTF">2017-12-23T12:32:14Z</dcterms:created>
  <dcterms:modified xsi:type="dcterms:W3CDTF">2018-01-13T20:35:24Z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