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E949A-9D06-4AFF-BDFB-13C6F0FF29E1}" v="21" dt="2019-10-26T15:45:12.439"/>
    <p1510:client id="{82EF62ED-73CF-4B78-BA09-6ACEA230513F}" v="909" dt="2019-10-26T15:35:3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5D6BF-1444-49DF-B97F-D30DD590E5F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1ACB52C-121B-484B-BF9E-FD2FE534A595}">
      <dgm:prSet phldrT="[Text]" phldr="0"/>
      <dgm:spPr/>
      <dgm:t>
        <a:bodyPr/>
        <a:lstStyle/>
        <a:p>
          <a:pPr rtl="0"/>
          <a:r>
            <a:rPr lang="en-US" b="1" i="0" u="none" strike="noStrike" cap="none" baseline="0" noProof="0" dirty="0"/>
            <a:t>Members faced some inconvenience</a:t>
          </a:r>
          <a:endParaRPr lang="en-US" b="1" i="0" u="none" strike="noStrike" cap="none" baseline="0" noProof="0" dirty="0">
            <a:solidFill>
              <a:srgbClr val="010000"/>
            </a:solidFill>
            <a:latin typeface="Gill Sans MT"/>
          </a:endParaRPr>
        </a:p>
      </dgm:t>
    </dgm:pt>
    <dgm:pt modelId="{9BF73ACF-594F-427F-8D7C-9C7E8804520B}" type="parTrans" cxnId="{2361916C-0344-40CA-8219-7A49D733BBA2}">
      <dgm:prSet/>
      <dgm:spPr/>
    </dgm:pt>
    <dgm:pt modelId="{AF835ED8-FD52-4E19-AC37-A226F9161670}" type="sibTrans" cxnId="{2361916C-0344-40CA-8219-7A49D733BBA2}">
      <dgm:prSet/>
      <dgm:spPr/>
      <dgm:t>
        <a:bodyPr/>
        <a:lstStyle/>
        <a:p>
          <a:endParaRPr lang="en-US"/>
        </a:p>
      </dgm:t>
    </dgm:pt>
    <dgm:pt modelId="{AAE1D344-7BF2-44C3-9963-C995CCA649C3}">
      <dgm:prSet phldrT="[Text]" phldr="0"/>
      <dgm:spPr/>
      <dgm:t>
        <a:bodyPr/>
        <a:lstStyle/>
        <a:p>
          <a:pPr rtl="0"/>
          <a:r>
            <a:rPr lang="en-US" b="1" dirty="0">
              <a:latin typeface="Gill Sans MT" panose="020B0502020104020203"/>
            </a:rPr>
            <a:t>Members knew how to solve it</a:t>
          </a:r>
          <a:endParaRPr lang="en-US" b="1" dirty="0"/>
        </a:p>
      </dgm:t>
    </dgm:pt>
    <dgm:pt modelId="{C0441F84-866E-4647-B7E0-631F1C6ADE37}" type="parTrans" cxnId="{9707D25A-AA82-4BB4-A35F-39D832417DE2}">
      <dgm:prSet/>
      <dgm:spPr/>
    </dgm:pt>
    <dgm:pt modelId="{36F265BE-A493-4D96-A54D-6F0948A6786C}" type="sibTrans" cxnId="{9707D25A-AA82-4BB4-A35F-39D832417DE2}">
      <dgm:prSet/>
      <dgm:spPr/>
      <dgm:t>
        <a:bodyPr/>
        <a:lstStyle/>
        <a:p>
          <a:endParaRPr lang="en-US"/>
        </a:p>
      </dgm:t>
    </dgm:pt>
    <dgm:pt modelId="{9ABE3DB0-E709-41ED-87EF-440584F9C853}">
      <dgm:prSet phldr="0"/>
      <dgm:spPr/>
      <dgm:t>
        <a:bodyPr/>
        <a:lstStyle/>
        <a:p>
          <a:pPr rtl="0"/>
          <a:r>
            <a:rPr lang="en-US" b="1" dirty="0">
              <a:latin typeface="Gill Sans MT" panose="020B0502020104020203"/>
            </a:rPr>
            <a:t>So it was chosen</a:t>
          </a:r>
        </a:p>
      </dgm:t>
    </dgm:pt>
    <dgm:pt modelId="{7B749C37-E587-4570-83DD-1D4987A678AB}" type="parTrans" cxnId="{5E7112EE-BF23-44FA-9662-09343C3A4E2A}">
      <dgm:prSet/>
      <dgm:spPr/>
    </dgm:pt>
    <dgm:pt modelId="{79CCD13A-B226-475A-9B3A-0376CBC350A4}" type="sibTrans" cxnId="{5E7112EE-BF23-44FA-9662-09343C3A4E2A}">
      <dgm:prSet/>
      <dgm:spPr/>
    </dgm:pt>
    <dgm:pt modelId="{CEB5A58D-B9B5-437D-ABAE-C03042E7DB49}" type="pres">
      <dgm:prSet presAssocID="{3535D6BF-1444-49DF-B97F-D30DD590E5F4}" presName="linearFlow" presStyleCnt="0">
        <dgm:presLayoutVars>
          <dgm:dir/>
          <dgm:resizeHandles val="exact"/>
        </dgm:presLayoutVars>
      </dgm:prSet>
      <dgm:spPr/>
    </dgm:pt>
    <dgm:pt modelId="{5107F4E4-E9C2-41EB-B475-197124EA9BF4}" type="pres">
      <dgm:prSet presAssocID="{C1ACB52C-121B-484B-BF9E-FD2FE534A595}" presName="node" presStyleLbl="node1" presStyleIdx="0" presStyleCnt="3">
        <dgm:presLayoutVars>
          <dgm:bulletEnabled val="1"/>
        </dgm:presLayoutVars>
      </dgm:prSet>
      <dgm:spPr/>
    </dgm:pt>
    <dgm:pt modelId="{5BD81B0C-2E73-4DEA-A5F1-CA9697109812}" type="pres">
      <dgm:prSet presAssocID="{AF835ED8-FD52-4E19-AC37-A226F9161670}" presName="spacerL" presStyleCnt="0"/>
      <dgm:spPr/>
    </dgm:pt>
    <dgm:pt modelId="{C59D601C-B19A-435B-8361-239065831CBB}" type="pres">
      <dgm:prSet presAssocID="{AF835ED8-FD52-4E19-AC37-A226F9161670}" presName="sibTrans" presStyleLbl="sibTrans2D1" presStyleIdx="0" presStyleCnt="2"/>
      <dgm:spPr/>
    </dgm:pt>
    <dgm:pt modelId="{6F6A19E1-5558-464E-A998-B78EA2A18D86}" type="pres">
      <dgm:prSet presAssocID="{AF835ED8-FD52-4E19-AC37-A226F9161670}" presName="spacerR" presStyleCnt="0"/>
      <dgm:spPr/>
    </dgm:pt>
    <dgm:pt modelId="{92906EBC-DCF4-4612-8576-46E7B990841F}" type="pres">
      <dgm:prSet presAssocID="{AAE1D344-7BF2-44C3-9963-C995CCA649C3}" presName="node" presStyleLbl="node1" presStyleIdx="1" presStyleCnt="3">
        <dgm:presLayoutVars>
          <dgm:bulletEnabled val="1"/>
        </dgm:presLayoutVars>
      </dgm:prSet>
      <dgm:spPr/>
    </dgm:pt>
    <dgm:pt modelId="{3B10FDED-6BE3-4D55-8E4B-01EB96117DF2}" type="pres">
      <dgm:prSet presAssocID="{36F265BE-A493-4D96-A54D-6F0948A6786C}" presName="spacerL" presStyleCnt="0"/>
      <dgm:spPr/>
    </dgm:pt>
    <dgm:pt modelId="{0837A0F6-F4D5-4F13-BF5F-E374447034FE}" type="pres">
      <dgm:prSet presAssocID="{36F265BE-A493-4D96-A54D-6F0948A6786C}" presName="sibTrans" presStyleLbl="sibTrans2D1" presStyleIdx="1" presStyleCnt="2"/>
      <dgm:spPr/>
    </dgm:pt>
    <dgm:pt modelId="{BB86B5F0-DB10-4811-B825-FD15CB44CDAC}" type="pres">
      <dgm:prSet presAssocID="{36F265BE-A493-4D96-A54D-6F0948A6786C}" presName="spacerR" presStyleCnt="0"/>
      <dgm:spPr/>
    </dgm:pt>
    <dgm:pt modelId="{61DD36EA-380A-4287-8B82-C6D7DD24F06F}" type="pres">
      <dgm:prSet presAssocID="{9ABE3DB0-E709-41ED-87EF-440584F9C853}" presName="node" presStyleLbl="node1" presStyleIdx="2" presStyleCnt="3">
        <dgm:presLayoutVars>
          <dgm:bulletEnabled val="1"/>
        </dgm:presLayoutVars>
      </dgm:prSet>
      <dgm:spPr/>
    </dgm:pt>
  </dgm:ptLst>
  <dgm:cxnLst>
    <dgm:cxn modelId="{E41C4366-0A6D-4EE8-AD36-CEA47AAFDBAD}" type="presOf" srcId="{C1ACB52C-121B-484B-BF9E-FD2FE534A595}" destId="{5107F4E4-E9C2-41EB-B475-197124EA9BF4}" srcOrd="0" destOrd="0" presId="urn:microsoft.com/office/officeart/2005/8/layout/equation1"/>
    <dgm:cxn modelId="{9A585467-DFBE-4236-8213-5ACCB000FFFC}" type="presOf" srcId="{AAE1D344-7BF2-44C3-9963-C995CCA649C3}" destId="{92906EBC-DCF4-4612-8576-46E7B990841F}" srcOrd="0" destOrd="0" presId="urn:microsoft.com/office/officeart/2005/8/layout/equation1"/>
    <dgm:cxn modelId="{2361916C-0344-40CA-8219-7A49D733BBA2}" srcId="{3535D6BF-1444-49DF-B97F-D30DD590E5F4}" destId="{C1ACB52C-121B-484B-BF9E-FD2FE534A595}" srcOrd="0" destOrd="0" parTransId="{9BF73ACF-594F-427F-8D7C-9C7E8804520B}" sibTransId="{AF835ED8-FD52-4E19-AC37-A226F9161670}"/>
    <dgm:cxn modelId="{7E4A7859-E09D-4108-8DA2-D8481AE52165}" type="presOf" srcId="{AF835ED8-FD52-4E19-AC37-A226F9161670}" destId="{C59D601C-B19A-435B-8361-239065831CBB}" srcOrd="0" destOrd="0" presId="urn:microsoft.com/office/officeart/2005/8/layout/equation1"/>
    <dgm:cxn modelId="{9707D25A-AA82-4BB4-A35F-39D832417DE2}" srcId="{3535D6BF-1444-49DF-B97F-D30DD590E5F4}" destId="{AAE1D344-7BF2-44C3-9963-C995CCA649C3}" srcOrd="1" destOrd="0" parTransId="{C0441F84-866E-4647-B7E0-631F1C6ADE37}" sibTransId="{36F265BE-A493-4D96-A54D-6F0948A6786C}"/>
    <dgm:cxn modelId="{82EF15A7-C7EF-4735-9672-309B5A3C4F3E}" type="presOf" srcId="{3535D6BF-1444-49DF-B97F-D30DD590E5F4}" destId="{CEB5A58D-B9B5-437D-ABAE-C03042E7DB49}" srcOrd="0" destOrd="0" presId="urn:microsoft.com/office/officeart/2005/8/layout/equation1"/>
    <dgm:cxn modelId="{9C3A30E0-7BC4-4706-8223-D9FA867C4941}" type="presOf" srcId="{36F265BE-A493-4D96-A54D-6F0948A6786C}" destId="{0837A0F6-F4D5-4F13-BF5F-E374447034FE}" srcOrd="0" destOrd="0" presId="urn:microsoft.com/office/officeart/2005/8/layout/equation1"/>
    <dgm:cxn modelId="{5E7112EE-BF23-44FA-9662-09343C3A4E2A}" srcId="{3535D6BF-1444-49DF-B97F-D30DD590E5F4}" destId="{9ABE3DB0-E709-41ED-87EF-440584F9C853}" srcOrd="2" destOrd="0" parTransId="{7B749C37-E587-4570-83DD-1D4987A678AB}" sibTransId="{79CCD13A-B226-475A-9B3A-0376CBC350A4}"/>
    <dgm:cxn modelId="{F58A97F7-1693-495C-A541-BEADFE71B6B9}" type="presOf" srcId="{9ABE3DB0-E709-41ED-87EF-440584F9C853}" destId="{61DD36EA-380A-4287-8B82-C6D7DD24F06F}" srcOrd="0" destOrd="0" presId="urn:microsoft.com/office/officeart/2005/8/layout/equation1"/>
    <dgm:cxn modelId="{E4778458-DE00-4F40-B80D-070352969B09}" type="presParOf" srcId="{CEB5A58D-B9B5-437D-ABAE-C03042E7DB49}" destId="{5107F4E4-E9C2-41EB-B475-197124EA9BF4}" srcOrd="0" destOrd="0" presId="urn:microsoft.com/office/officeart/2005/8/layout/equation1"/>
    <dgm:cxn modelId="{1C0A3555-6C70-4B0F-8261-10350E56C1EE}" type="presParOf" srcId="{CEB5A58D-B9B5-437D-ABAE-C03042E7DB49}" destId="{5BD81B0C-2E73-4DEA-A5F1-CA9697109812}" srcOrd="1" destOrd="0" presId="urn:microsoft.com/office/officeart/2005/8/layout/equation1"/>
    <dgm:cxn modelId="{29DBFD28-7A70-47AA-B397-A90801623185}" type="presParOf" srcId="{CEB5A58D-B9B5-437D-ABAE-C03042E7DB49}" destId="{C59D601C-B19A-435B-8361-239065831CBB}" srcOrd="2" destOrd="0" presId="urn:microsoft.com/office/officeart/2005/8/layout/equation1"/>
    <dgm:cxn modelId="{EB7997FA-3E3E-4581-8795-064994225AC3}" type="presParOf" srcId="{CEB5A58D-B9B5-437D-ABAE-C03042E7DB49}" destId="{6F6A19E1-5558-464E-A998-B78EA2A18D86}" srcOrd="3" destOrd="0" presId="urn:microsoft.com/office/officeart/2005/8/layout/equation1"/>
    <dgm:cxn modelId="{E43529F5-EC6A-4750-AB11-BDC389C1B571}" type="presParOf" srcId="{CEB5A58D-B9B5-437D-ABAE-C03042E7DB49}" destId="{92906EBC-DCF4-4612-8576-46E7B990841F}" srcOrd="4" destOrd="0" presId="urn:microsoft.com/office/officeart/2005/8/layout/equation1"/>
    <dgm:cxn modelId="{4D36DD1B-C912-430C-BA26-256D8867CD37}" type="presParOf" srcId="{CEB5A58D-B9B5-437D-ABAE-C03042E7DB49}" destId="{3B10FDED-6BE3-4D55-8E4B-01EB96117DF2}" srcOrd="5" destOrd="0" presId="urn:microsoft.com/office/officeart/2005/8/layout/equation1"/>
    <dgm:cxn modelId="{E47A8771-3D6E-4669-8E4F-1A37E27DE5A9}" type="presParOf" srcId="{CEB5A58D-B9B5-437D-ABAE-C03042E7DB49}" destId="{0837A0F6-F4D5-4F13-BF5F-E374447034FE}" srcOrd="6" destOrd="0" presId="urn:microsoft.com/office/officeart/2005/8/layout/equation1"/>
    <dgm:cxn modelId="{5ABC06D9-991B-4F2B-81B6-3AB2CF6DADFC}" type="presParOf" srcId="{CEB5A58D-B9B5-437D-ABAE-C03042E7DB49}" destId="{BB86B5F0-DB10-4811-B825-FD15CB44CDAC}" srcOrd="7" destOrd="0" presId="urn:microsoft.com/office/officeart/2005/8/layout/equation1"/>
    <dgm:cxn modelId="{8BEFC3BF-2FE7-4E97-A409-C3C69ABF8464}" type="presParOf" srcId="{CEB5A58D-B9B5-437D-ABAE-C03042E7DB49}" destId="{61DD36EA-380A-4287-8B82-C6D7DD24F06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AADBB-7FEC-4002-A17B-69C3424ED46C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AEE0FF-9CC1-404F-9C11-41601FA2A240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Problems of existing</a:t>
          </a:r>
          <a:r>
            <a:rPr lang="en-US" b="0" i="0" u="none" strike="noStrike" cap="none" baseline="0" noProof="0" dirty="0">
              <a:latin typeface="Gill Sans MT"/>
            </a:rPr>
            <a:t> system</a:t>
          </a:r>
          <a:endParaRPr lang="en-US" dirty="0"/>
        </a:p>
      </dgm:t>
    </dgm:pt>
    <dgm:pt modelId="{746F04DA-02C8-4E27-8D19-75797F190E3A}" type="parTrans" cxnId="{235EB5B8-2279-42F4-967E-8728EAE0582A}">
      <dgm:prSet/>
      <dgm:spPr/>
      <dgm:t>
        <a:bodyPr/>
        <a:lstStyle/>
        <a:p>
          <a:endParaRPr lang="en-US"/>
        </a:p>
      </dgm:t>
    </dgm:pt>
    <dgm:pt modelId="{F461192A-B11A-48F9-9521-816D941F9A4D}" type="sibTrans" cxnId="{235EB5B8-2279-42F4-967E-8728EAE0582A}">
      <dgm:prSet/>
      <dgm:spPr/>
      <dgm:t>
        <a:bodyPr/>
        <a:lstStyle/>
        <a:p>
          <a:endParaRPr lang="en-US"/>
        </a:p>
      </dgm:t>
    </dgm:pt>
    <dgm:pt modelId="{18BE8F7F-E01B-47D6-94ED-6AF65F9CE60B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Users requirement</a:t>
          </a:r>
          <a:endParaRPr lang="en-US" dirty="0"/>
        </a:p>
      </dgm:t>
    </dgm:pt>
    <dgm:pt modelId="{7F13F57E-B6DA-49D2-BF4E-8988578B6F74}" type="parTrans" cxnId="{0B27589D-9C57-4349-8308-CA98C7E58865}">
      <dgm:prSet/>
      <dgm:spPr/>
      <dgm:t>
        <a:bodyPr/>
        <a:lstStyle/>
        <a:p>
          <a:endParaRPr lang="en-US"/>
        </a:p>
      </dgm:t>
    </dgm:pt>
    <dgm:pt modelId="{8C25F87A-7FAE-42BF-8212-315F25E8C92C}" type="sibTrans" cxnId="{0B27589D-9C57-4349-8308-CA98C7E58865}">
      <dgm:prSet/>
      <dgm:spPr/>
      <dgm:t>
        <a:bodyPr/>
        <a:lstStyle/>
        <a:p>
          <a:endParaRPr lang="en-US"/>
        </a:p>
      </dgm:t>
    </dgm:pt>
    <dgm:pt modelId="{DDF9C81C-7F85-4367-8AE1-2ACFE61B2E6F}" type="pres">
      <dgm:prSet presAssocID="{528AADBB-7FEC-4002-A17B-69C3424ED46C}" presName="cycle" presStyleCnt="0">
        <dgm:presLayoutVars>
          <dgm:dir/>
          <dgm:resizeHandles val="exact"/>
        </dgm:presLayoutVars>
      </dgm:prSet>
      <dgm:spPr/>
    </dgm:pt>
    <dgm:pt modelId="{E16BC206-89CD-4AC3-A739-D1488FDA67F0}" type="pres">
      <dgm:prSet presAssocID="{E1AEE0FF-9CC1-404F-9C11-41601FA2A240}" presName="arrow" presStyleLbl="node1" presStyleIdx="0" presStyleCnt="2">
        <dgm:presLayoutVars>
          <dgm:bulletEnabled val="1"/>
        </dgm:presLayoutVars>
      </dgm:prSet>
      <dgm:spPr/>
    </dgm:pt>
    <dgm:pt modelId="{D09AB779-3828-4F62-8263-AFE923333367}" type="pres">
      <dgm:prSet presAssocID="{18BE8F7F-E01B-47D6-94ED-6AF65F9CE60B}" presName="arrow" presStyleLbl="node1" presStyleIdx="1" presStyleCnt="2">
        <dgm:presLayoutVars>
          <dgm:bulletEnabled val="1"/>
        </dgm:presLayoutVars>
      </dgm:prSet>
      <dgm:spPr/>
    </dgm:pt>
  </dgm:ptLst>
  <dgm:cxnLst>
    <dgm:cxn modelId="{33532A37-866A-4BAF-8A00-55FF58F93D5B}" type="presOf" srcId="{E1AEE0FF-9CC1-404F-9C11-41601FA2A240}" destId="{E16BC206-89CD-4AC3-A739-D1488FDA67F0}" srcOrd="0" destOrd="0" presId="urn:microsoft.com/office/officeart/2005/8/layout/arrow1"/>
    <dgm:cxn modelId="{39A3055C-5F4B-4B2D-AA4B-4CF4EFBB9187}" type="presOf" srcId="{18BE8F7F-E01B-47D6-94ED-6AF65F9CE60B}" destId="{D09AB779-3828-4F62-8263-AFE923333367}" srcOrd="0" destOrd="0" presId="urn:microsoft.com/office/officeart/2005/8/layout/arrow1"/>
    <dgm:cxn modelId="{D69B917B-5FC6-40A1-83F7-A6582E16359F}" type="presOf" srcId="{528AADBB-7FEC-4002-A17B-69C3424ED46C}" destId="{DDF9C81C-7F85-4367-8AE1-2ACFE61B2E6F}" srcOrd="0" destOrd="0" presId="urn:microsoft.com/office/officeart/2005/8/layout/arrow1"/>
    <dgm:cxn modelId="{0B27589D-9C57-4349-8308-CA98C7E58865}" srcId="{528AADBB-7FEC-4002-A17B-69C3424ED46C}" destId="{18BE8F7F-E01B-47D6-94ED-6AF65F9CE60B}" srcOrd="1" destOrd="0" parTransId="{7F13F57E-B6DA-49D2-BF4E-8988578B6F74}" sibTransId="{8C25F87A-7FAE-42BF-8212-315F25E8C92C}"/>
    <dgm:cxn modelId="{235EB5B8-2279-42F4-967E-8728EAE0582A}" srcId="{528AADBB-7FEC-4002-A17B-69C3424ED46C}" destId="{E1AEE0FF-9CC1-404F-9C11-41601FA2A240}" srcOrd="0" destOrd="0" parTransId="{746F04DA-02C8-4E27-8D19-75797F190E3A}" sibTransId="{F461192A-B11A-48F9-9521-816D941F9A4D}"/>
    <dgm:cxn modelId="{2AA5E8AE-9362-4A08-8F9B-6259403CC951}" type="presParOf" srcId="{DDF9C81C-7F85-4367-8AE1-2ACFE61B2E6F}" destId="{E16BC206-89CD-4AC3-A739-D1488FDA67F0}" srcOrd="0" destOrd="0" presId="urn:microsoft.com/office/officeart/2005/8/layout/arrow1"/>
    <dgm:cxn modelId="{20B63642-D3FF-493A-8C4E-C23C30836635}" type="presParOf" srcId="{DDF9C81C-7F85-4367-8AE1-2ACFE61B2E6F}" destId="{D09AB779-3828-4F62-8263-AFE92333336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810FC-43BA-462C-BBE0-265A9D533BB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26E37-0E27-440D-AD4A-17DF05A50C57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Frontend</a:t>
          </a:r>
          <a:endParaRPr lang="en-US" dirty="0"/>
        </a:p>
      </dgm:t>
    </dgm:pt>
    <dgm:pt modelId="{D626C1FC-A8F6-46EF-861F-1591F41C4516}" type="parTrans" cxnId="{413CC3D2-4964-4E2B-B75C-03248BEF07B8}">
      <dgm:prSet/>
      <dgm:spPr/>
      <dgm:t>
        <a:bodyPr/>
        <a:lstStyle/>
        <a:p>
          <a:endParaRPr lang="en-US"/>
        </a:p>
      </dgm:t>
    </dgm:pt>
    <dgm:pt modelId="{10DF48B9-F1FE-4031-BBBE-51DF47C6F896}" type="sibTrans" cxnId="{413CC3D2-4964-4E2B-B75C-03248BEF07B8}">
      <dgm:prSet/>
      <dgm:spPr/>
      <dgm:t>
        <a:bodyPr/>
        <a:lstStyle/>
        <a:p>
          <a:endParaRPr lang="en-US"/>
        </a:p>
      </dgm:t>
    </dgm:pt>
    <dgm:pt modelId="{F86791A2-389D-463C-B512-89951A16FB11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Photo issue</a:t>
          </a:r>
          <a:endParaRPr lang="en-US" dirty="0"/>
        </a:p>
      </dgm:t>
    </dgm:pt>
    <dgm:pt modelId="{011B4B7F-0492-4F3E-9DD7-B04131606C0D}" type="parTrans" cxnId="{84EF38FB-A773-491E-B8D7-C08C3BE4529D}">
      <dgm:prSet/>
      <dgm:spPr/>
      <dgm:t>
        <a:bodyPr/>
        <a:lstStyle/>
        <a:p>
          <a:endParaRPr lang="en-US"/>
        </a:p>
      </dgm:t>
    </dgm:pt>
    <dgm:pt modelId="{D688BCC8-502C-4690-94F3-61E6877CED32}" type="sibTrans" cxnId="{84EF38FB-A773-491E-B8D7-C08C3BE4529D}">
      <dgm:prSet/>
      <dgm:spPr/>
      <dgm:t>
        <a:bodyPr/>
        <a:lstStyle/>
        <a:p>
          <a:endParaRPr lang="en-US"/>
        </a:p>
      </dgm:t>
    </dgm:pt>
    <dgm:pt modelId="{8FDA619D-B760-4960-82FD-6B3B8E5B8BED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Responsive issue</a:t>
          </a:r>
          <a:endParaRPr lang="en-US" dirty="0"/>
        </a:p>
      </dgm:t>
    </dgm:pt>
    <dgm:pt modelId="{83E3F757-A42F-467F-977D-8CBD612EB89A}" type="parTrans" cxnId="{A20ADC78-799D-48C5-A608-DFFE3CFDD384}">
      <dgm:prSet/>
      <dgm:spPr/>
      <dgm:t>
        <a:bodyPr/>
        <a:lstStyle/>
        <a:p>
          <a:endParaRPr lang="en-US"/>
        </a:p>
      </dgm:t>
    </dgm:pt>
    <dgm:pt modelId="{6174B446-9D71-47A8-9D44-12D0FF4C999F}" type="sibTrans" cxnId="{A20ADC78-799D-48C5-A608-DFFE3CFDD384}">
      <dgm:prSet/>
      <dgm:spPr/>
      <dgm:t>
        <a:bodyPr/>
        <a:lstStyle/>
        <a:p>
          <a:endParaRPr lang="en-US"/>
        </a:p>
      </dgm:t>
    </dgm:pt>
    <dgm:pt modelId="{DAAE9991-D08A-4C34-AE1D-98914DC082C6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Backend</a:t>
          </a:r>
          <a:endParaRPr lang="en-US" dirty="0"/>
        </a:p>
      </dgm:t>
    </dgm:pt>
    <dgm:pt modelId="{14A5229B-A9F7-4A7D-801B-F750FCD683BD}" type="parTrans" cxnId="{50E5DBFC-796A-4BF3-9D31-FAB2AE869A5C}">
      <dgm:prSet/>
      <dgm:spPr/>
      <dgm:t>
        <a:bodyPr/>
        <a:lstStyle/>
        <a:p>
          <a:endParaRPr lang="en-US"/>
        </a:p>
      </dgm:t>
    </dgm:pt>
    <dgm:pt modelId="{D63EAC1D-1D39-4249-8FC1-6C17C1E17E76}" type="sibTrans" cxnId="{50E5DBFC-796A-4BF3-9D31-FAB2AE869A5C}">
      <dgm:prSet/>
      <dgm:spPr/>
      <dgm:t>
        <a:bodyPr/>
        <a:lstStyle/>
        <a:p>
          <a:endParaRPr lang="en-US"/>
        </a:p>
      </dgm:t>
    </dgm:pt>
    <dgm:pt modelId="{7C9C6C3D-9A75-4CB5-9F1E-5621E8E03BF5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Searching issue</a:t>
          </a:r>
          <a:endParaRPr lang="en-US" dirty="0"/>
        </a:p>
      </dgm:t>
    </dgm:pt>
    <dgm:pt modelId="{C568BDB4-7259-4057-A1EF-6284E4DFCD39}" type="parTrans" cxnId="{01670B47-37B4-434D-88A2-63E67761AABB}">
      <dgm:prSet/>
      <dgm:spPr/>
      <dgm:t>
        <a:bodyPr/>
        <a:lstStyle/>
        <a:p>
          <a:endParaRPr lang="en-US"/>
        </a:p>
      </dgm:t>
    </dgm:pt>
    <dgm:pt modelId="{059F6402-2D59-4A7C-9686-BD9B79290A69}" type="sibTrans" cxnId="{01670B47-37B4-434D-88A2-63E67761AABB}">
      <dgm:prSet/>
      <dgm:spPr/>
      <dgm:t>
        <a:bodyPr/>
        <a:lstStyle/>
        <a:p>
          <a:endParaRPr lang="en-US"/>
        </a:p>
      </dgm:t>
    </dgm:pt>
    <dgm:pt modelId="{4AA76648-BCDD-482E-8FAE-6F57EAA98EAB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Dynamically data  store issue</a:t>
          </a:r>
          <a:endParaRPr lang="en-US" dirty="0"/>
        </a:p>
      </dgm:t>
    </dgm:pt>
    <dgm:pt modelId="{DD0E9305-8E3F-4E56-93CB-9C1D8EDCEB37}" type="parTrans" cxnId="{DEFB61E4-BB46-406B-A24C-84E51DC82155}">
      <dgm:prSet/>
      <dgm:spPr/>
      <dgm:t>
        <a:bodyPr/>
        <a:lstStyle/>
        <a:p>
          <a:endParaRPr lang="en-US"/>
        </a:p>
      </dgm:t>
    </dgm:pt>
    <dgm:pt modelId="{8E54AB62-2276-4BCC-BFD5-9BF0393F1925}" type="sibTrans" cxnId="{DEFB61E4-BB46-406B-A24C-84E51DC82155}">
      <dgm:prSet/>
      <dgm:spPr/>
      <dgm:t>
        <a:bodyPr/>
        <a:lstStyle/>
        <a:p>
          <a:endParaRPr lang="en-US"/>
        </a:p>
      </dgm:t>
    </dgm:pt>
    <dgm:pt modelId="{E2FE2264-326E-476C-83F5-CD0CE166A5B5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Database issue</a:t>
          </a:r>
        </a:p>
      </dgm:t>
    </dgm:pt>
    <dgm:pt modelId="{4E1B0A37-145D-49F1-B2EF-295230A52DC7}" type="parTrans" cxnId="{D6EBDB12-A901-4ABA-A5B3-E5E3A1E890CE}">
      <dgm:prSet/>
      <dgm:spPr/>
    </dgm:pt>
    <dgm:pt modelId="{D21BE260-5B18-44B5-9EB7-E219F2A5773D}" type="sibTrans" cxnId="{D6EBDB12-A901-4ABA-A5B3-E5E3A1E890CE}">
      <dgm:prSet/>
      <dgm:spPr/>
    </dgm:pt>
    <dgm:pt modelId="{6239027F-F3D2-4E0D-A3D9-E87BFBFE5185}" type="pres">
      <dgm:prSet presAssocID="{937810FC-43BA-462C-BBE0-265A9D533B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6173A4-17DE-4A9F-BF6A-04EDC132CC36}" type="pres">
      <dgm:prSet presAssocID="{CA126E37-0E27-440D-AD4A-17DF05A50C57}" presName="root" presStyleCnt="0"/>
      <dgm:spPr/>
    </dgm:pt>
    <dgm:pt modelId="{5998FD75-1FF2-47B2-97C5-33E3AD6247B8}" type="pres">
      <dgm:prSet presAssocID="{CA126E37-0E27-440D-AD4A-17DF05A50C57}" presName="rootComposite" presStyleCnt="0"/>
      <dgm:spPr/>
    </dgm:pt>
    <dgm:pt modelId="{3C098DAA-5D2E-48AF-843E-D958F24B1A47}" type="pres">
      <dgm:prSet presAssocID="{CA126E37-0E27-440D-AD4A-17DF05A50C57}" presName="rootText" presStyleLbl="node1" presStyleIdx="0" presStyleCnt="2"/>
      <dgm:spPr/>
    </dgm:pt>
    <dgm:pt modelId="{2FD1EB5F-7D1B-40CF-B826-FC9EF07667DF}" type="pres">
      <dgm:prSet presAssocID="{CA126E37-0E27-440D-AD4A-17DF05A50C57}" presName="rootConnector" presStyleLbl="node1" presStyleIdx="0" presStyleCnt="2"/>
      <dgm:spPr/>
    </dgm:pt>
    <dgm:pt modelId="{4ABFDC3F-D6AD-40A4-921D-A4AC9F6DF00F}" type="pres">
      <dgm:prSet presAssocID="{CA126E37-0E27-440D-AD4A-17DF05A50C57}" presName="childShape" presStyleCnt="0"/>
      <dgm:spPr/>
    </dgm:pt>
    <dgm:pt modelId="{6642A313-D10C-455B-A753-62A4001FBC1C}" type="pres">
      <dgm:prSet presAssocID="{011B4B7F-0492-4F3E-9DD7-B04131606C0D}" presName="Name13" presStyleLbl="parChTrans1D2" presStyleIdx="0" presStyleCnt="5"/>
      <dgm:spPr/>
    </dgm:pt>
    <dgm:pt modelId="{7AA43ABE-3B24-4535-853E-425BD618BCF0}" type="pres">
      <dgm:prSet presAssocID="{F86791A2-389D-463C-B512-89951A16FB11}" presName="childText" presStyleLbl="bgAcc1" presStyleIdx="0" presStyleCnt="5">
        <dgm:presLayoutVars>
          <dgm:bulletEnabled val="1"/>
        </dgm:presLayoutVars>
      </dgm:prSet>
      <dgm:spPr/>
    </dgm:pt>
    <dgm:pt modelId="{B9C4E5AA-43EA-42C2-BF85-D07B07D6684F}" type="pres">
      <dgm:prSet presAssocID="{83E3F757-A42F-467F-977D-8CBD612EB89A}" presName="Name13" presStyleLbl="parChTrans1D2" presStyleIdx="1" presStyleCnt="5"/>
      <dgm:spPr/>
    </dgm:pt>
    <dgm:pt modelId="{4EC7886F-2120-48DE-8FAA-85BAC1DA9C9D}" type="pres">
      <dgm:prSet presAssocID="{8FDA619D-B760-4960-82FD-6B3B8E5B8BED}" presName="childText" presStyleLbl="bgAcc1" presStyleIdx="1" presStyleCnt="5">
        <dgm:presLayoutVars>
          <dgm:bulletEnabled val="1"/>
        </dgm:presLayoutVars>
      </dgm:prSet>
      <dgm:spPr/>
    </dgm:pt>
    <dgm:pt modelId="{E2D8D184-7005-4BEB-9A0E-163F46DD0D56}" type="pres">
      <dgm:prSet presAssocID="{DAAE9991-D08A-4C34-AE1D-98914DC082C6}" presName="root" presStyleCnt="0"/>
      <dgm:spPr/>
    </dgm:pt>
    <dgm:pt modelId="{CB0D1BFF-722B-4DB9-850C-BC6C9CC2394E}" type="pres">
      <dgm:prSet presAssocID="{DAAE9991-D08A-4C34-AE1D-98914DC082C6}" presName="rootComposite" presStyleCnt="0"/>
      <dgm:spPr/>
    </dgm:pt>
    <dgm:pt modelId="{541791B4-AFE8-4D81-A85A-9311BCD99118}" type="pres">
      <dgm:prSet presAssocID="{DAAE9991-D08A-4C34-AE1D-98914DC082C6}" presName="rootText" presStyleLbl="node1" presStyleIdx="1" presStyleCnt="2"/>
      <dgm:spPr/>
    </dgm:pt>
    <dgm:pt modelId="{FF0FC39E-9825-4CD4-B81C-CFB01505B559}" type="pres">
      <dgm:prSet presAssocID="{DAAE9991-D08A-4C34-AE1D-98914DC082C6}" presName="rootConnector" presStyleLbl="node1" presStyleIdx="1" presStyleCnt="2"/>
      <dgm:spPr/>
    </dgm:pt>
    <dgm:pt modelId="{4C0DAC6C-C15E-49C6-8A0A-5C06E0100CB1}" type="pres">
      <dgm:prSet presAssocID="{DAAE9991-D08A-4C34-AE1D-98914DC082C6}" presName="childShape" presStyleCnt="0"/>
      <dgm:spPr/>
    </dgm:pt>
    <dgm:pt modelId="{A0E4634B-92CC-409B-BF4C-22B1AE28428D}" type="pres">
      <dgm:prSet presAssocID="{C568BDB4-7259-4057-A1EF-6284E4DFCD39}" presName="Name13" presStyleLbl="parChTrans1D2" presStyleIdx="2" presStyleCnt="5"/>
      <dgm:spPr/>
    </dgm:pt>
    <dgm:pt modelId="{F33616AC-F169-49B2-860B-F4A07F80B691}" type="pres">
      <dgm:prSet presAssocID="{7C9C6C3D-9A75-4CB5-9F1E-5621E8E03BF5}" presName="childText" presStyleLbl="bgAcc1" presStyleIdx="2" presStyleCnt="5">
        <dgm:presLayoutVars>
          <dgm:bulletEnabled val="1"/>
        </dgm:presLayoutVars>
      </dgm:prSet>
      <dgm:spPr/>
    </dgm:pt>
    <dgm:pt modelId="{153C5FC1-A8E2-4030-B66F-E241ECBFFADF}" type="pres">
      <dgm:prSet presAssocID="{DD0E9305-8E3F-4E56-93CB-9C1D8EDCEB37}" presName="Name13" presStyleLbl="parChTrans1D2" presStyleIdx="3" presStyleCnt="5"/>
      <dgm:spPr/>
    </dgm:pt>
    <dgm:pt modelId="{13FCB00F-3C51-43DB-B4E8-4B46099CF747}" type="pres">
      <dgm:prSet presAssocID="{4AA76648-BCDD-482E-8FAE-6F57EAA98EAB}" presName="childText" presStyleLbl="bgAcc1" presStyleIdx="3" presStyleCnt="5">
        <dgm:presLayoutVars>
          <dgm:bulletEnabled val="1"/>
        </dgm:presLayoutVars>
      </dgm:prSet>
      <dgm:spPr/>
    </dgm:pt>
    <dgm:pt modelId="{2EB252D5-6E6E-4672-A318-CDFA3B69FB53}" type="pres">
      <dgm:prSet presAssocID="{4E1B0A37-145D-49F1-B2EF-295230A52DC7}" presName="Name13" presStyleLbl="parChTrans1D2" presStyleIdx="4" presStyleCnt="5"/>
      <dgm:spPr/>
    </dgm:pt>
    <dgm:pt modelId="{06191CDE-2719-4DBB-B391-9AF6B174BA10}" type="pres">
      <dgm:prSet presAssocID="{E2FE2264-326E-476C-83F5-CD0CE166A5B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251BB800-1279-402B-89C3-457C1F1416CA}" type="presOf" srcId="{DAAE9991-D08A-4C34-AE1D-98914DC082C6}" destId="{FF0FC39E-9825-4CD4-B81C-CFB01505B559}" srcOrd="1" destOrd="0" presId="urn:microsoft.com/office/officeart/2005/8/layout/hierarchy3"/>
    <dgm:cxn modelId="{D6EBDB12-A901-4ABA-A5B3-E5E3A1E890CE}" srcId="{DAAE9991-D08A-4C34-AE1D-98914DC082C6}" destId="{E2FE2264-326E-476C-83F5-CD0CE166A5B5}" srcOrd="2" destOrd="0" parTransId="{4E1B0A37-145D-49F1-B2EF-295230A52DC7}" sibTransId="{D21BE260-5B18-44B5-9EB7-E219F2A5773D}"/>
    <dgm:cxn modelId="{F2F29813-2FF0-4FDD-A8A9-FC1C396C4922}" type="presOf" srcId="{8FDA619D-B760-4960-82FD-6B3B8E5B8BED}" destId="{4EC7886F-2120-48DE-8FAA-85BAC1DA9C9D}" srcOrd="0" destOrd="0" presId="urn:microsoft.com/office/officeart/2005/8/layout/hierarchy3"/>
    <dgm:cxn modelId="{4E7B1118-9E72-4A22-BE67-25FBB8C645E6}" type="presOf" srcId="{C568BDB4-7259-4057-A1EF-6284E4DFCD39}" destId="{A0E4634B-92CC-409B-BF4C-22B1AE28428D}" srcOrd="0" destOrd="0" presId="urn:microsoft.com/office/officeart/2005/8/layout/hierarchy3"/>
    <dgm:cxn modelId="{3B94491A-7A07-4712-B8F5-26E3D58861E6}" type="presOf" srcId="{83E3F757-A42F-467F-977D-8CBD612EB89A}" destId="{B9C4E5AA-43EA-42C2-BF85-D07B07D6684F}" srcOrd="0" destOrd="0" presId="urn:microsoft.com/office/officeart/2005/8/layout/hierarchy3"/>
    <dgm:cxn modelId="{BCC76528-104E-40EF-BAEB-FCED09927D41}" type="presOf" srcId="{011B4B7F-0492-4F3E-9DD7-B04131606C0D}" destId="{6642A313-D10C-455B-A753-62A4001FBC1C}" srcOrd="0" destOrd="0" presId="urn:microsoft.com/office/officeart/2005/8/layout/hierarchy3"/>
    <dgm:cxn modelId="{79E7A734-7F3E-4196-AFB5-CA2E1124E430}" type="presOf" srcId="{4AA76648-BCDD-482E-8FAE-6F57EAA98EAB}" destId="{13FCB00F-3C51-43DB-B4E8-4B46099CF747}" srcOrd="0" destOrd="0" presId="urn:microsoft.com/office/officeart/2005/8/layout/hierarchy3"/>
    <dgm:cxn modelId="{D2F42241-E7C0-45EF-AEF7-AFC18BBDA6EB}" type="presOf" srcId="{7C9C6C3D-9A75-4CB5-9F1E-5621E8E03BF5}" destId="{F33616AC-F169-49B2-860B-F4A07F80B691}" srcOrd="0" destOrd="0" presId="urn:microsoft.com/office/officeart/2005/8/layout/hierarchy3"/>
    <dgm:cxn modelId="{01670B47-37B4-434D-88A2-63E67761AABB}" srcId="{DAAE9991-D08A-4C34-AE1D-98914DC082C6}" destId="{7C9C6C3D-9A75-4CB5-9F1E-5621E8E03BF5}" srcOrd="0" destOrd="0" parTransId="{C568BDB4-7259-4057-A1EF-6284E4DFCD39}" sibTransId="{059F6402-2D59-4A7C-9686-BD9B79290A69}"/>
    <dgm:cxn modelId="{A20ADC78-799D-48C5-A608-DFFE3CFDD384}" srcId="{CA126E37-0E27-440D-AD4A-17DF05A50C57}" destId="{8FDA619D-B760-4960-82FD-6B3B8E5B8BED}" srcOrd="1" destOrd="0" parTransId="{83E3F757-A42F-467F-977D-8CBD612EB89A}" sibTransId="{6174B446-9D71-47A8-9D44-12D0FF4C999F}"/>
    <dgm:cxn modelId="{93FD0C84-9257-42A4-B824-DD54828F05D0}" type="presOf" srcId="{DAAE9991-D08A-4C34-AE1D-98914DC082C6}" destId="{541791B4-AFE8-4D81-A85A-9311BCD99118}" srcOrd="0" destOrd="0" presId="urn:microsoft.com/office/officeart/2005/8/layout/hierarchy3"/>
    <dgm:cxn modelId="{9864098A-4E70-4A02-85E4-A8B4B89E7143}" type="presOf" srcId="{CA126E37-0E27-440D-AD4A-17DF05A50C57}" destId="{2FD1EB5F-7D1B-40CF-B826-FC9EF07667DF}" srcOrd="1" destOrd="0" presId="urn:microsoft.com/office/officeart/2005/8/layout/hierarchy3"/>
    <dgm:cxn modelId="{8F64418F-DB82-4A4D-99D4-0164DDAA5436}" type="presOf" srcId="{937810FC-43BA-462C-BBE0-265A9D533BB8}" destId="{6239027F-F3D2-4E0D-A3D9-E87BFBFE5185}" srcOrd="0" destOrd="0" presId="urn:microsoft.com/office/officeart/2005/8/layout/hierarchy3"/>
    <dgm:cxn modelId="{7B14BB94-926A-4992-B8E6-5BDBFF686431}" type="presOf" srcId="{DD0E9305-8E3F-4E56-93CB-9C1D8EDCEB37}" destId="{153C5FC1-A8E2-4030-B66F-E241ECBFFADF}" srcOrd="0" destOrd="0" presId="urn:microsoft.com/office/officeart/2005/8/layout/hierarchy3"/>
    <dgm:cxn modelId="{F7C447A9-0235-4D9E-B047-D8723C9D00E8}" type="presOf" srcId="{E2FE2264-326E-476C-83F5-CD0CE166A5B5}" destId="{06191CDE-2719-4DBB-B391-9AF6B174BA10}" srcOrd="0" destOrd="0" presId="urn:microsoft.com/office/officeart/2005/8/layout/hierarchy3"/>
    <dgm:cxn modelId="{413CC3D2-4964-4E2B-B75C-03248BEF07B8}" srcId="{937810FC-43BA-462C-BBE0-265A9D533BB8}" destId="{CA126E37-0E27-440D-AD4A-17DF05A50C57}" srcOrd="0" destOrd="0" parTransId="{D626C1FC-A8F6-46EF-861F-1591F41C4516}" sibTransId="{10DF48B9-F1FE-4031-BBBE-51DF47C6F896}"/>
    <dgm:cxn modelId="{0909F9E2-EA3C-4F2C-9C54-B48058BD6C7E}" type="presOf" srcId="{4E1B0A37-145D-49F1-B2EF-295230A52DC7}" destId="{2EB252D5-6E6E-4672-A318-CDFA3B69FB53}" srcOrd="0" destOrd="0" presId="urn:microsoft.com/office/officeart/2005/8/layout/hierarchy3"/>
    <dgm:cxn modelId="{DEFB61E4-BB46-406B-A24C-84E51DC82155}" srcId="{DAAE9991-D08A-4C34-AE1D-98914DC082C6}" destId="{4AA76648-BCDD-482E-8FAE-6F57EAA98EAB}" srcOrd="1" destOrd="0" parTransId="{DD0E9305-8E3F-4E56-93CB-9C1D8EDCEB37}" sibTransId="{8E54AB62-2276-4BCC-BFD5-9BF0393F1925}"/>
    <dgm:cxn modelId="{E5C2E4E9-2739-4221-B817-500F425D79F8}" type="presOf" srcId="{CA126E37-0E27-440D-AD4A-17DF05A50C57}" destId="{3C098DAA-5D2E-48AF-843E-D958F24B1A47}" srcOrd="0" destOrd="0" presId="urn:microsoft.com/office/officeart/2005/8/layout/hierarchy3"/>
    <dgm:cxn modelId="{F77155F6-848C-4372-8A8D-8E4A5D2A440D}" type="presOf" srcId="{F86791A2-389D-463C-B512-89951A16FB11}" destId="{7AA43ABE-3B24-4535-853E-425BD618BCF0}" srcOrd="0" destOrd="0" presId="urn:microsoft.com/office/officeart/2005/8/layout/hierarchy3"/>
    <dgm:cxn modelId="{84EF38FB-A773-491E-B8D7-C08C3BE4529D}" srcId="{CA126E37-0E27-440D-AD4A-17DF05A50C57}" destId="{F86791A2-389D-463C-B512-89951A16FB11}" srcOrd="0" destOrd="0" parTransId="{011B4B7F-0492-4F3E-9DD7-B04131606C0D}" sibTransId="{D688BCC8-502C-4690-94F3-61E6877CED32}"/>
    <dgm:cxn modelId="{50E5DBFC-796A-4BF3-9D31-FAB2AE869A5C}" srcId="{937810FC-43BA-462C-BBE0-265A9D533BB8}" destId="{DAAE9991-D08A-4C34-AE1D-98914DC082C6}" srcOrd="1" destOrd="0" parTransId="{14A5229B-A9F7-4A7D-801B-F750FCD683BD}" sibTransId="{D63EAC1D-1D39-4249-8FC1-6C17C1E17E76}"/>
    <dgm:cxn modelId="{DE5387EF-FDBB-47A7-B22C-FDA60539C046}" type="presParOf" srcId="{6239027F-F3D2-4E0D-A3D9-E87BFBFE5185}" destId="{3E6173A4-17DE-4A9F-BF6A-04EDC132CC36}" srcOrd="0" destOrd="0" presId="urn:microsoft.com/office/officeart/2005/8/layout/hierarchy3"/>
    <dgm:cxn modelId="{2F1B3EFE-A317-4088-8C60-031B86809B23}" type="presParOf" srcId="{3E6173A4-17DE-4A9F-BF6A-04EDC132CC36}" destId="{5998FD75-1FF2-47B2-97C5-33E3AD6247B8}" srcOrd="0" destOrd="0" presId="urn:microsoft.com/office/officeart/2005/8/layout/hierarchy3"/>
    <dgm:cxn modelId="{4136EBA0-7BCC-4669-8755-4D1E63287084}" type="presParOf" srcId="{5998FD75-1FF2-47B2-97C5-33E3AD6247B8}" destId="{3C098DAA-5D2E-48AF-843E-D958F24B1A47}" srcOrd="0" destOrd="0" presId="urn:microsoft.com/office/officeart/2005/8/layout/hierarchy3"/>
    <dgm:cxn modelId="{3ED4A31B-CC14-47E7-8035-65B76A8F33CA}" type="presParOf" srcId="{5998FD75-1FF2-47B2-97C5-33E3AD6247B8}" destId="{2FD1EB5F-7D1B-40CF-B826-FC9EF07667DF}" srcOrd="1" destOrd="0" presId="urn:microsoft.com/office/officeart/2005/8/layout/hierarchy3"/>
    <dgm:cxn modelId="{532D7DDD-9D6A-4752-936D-6698609CBC8C}" type="presParOf" srcId="{3E6173A4-17DE-4A9F-BF6A-04EDC132CC36}" destId="{4ABFDC3F-D6AD-40A4-921D-A4AC9F6DF00F}" srcOrd="1" destOrd="0" presId="urn:microsoft.com/office/officeart/2005/8/layout/hierarchy3"/>
    <dgm:cxn modelId="{0EBF2B7F-65A3-465C-889D-89EAF9A4769C}" type="presParOf" srcId="{4ABFDC3F-D6AD-40A4-921D-A4AC9F6DF00F}" destId="{6642A313-D10C-455B-A753-62A4001FBC1C}" srcOrd="0" destOrd="0" presId="urn:microsoft.com/office/officeart/2005/8/layout/hierarchy3"/>
    <dgm:cxn modelId="{F24AB736-B632-414C-A7AD-6C521B5A56C7}" type="presParOf" srcId="{4ABFDC3F-D6AD-40A4-921D-A4AC9F6DF00F}" destId="{7AA43ABE-3B24-4535-853E-425BD618BCF0}" srcOrd="1" destOrd="0" presId="urn:microsoft.com/office/officeart/2005/8/layout/hierarchy3"/>
    <dgm:cxn modelId="{E44870FB-2B0D-41F9-BFDC-C83D4DCBCFAD}" type="presParOf" srcId="{4ABFDC3F-D6AD-40A4-921D-A4AC9F6DF00F}" destId="{B9C4E5AA-43EA-42C2-BF85-D07B07D6684F}" srcOrd="2" destOrd="0" presId="urn:microsoft.com/office/officeart/2005/8/layout/hierarchy3"/>
    <dgm:cxn modelId="{7FAE91FF-CBCA-4035-8FEB-EA589A5DFAE1}" type="presParOf" srcId="{4ABFDC3F-D6AD-40A4-921D-A4AC9F6DF00F}" destId="{4EC7886F-2120-48DE-8FAA-85BAC1DA9C9D}" srcOrd="3" destOrd="0" presId="urn:microsoft.com/office/officeart/2005/8/layout/hierarchy3"/>
    <dgm:cxn modelId="{A3E7118D-EBF6-4BBE-9944-3754F84EFBC6}" type="presParOf" srcId="{6239027F-F3D2-4E0D-A3D9-E87BFBFE5185}" destId="{E2D8D184-7005-4BEB-9A0E-163F46DD0D56}" srcOrd="1" destOrd="0" presId="urn:microsoft.com/office/officeart/2005/8/layout/hierarchy3"/>
    <dgm:cxn modelId="{B2A16A69-ED4D-4F08-A43D-CB2959425E1B}" type="presParOf" srcId="{E2D8D184-7005-4BEB-9A0E-163F46DD0D56}" destId="{CB0D1BFF-722B-4DB9-850C-BC6C9CC2394E}" srcOrd="0" destOrd="0" presId="urn:microsoft.com/office/officeart/2005/8/layout/hierarchy3"/>
    <dgm:cxn modelId="{1E0EC934-BD3A-4848-BAED-FCB1BBD8C822}" type="presParOf" srcId="{CB0D1BFF-722B-4DB9-850C-BC6C9CC2394E}" destId="{541791B4-AFE8-4D81-A85A-9311BCD99118}" srcOrd="0" destOrd="0" presId="urn:microsoft.com/office/officeart/2005/8/layout/hierarchy3"/>
    <dgm:cxn modelId="{24D6A1E4-20D7-4BE1-8B0D-52EC67DA063F}" type="presParOf" srcId="{CB0D1BFF-722B-4DB9-850C-BC6C9CC2394E}" destId="{FF0FC39E-9825-4CD4-B81C-CFB01505B559}" srcOrd="1" destOrd="0" presId="urn:microsoft.com/office/officeart/2005/8/layout/hierarchy3"/>
    <dgm:cxn modelId="{EB88A828-9E03-4004-B58C-2530646776B2}" type="presParOf" srcId="{E2D8D184-7005-4BEB-9A0E-163F46DD0D56}" destId="{4C0DAC6C-C15E-49C6-8A0A-5C06E0100CB1}" srcOrd="1" destOrd="0" presId="urn:microsoft.com/office/officeart/2005/8/layout/hierarchy3"/>
    <dgm:cxn modelId="{65D70ABD-6D30-4389-98BF-54778EDA05B1}" type="presParOf" srcId="{4C0DAC6C-C15E-49C6-8A0A-5C06E0100CB1}" destId="{A0E4634B-92CC-409B-BF4C-22B1AE28428D}" srcOrd="0" destOrd="0" presId="urn:microsoft.com/office/officeart/2005/8/layout/hierarchy3"/>
    <dgm:cxn modelId="{85ACF850-86A3-43E3-8274-681103E4FCF4}" type="presParOf" srcId="{4C0DAC6C-C15E-49C6-8A0A-5C06E0100CB1}" destId="{F33616AC-F169-49B2-860B-F4A07F80B691}" srcOrd="1" destOrd="0" presId="urn:microsoft.com/office/officeart/2005/8/layout/hierarchy3"/>
    <dgm:cxn modelId="{A0111CBA-7903-42BD-8DC9-29E4A290D2F4}" type="presParOf" srcId="{4C0DAC6C-C15E-49C6-8A0A-5C06E0100CB1}" destId="{153C5FC1-A8E2-4030-B66F-E241ECBFFADF}" srcOrd="2" destOrd="0" presId="urn:microsoft.com/office/officeart/2005/8/layout/hierarchy3"/>
    <dgm:cxn modelId="{66A1CB5C-6FE0-4206-8EDB-5E47194D7E3D}" type="presParOf" srcId="{4C0DAC6C-C15E-49C6-8A0A-5C06E0100CB1}" destId="{13FCB00F-3C51-43DB-B4E8-4B46099CF747}" srcOrd="3" destOrd="0" presId="urn:microsoft.com/office/officeart/2005/8/layout/hierarchy3"/>
    <dgm:cxn modelId="{9E6C5F54-567C-4C97-A1AC-96D98602258A}" type="presParOf" srcId="{4C0DAC6C-C15E-49C6-8A0A-5C06E0100CB1}" destId="{2EB252D5-6E6E-4672-A318-CDFA3B69FB53}" srcOrd="4" destOrd="0" presId="urn:microsoft.com/office/officeart/2005/8/layout/hierarchy3"/>
    <dgm:cxn modelId="{C7B755B4-72BD-4E67-99FB-5BC1F3401836}" type="presParOf" srcId="{4C0DAC6C-C15E-49C6-8A0A-5C06E0100CB1}" destId="{06191CDE-2719-4DBB-B391-9AF6B174BA1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640EA0-D6E8-4A30-953A-6AE441973E8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BD3E99-1E5C-4617-AD3B-0CB0793161DF}">
      <dgm:prSet phldrT="[Text]" phldr="0"/>
      <dgm:spPr/>
      <dgm:t>
        <a:bodyPr/>
        <a:lstStyle/>
        <a:p>
          <a:r>
            <a:rPr lang="en-US" b="0" i="0" u="none" strike="noStrike" cap="none" baseline="0" noProof="0" dirty="0"/>
            <a:t>Fingerprint</a:t>
          </a:r>
          <a:endParaRPr lang="en-US" b="0" i="0" u="none" strike="noStrike" cap="none" baseline="0" noProof="0" dirty="0">
            <a:solidFill>
              <a:srgbClr val="010000"/>
            </a:solidFill>
            <a:latin typeface="Gill Sans MT"/>
          </a:endParaRPr>
        </a:p>
      </dgm:t>
    </dgm:pt>
    <dgm:pt modelId="{E75E0B42-DFB2-47DA-8C3E-4CA4302D99AC}" type="parTrans" cxnId="{AB5DB654-0CE7-4E0B-8253-E89F746CB391}">
      <dgm:prSet/>
      <dgm:spPr/>
      <dgm:t>
        <a:bodyPr/>
        <a:lstStyle/>
        <a:p>
          <a:endParaRPr lang="en-US"/>
        </a:p>
      </dgm:t>
    </dgm:pt>
    <dgm:pt modelId="{19ECAE12-C74A-4D96-8734-9C9F739AC7C0}" type="sibTrans" cxnId="{AB5DB654-0CE7-4E0B-8253-E89F746CB391}">
      <dgm:prSet/>
      <dgm:spPr/>
      <dgm:t>
        <a:bodyPr/>
        <a:lstStyle/>
        <a:p>
          <a:endParaRPr lang="en-US"/>
        </a:p>
      </dgm:t>
    </dgm:pt>
    <dgm:pt modelId="{294CCEB7-F21C-46DF-B04E-957E7366B14D}">
      <dgm:prSet phldrT="[Text]" phldr="0"/>
      <dgm:spPr/>
      <dgm:t>
        <a:bodyPr/>
        <a:lstStyle/>
        <a:p>
          <a:r>
            <a:rPr lang="en-US" b="1" dirty="0">
              <a:latin typeface="Gill Sans MT" panose="020B0502020104020203"/>
            </a:rPr>
            <a:t>They want to take attendance through fingerprint</a:t>
          </a:r>
          <a:endParaRPr lang="en-US" b="1" dirty="0"/>
        </a:p>
      </dgm:t>
    </dgm:pt>
    <dgm:pt modelId="{F798A59F-FCD1-468D-B7BE-5F4F268E3D35}" type="parTrans" cxnId="{D9A9FF46-3A4F-400D-8047-4785A828EF40}">
      <dgm:prSet/>
      <dgm:spPr/>
      <dgm:t>
        <a:bodyPr/>
        <a:lstStyle/>
        <a:p>
          <a:endParaRPr lang="en-US"/>
        </a:p>
      </dgm:t>
    </dgm:pt>
    <dgm:pt modelId="{AB1642B7-8A48-48ED-8852-3837684FB9D7}" type="sibTrans" cxnId="{D9A9FF46-3A4F-400D-8047-4785A828EF40}">
      <dgm:prSet/>
      <dgm:spPr/>
      <dgm:t>
        <a:bodyPr/>
        <a:lstStyle/>
        <a:p>
          <a:endParaRPr lang="en-US"/>
        </a:p>
      </dgm:t>
    </dgm:pt>
    <dgm:pt modelId="{EEF3336D-2D59-47E8-9E05-FDA3F01A3109}">
      <dgm:prSet phldrT="[Text]" phldr="0"/>
      <dgm:spPr/>
      <dgm:t>
        <a:bodyPr/>
        <a:lstStyle/>
        <a:p>
          <a:r>
            <a:rPr lang="en-US" b="0" dirty="0">
              <a:latin typeface="Gill Sans MT" panose="020B0502020104020203"/>
            </a:rPr>
            <a:t>Payment</a:t>
          </a:r>
          <a:endParaRPr lang="en-US" b="0" dirty="0"/>
        </a:p>
      </dgm:t>
    </dgm:pt>
    <dgm:pt modelId="{2767FF5E-51F0-4532-864B-10813E9A81A3}" type="parTrans" cxnId="{C8F15E69-D023-49A8-A3F6-2DFCDB54BC18}">
      <dgm:prSet/>
      <dgm:spPr/>
      <dgm:t>
        <a:bodyPr/>
        <a:lstStyle/>
        <a:p>
          <a:endParaRPr lang="en-US"/>
        </a:p>
      </dgm:t>
    </dgm:pt>
    <dgm:pt modelId="{31A806C3-4453-4AC9-BFDD-D3224D41BCDD}" type="sibTrans" cxnId="{C8F15E69-D023-49A8-A3F6-2DFCDB54BC18}">
      <dgm:prSet/>
      <dgm:spPr/>
      <dgm:t>
        <a:bodyPr/>
        <a:lstStyle/>
        <a:p>
          <a:endParaRPr lang="en-US"/>
        </a:p>
      </dgm:t>
    </dgm:pt>
    <dgm:pt modelId="{D288C6C8-2B33-4CBE-8561-E207ED264CB5}">
      <dgm:prSet phldrT="[Text]" phldr="0"/>
      <dgm:spPr/>
      <dgm:t>
        <a:bodyPr/>
        <a:lstStyle/>
        <a:p>
          <a:r>
            <a:rPr lang="en-US" b="1" dirty="0">
              <a:latin typeface="Gill Sans MT" panose="020B0502020104020203"/>
            </a:rPr>
            <a:t>Digitalized payment</a:t>
          </a:r>
          <a:endParaRPr lang="en-US" b="1" dirty="0"/>
        </a:p>
      </dgm:t>
    </dgm:pt>
    <dgm:pt modelId="{DB7B8283-6B04-4091-A3A7-7D3E8345DC13}" type="parTrans" cxnId="{C7751037-4BB5-4565-8306-3FE955D73349}">
      <dgm:prSet/>
      <dgm:spPr/>
      <dgm:t>
        <a:bodyPr/>
        <a:lstStyle/>
        <a:p>
          <a:endParaRPr lang="en-US"/>
        </a:p>
      </dgm:t>
    </dgm:pt>
    <dgm:pt modelId="{96681932-609E-4A91-A8A2-4745146520CF}" type="sibTrans" cxnId="{C7751037-4BB5-4565-8306-3FE955D73349}">
      <dgm:prSet/>
      <dgm:spPr/>
      <dgm:t>
        <a:bodyPr/>
        <a:lstStyle/>
        <a:p>
          <a:endParaRPr lang="en-US"/>
        </a:p>
      </dgm:t>
    </dgm:pt>
    <dgm:pt modelId="{8A24664D-9143-4AFE-9392-8BB2EDD82413}">
      <dgm:prSet phldrT="[Text]" phldr="0"/>
      <dgm:spPr/>
      <dgm:t>
        <a:bodyPr/>
        <a:lstStyle/>
        <a:p>
          <a:pPr rtl="0"/>
          <a:r>
            <a:rPr lang="en-US" b="1" dirty="0">
              <a:latin typeface="Gill Sans MT" panose="020B0502020104020203"/>
            </a:rPr>
            <a:t>SMS notification</a:t>
          </a:r>
          <a:endParaRPr lang="en-US" b="1" dirty="0"/>
        </a:p>
      </dgm:t>
    </dgm:pt>
    <dgm:pt modelId="{DD6C8A67-93C5-4A05-8810-79F8B2EAB29C}" type="parTrans" cxnId="{2EC04148-69B7-43D5-B459-7007AB1DB119}">
      <dgm:prSet/>
      <dgm:spPr/>
      <dgm:t>
        <a:bodyPr/>
        <a:lstStyle/>
        <a:p>
          <a:endParaRPr lang="en-US"/>
        </a:p>
      </dgm:t>
    </dgm:pt>
    <dgm:pt modelId="{BCD28EE5-6604-4DFC-B5C0-920B281A17F5}" type="sibTrans" cxnId="{2EC04148-69B7-43D5-B459-7007AB1DB119}">
      <dgm:prSet/>
      <dgm:spPr/>
      <dgm:t>
        <a:bodyPr/>
        <a:lstStyle/>
        <a:p>
          <a:endParaRPr lang="en-US"/>
        </a:p>
      </dgm:t>
    </dgm:pt>
    <dgm:pt modelId="{F2693A88-23DA-43DD-A505-D2DCF3344C71}">
      <dgm:prSet phldr="0"/>
      <dgm:spPr/>
      <dgm:t>
        <a:bodyPr/>
        <a:lstStyle/>
        <a:p>
          <a:endParaRPr lang="en-US" b="1" dirty="0">
            <a:latin typeface="Gill Sans MT" panose="020B0502020104020203"/>
          </a:endParaRPr>
        </a:p>
      </dgm:t>
    </dgm:pt>
    <dgm:pt modelId="{D6BF2471-5133-4DAC-8CF8-A598F596C50F}" type="parTrans" cxnId="{C787234B-6D46-4824-8D86-7A1D2AA246F4}">
      <dgm:prSet/>
      <dgm:spPr/>
    </dgm:pt>
    <dgm:pt modelId="{1A05BC7D-F43C-4230-BC30-D9FA4A086C52}" type="sibTrans" cxnId="{C787234B-6D46-4824-8D86-7A1D2AA246F4}">
      <dgm:prSet/>
      <dgm:spPr/>
    </dgm:pt>
    <dgm:pt modelId="{6DA2BE73-A7BF-4E77-BB18-859DC35EC736}">
      <dgm:prSet phldr="0"/>
      <dgm:spPr/>
      <dgm:t>
        <a:bodyPr/>
        <a:lstStyle/>
        <a:p>
          <a:pPr rtl="0"/>
          <a:endParaRPr lang="en-US" dirty="0">
            <a:latin typeface="Gill Sans MT" panose="020B0502020104020203"/>
          </a:endParaRPr>
        </a:p>
      </dgm:t>
    </dgm:pt>
    <dgm:pt modelId="{67CD573A-7B96-44C3-BB1D-D9E3CC400F3D}" type="parTrans" cxnId="{80A89A55-F31A-48E6-A1D1-1AC5F2F82641}">
      <dgm:prSet/>
      <dgm:spPr/>
    </dgm:pt>
    <dgm:pt modelId="{0BDE1CB4-F13E-4E85-ABDD-14135C92FB56}" type="sibTrans" cxnId="{80A89A55-F31A-48E6-A1D1-1AC5F2F82641}">
      <dgm:prSet/>
      <dgm:spPr/>
    </dgm:pt>
    <dgm:pt modelId="{7170BE0A-1933-4651-A633-B8C74F4B59E9}">
      <dgm:prSet phldr="0"/>
      <dgm:spPr/>
      <dgm:t>
        <a:bodyPr/>
        <a:lstStyle/>
        <a:p>
          <a:pPr rtl="0"/>
          <a:endParaRPr lang="en-US" dirty="0">
            <a:latin typeface="Gill Sans MT" panose="020B0502020104020203"/>
          </a:endParaRPr>
        </a:p>
      </dgm:t>
    </dgm:pt>
    <dgm:pt modelId="{33939D70-1CBD-4261-B2AF-79B08977A6CC}" type="parTrans" cxnId="{6D6CDA34-DF7E-42FF-949A-8BB31C6C06EE}">
      <dgm:prSet/>
      <dgm:spPr/>
    </dgm:pt>
    <dgm:pt modelId="{60636C39-3104-43CF-94E1-174695736750}" type="sibTrans" cxnId="{6D6CDA34-DF7E-42FF-949A-8BB31C6C06EE}">
      <dgm:prSet/>
      <dgm:spPr/>
    </dgm:pt>
    <dgm:pt modelId="{28470D6E-6A40-4778-B55D-52C9627531A0}">
      <dgm:prSet phldr="0"/>
      <dgm:spPr/>
      <dgm:t>
        <a:bodyPr/>
        <a:lstStyle/>
        <a:p>
          <a:r>
            <a:rPr lang="en-US" b="0" dirty="0">
              <a:latin typeface="Gill Sans MT" panose="020B0502020104020203"/>
            </a:rPr>
            <a:t>Solutions</a:t>
          </a:r>
        </a:p>
      </dgm:t>
    </dgm:pt>
    <dgm:pt modelId="{51E9C90F-C05D-46A6-96FF-276734EF0D15}" type="parTrans" cxnId="{886B560E-7C02-415A-9051-EE3B4EF8CCCE}">
      <dgm:prSet/>
      <dgm:spPr/>
    </dgm:pt>
    <dgm:pt modelId="{21628AB2-676F-43F6-8A57-9D11555A5AE1}" type="sibTrans" cxnId="{886B560E-7C02-415A-9051-EE3B4EF8CCCE}">
      <dgm:prSet/>
      <dgm:spPr/>
    </dgm:pt>
    <dgm:pt modelId="{EFE8A544-78FE-4BFE-8B35-B4139448CEFA}">
      <dgm:prSet phldr="0"/>
      <dgm:spPr/>
      <dgm:t>
        <a:bodyPr/>
        <a:lstStyle/>
        <a:p>
          <a:r>
            <a:rPr lang="en-US" b="1" dirty="0">
              <a:latin typeface="Gill Sans MT" panose="020B0502020104020203"/>
            </a:rPr>
            <a:t>Solving the existing problems</a:t>
          </a:r>
          <a:endParaRPr lang="en-US" dirty="0"/>
        </a:p>
      </dgm:t>
    </dgm:pt>
    <dgm:pt modelId="{F73FB511-A787-4882-A638-B784EBF33304}" type="parTrans" cxnId="{AAF486E0-F64E-4E0E-9F40-B311D597C4B4}">
      <dgm:prSet/>
      <dgm:spPr/>
    </dgm:pt>
    <dgm:pt modelId="{1B65C244-6275-4526-9ABE-198BDFF42BFF}" type="sibTrans" cxnId="{AAF486E0-F64E-4E0E-9F40-B311D597C4B4}">
      <dgm:prSet/>
      <dgm:spPr/>
    </dgm:pt>
    <dgm:pt modelId="{E83F6260-6BC9-4287-8C02-389EA8F4A3AE}">
      <dgm:prSet phldr="0"/>
      <dgm:spPr/>
      <dgm:t>
        <a:bodyPr/>
        <a:lstStyle/>
        <a:p>
          <a:pPr rtl="0"/>
          <a:endParaRPr lang="en-US" b="1" dirty="0">
            <a:latin typeface="Gill Sans MT" panose="020B0502020104020203"/>
          </a:endParaRPr>
        </a:p>
      </dgm:t>
    </dgm:pt>
    <dgm:pt modelId="{34E8C5D2-D7BE-4BBB-8C46-475B1EA20BCD}" type="parTrans" cxnId="{E3D3D909-5541-42A6-875A-6C2A8A2A561B}">
      <dgm:prSet/>
      <dgm:spPr/>
    </dgm:pt>
    <dgm:pt modelId="{EED0C2C8-074A-421C-A055-8F43F37DB892}" type="sibTrans" cxnId="{E3D3D909-5541-42A6-875A-6C2A8A2A561B}">
      <dgm:prSet/>
      <dgm:spPr/>
    </dgm:pt>
    <dgm:pt modelId="{BA546742-57C5-4777-97B9-2ACC9DCA4288}">
      <dgm:prSet phldr="0"/>
      <dgm:spPr/>
      <dgm:t>
        <a:bodyPr/>
        <a:lstStyle/>
        <a:p>
          <a:pPr rtl="0"/>
          <a:endParaRPr lang="en-US" b="1" dirty="0">
            <a:latin typeface="Gill Sans MT" panose="020B0502020104020203"/>
          </a:endParaRPr>
        </a:p>
      </dgm:t>
    </dgm:pt>
    <dgm:pt modelId="{07B01E21-A1FB-4561-B00E-A00082D278D1}" type="parTrans" cxnId="{3EAAD7EA-D781-4D2A-AE97-1EF8FF77A4D7}">
      <dgm:prSet/>
      <dgm:spPr/>
    </dgm:pt>
    <dgm:pt modelId="{5C2C8912-87C8-483E-94DF-52D1C04137A3}" type="sibTrans" cxnId="{3EAAD7EA-D781-4D2A-AE97-1EF8FF77A4D7}">
      <dgm:prSet/>
      <dgm:spPr/>
    </dgm:pt>
    <dgm:pt modelId="{9F5033A8-B7C0-4C4E-8635-1DD450713F58}" type="pres">
      <dgm:prSet presAssocID="{2C640EA0-D6E8-4A30-953A-6AE441973E87}" presName="Name0" presStyleCnt="0">
        <dgm:presLayoutVars>
          <dgm:dir/>
          <dgm:animLvl val="lvl"/>
          <dgm:resizeHandles/>
        </dgm:presLayoutVars>
      </dgm:prSet>
      <dgm:spPr/>
    </dgm:pt>
    <dgm:pt modelId="{97B6FFF2-FD72-49FC-998F-D06647371370}" type="pres">
      <dgm:prSet presAssocID="{B5BD3E99-1E5C-4617-AD3B-0CB0793161DF}" presName="linNode" presStyleCnt="0"/>
      <dgm:spPr/>
    </dgm:pt>
    <dgm:pt modelId="{12F8A7EB-2FE8-4B51-BA84-D72786D442A1}" type="pres">
      <dgm:prSet presAssocID="{B5BD3E99-1E5C-4617-AD3B-0CB0793161DF}" presName="parentShp" presStyleLbl="node1" presStyleIdx="0" presStyleCnt="3">
        <dgm:presLayoutVars>
          <dgm:bulletEnabled val="1"/>
        </dgm:presLayoutVars>
      </dgm:prSet>
      <dgm:spPr/>
    </dgm:pt>
    <dgm:pt modelId="{CAC58C1D-0B05-4F9D-BB94-48945E1098F2}" type="pres">
      <dgm:prSet presAssocID="{B5BD3E99-1E5C-4617-AD3B-0CB0793161DF}" presName="childShp" presStyleLbl="bgAccFollowNode1" presStyleIdx="0" presStyleCnt="3">
        <dgm:presLayoutVars>
          <dgm:bulletEnabled val="1"/>
        </dgm:presLayoutVars>
      </dgm:prSet>
      <dgm:spPr/>
    </dgm:pt>
    <dgm:pt modelId="{50847402-4BD9-4D88-B41F-93A23A089771}" type="pres">
      <dgm:prSet presAssocID="{19ECAE12-C74A-4D96-8734-9C9F739AC7C0}" presName="spacing" presStyleCnt="0"/>
      <dgm:spPr/>
    </dgm:pt>
    <dgm:pt modelId="{6D960B82-656A-4437-B4C1-B184A81E841C}" type="pres">
      <dgm:prSet presAssocID="{EEF3336D-2D59-47E8-9E05-FDA3F01A3109}" presName="linNode" presStyleCnt="0"/>
      <dgm:spPr/>
    </dgm:pt>
    <dgm:pt modelId="{FC614F13-429B-43D5-9D72-5250FC0E241E}" type="pres">
      <dgm:prSet presAssocID="{EEF3336D-2D59-47E8-9E05-FDA3F01A3109}" presName="parentShp" presStyleLbl="node1" presStyleIdx="1" presStyleCnt="3">
        <dgm:presLayoutVars>
          <dgm:bulletEnabled val="1"/>
        </dgm:presLayoutVars>
      </dgm:prSet>
      <dgm:spPr/>
    </dgm:pt>
    <dgm:pt modelId="{EAB38A43-3FDD-4E30-ADA6-9CEBA9807915}" type="pres">
      <dgm:prSet presAssocID="{EEF3336D-2D59-47E8-9E05-FDA3F01A3109}" presName="childShp" presStyleLbl="bgAccFollowNode1" presStyleIdx="1" presStyleCnt="3">
        <dgm:presLayoutVars>
          <dgm:bulletEnabled val="1"/>
        </dgm:presLayoutVars>
      </dgm:prSet>
      <dgm:spPr/>
    </dgm:pt>
    <dgm:pt modelId="{3A252B76-8359-4694-9FE1-5F0FF8A27A9B}" type="pres">
      <dgm:prSet presAssocID="{31A806C3-4453-4AC9-BFDD-D3224D41BCDD}" presName="spacing" presStyleCnt="0"/>
      <dgm:spPr/>
    </dgm:pt>
    <dgm:pt modelId="{DCE85182-CF6C-4CEF-BF40-C65FB5698FBD}" type="pres">
      <dgm:prSet presAssocID="{28470D6E-6A40-4778-B55D-52C9627531A0}" presName="linNode" presStyleCnt="0"/>
      <dgm:spPr/>
    </dgm:pt>
    <dgm:pt modelId="{026BB076-8207-49C8-874E-79C4BCA6ED28}" type="pres">
      <dgm:prSet presAssocID="{28470D6E-6A40-4778-B55D-52C9627531A0}" presName="parentShp" presStyleLbl="node1" presStyleIdx="2" presStyleCnt="3">
        <dgm:presLayoutVars>
          <dgm:bulletEnabled val="1"/>
        </dgm:presLayoutVars>
      </dgm:prSet>
      <dgm:spPr/>
    </dgm:pt>
    <dgm:pt modelId="{E27D7215-58D0-4A1B-8900-EE5C22B20A74}" type="pres">
      <dgm:prSet presAssocID="{28470D6E-6A40-4778-B55D-52C9627531A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E3D3D909-5541-42A6-875A-6C2A8A2A561B}" srcId="{28470D6E-6A40-4778-B55D-52C9627531A0}" destId="{E83F6260-6BC9-4287-8C02-389EA8F4A3AE}" srcOrd="0" destOrd="0" parTransId="{34E8C5D2-D7BE-4BBB-8C46-475B1EA20BCD}" sibTransId="{EED0C2C8-074A-421C-A055-8F43F37DB892}"/>
    <dgm:cxn modelId="{106DA00B-2008-41B0-950B-4D0BA262401A}" type="presOf" srcId="{28470D6E-6A40-4778-B55D-52C9627531A0}" destId="{026BB076-8207-49C8-874E-79C4BCA6ED28}" srcOrd="0" destOrd="0" presId="urn:microsoft.com/office/officeart/2005/8/layout/vList6"/>
    <dgm:cxn modelId="{886B560E-7C02-415A-9051-EE3B4EF8CCCE}" srcId="{2C640EA0-D6E8-4A30-953A-6AE441973E87}" destId="{28470D6E-6A40-4778-B55D-52C9627531A0}" srcOrd="2" destOrd="0" parTransId="{51E9C90F-C05D-46A6-96FF-276734EF0D15}" sibTransId="{21628AB2-676F-43F6-8A57-9D11555A5AE1}"/>
    <dgm:cxn modelId="{0F3F1A14-E79D-4DA2-A1AC-788143098531}" type="presOf" srcId="{8A24664D-9143-4AFE-9392-8BB2EDD82413}" destId="{EAB38A43-3FDD-4E30-ADA6-9CEBA9807915}" srcOrd="0" destOrd="3" presId="urn:microsoft.com/office/officeart/2005/8/layout/vList6"/>
    <dgm:cxn modelId="{6D6CDA34-DF7E-42FF-949A-8BB31C6C06EE}" srcId="{EEF3336D-2D59-47E8-9E05-FDA3F01A3109}" destId="{7170BE0A-1933-4651-A633-B8C74F4B59E9}" srcOrd="0" destOrd="0" parTransId="{33939D70-1CBD-4261-B2AF-79B08977A6CC}" sibTransId="{60636C39-3104-43CF-94E1-174695736750}"/>
    <dgm:cxn modelId="{C7751037-4BB5-4565-8306-3FE955D73349}" srcId="{EEF3336D-2D59-47E8-9E05-FDA3F01A3109}" destId="{D288C6C8-2B33-4CBE-8561-E207ED264CB5}" srcOrd="1" destOrd="0" parTransId="{DB7B8283-6B04-4091-A3A7-7D3E8345DC13}" sibTransId="{96681932-609E-4A91-A8A2-4745146520CF}"/>
    <dgm:cxn modelId="{4706EC5B-C96D-40E9-A033-90244C291DA8}" type="presOf" srcId="{D288C6C8-2B33-4CBE-8561-E207ED264CB5}" destId="{EAB38A43-3FDD-4E30-ADA6-9CEBA9807915}" srcOrd="0" destOrd="1" presId="urn:microsoft.com/office/officeart/2005/8/layout/vList6"/>
    <dgm:cxn modelId="{6F000366-DF44-4BF5-9BE5-01B36A3E36EB}" type="presOf" srcId="{B5BD3E99-1E5C-4617-AD3B-0CB0793161DF}" destId="{12F8A7EB-2FE8-4B51-BA84-D72786D442A1}" srcOrd="0" destOrd="0" presId="urn:microsoft.com/office/officeart/2005/8/layout/vList6"/>
    <dgm:cxn modelId="{D9A9FF46-3A4F-400D-8047-4785A828EF40}" srcId="{B5BD3E99-1E5C-4617-AD3B-0CB0793161DF}" destId="{294CCEB7-F21C-46DF-B04E-957E7366B14D}" srcOrd="1" destOrd="0" parTransId="{F798A59F-FCD1-468D-B7BE-5F4F268E3D35}" sibTransId="{AB1642B7-8A48-48ED-8852-3837684FB9D7}"/>
    <dgm:cxn modelId="{2EC04148-69B7-43D5-B459-7007AB1DB119}" srcId="{EEF3336D-2D59-47E8-9E05-FDA3F01A3109}" destId="{8A24664D-9143-4AFE-9392-8BB2EDD82413}" srcOrd="3" destOrd="0" parTransId="{DD6C8A67-93C5-4A05-8810-79F8B2EAB29C}" sibTransId="{BCD28EE5-6604-4DFC-B5C0-920B281A17F5}"/>
    <dgm:cxn modelId="{79CBBE68-F03D-42E8-B935-B3FFB39FE913}" type="presOf" srcId="{BA546742-57C5-4777-97B9-2ACC9DCA4288}" destId="{E27D7215-58D0-4A1B-8900-EE5C22B20A74}" srcOrd="0" destOrd="1" presId="urn:microsoft.com/office/officeart/2005/8/layout/vList6"/>
    <dgm:cxn modelId="{C8F15E69-D023-49A8-A3F6-2DFCDB54BC18}" srcId="{2C640EA0-D6E8-4A30-953A-6AE441973E87}" destId="{EEF3336D-2D59-47E8-9E05-FDA3F01A3109}" srcOrd="1" destOrd="0" parTransId="{2767FF5E-51F0-4532-864B-10813E9A81A3}" sibTransId="{31A806C3-4453-4AC9-BFDD-D3224D41BCDD}"/>
    <dgm:cxn modelId="{C787234B-6D46-4824-8D86-7A1D2AA246F4}" srcId="{EEF3336D-2D59-47E8-9E05-FDA3F01A3109}" destId="{F2693A88-23DA-43DD-A505-D2DCF3344C71}" srcOrd="2" destOrd="0" parTransId="{D6BF2471-5133-4DAC-8CF8-A598F596C50F}" sibTransId="{1A05BC7D-F43C-4230-BC30-D9FA4A086C52}"/>
    <dgm:cxn modelId="{8B0F336C-813C-460F-9FCA-7EF87E2FE6CF}" type="presOf" srcId="{6DA2BE73-A7BF-4E77-BB18-859DC35EC736}" destId="{CAC58C1D-0B05-4F9D-BB94-48945E1098F2}" srcOrd="0" destOrd="0" presId="urn:microsoft.com/office/officeart/2005/8/layout/vList6"/>
    <dgm:cxn modelId="{AB5DB654-0CE7-4E0B-8253-E89F746CB391}" srcId="{2C640EA0-D6E8-4A30-953A-6AE441973E87}" destId="{B5BD3E99-1E5C-4617-AD3B-0CB0793161DF}" srcOrd="0" destOrd="0" parTransId="{E75E0B42-DFB2-47DA-8C3E-4CA4302D99AC}" sibTransId="{19ECAE12-C74A-4D96-8734-9C9F739AC7C0}"/>
    <dgm:cxn modelId="{80A89A55-F31A-48E6-A1D1-1AC5F2F82641}" srcId="{B5BD3E99-1E5C-4617-AD3B-0CB0793161DF}" destId="{6DA2BE73-A7BF-4E77-BB18-859DC35EC736}" srcOrd="0" destOrd="0" parTransId="{67CD573A-7B96-44C3-BB1D-D9E3CC400F3D}" sibTransId="{0BDE1CB4-F13E-4E85-ABDD-14135C92FB56}"/>
    <dgm:cxn modelId="{CDDCA286-11D0-494A-9239-01D3A432CBFC}" type="presOf" srcId="{7170BE0A-1933-4651-A633-B8C74F4B59E9}" destId="{EAB38A43-3FDD-4E30-ADA6-9CEBA9807915}" srcOrd="0" destOrd="0" presId="urn:microsoft.com/office/officeart/2005/8/layout/vList6"/>
    <dgm:cxn modelId="{653BDA8D-0FEB-4404-A3DC-3D2013BD4463}" type="presOf" srcId="{2C640EA0-D6E8-4A30-953A-6AE441973E87}" destId="{9F5033A8-B7C0-4C4E-8635-1DD450713F58}" srcOrd="0" destOrd="0" presId="urn:microsoft.com/office/officeart/2005/8/layout/vList6"/>
    <dgm:cxn modelId="{46269AC7-6B9C-4F0E-A29B-49BE0EC04F34}" type="presOf" srcId="{F2693A88-23DA-43DD-A505-D2DCF3344C71}" destId="{EAB38A43-3FDD-4E30-ADA6-9CEBA9807915}" srcOrd="0" destOrd="2" presId="urn:microsoft.com/office/officeart/2005/8/layout/vList6"/>
    <dgm:cxn modelId="{E52F1AD0-8D74-4DD1-BE32-C37234FC5EE6}" type="presOf" srcId="{EFE8A544-78FE-4BFE-8B35-B4139448CEFA}" destId="{E27D7215-58D0-4A1B-8900-EE5C22B20A74}" srcOrd="0" destOrd="2" presId="urn:microsoft.com/office/officeart/2005/8/layout/vList6"/>
    <dgm:cxn modelId="{5D5C70D3-9E80-4294-BAEF-51DA4C338EF4}" type="presOf" srcId="{294CCEB7-F21C-46DF-B04E-957E7366B14D}" destId="{CAC58C1D-0B05-4F9D-BB94-48945E1098F2}" srcOrd="0" destOrd="1" presId="urn:microsoft.com/office/officeart/2005/8/layout/vList6"/>
    <dgm:cxn modelId="{AAF486E0-F64E-4E0E-9F40-B311D597C4B4}" srcId="{28470D6E-6A40-4778-B55D-52C9627531A0}" destId="{EFE8A544-78FE-4BFE-8B35-B4139448CEFA}" srcOrd="2" destOrd="0" parTransId="{F73FB511-A787-4882-A638-B784EBF33304}" sibTransId="{1B65C244-6275-4526-9ABE-198BDFF42BFF}"/>
    <dgm:cxn modelId="{8B1D0AEA-F5A3-46E1-9CA5-106AB29532A6}" type="presOf" srcId="{EEF3336D-2D59-47E8-9E05-FDA3F01A3109}" destId="{FC614F13-429B-43D5-9D72-5250FC0E241E}" srcOrd="0" destOrd="0" presId="urn:microsoft.com/office/officeart/2005/8/layout/vList6"/>
    <dgm:cxn modelId="{3EAAD7EA-D781-4D2A-AE97-1EF8FF77A4D7}" srcId="{28470D6E-6A40-4778-B55D-52C9627531A0}" destId="{BA546742-57C5-4777-97B9-2ACC9DCA4288}" srcOrd="1" destOrd="0" parTransId="{07B01E21-A1FB-4561-B00E-A00082D278D1}" sibTransId="{5C2C8912-87C8-483E-94DF-52D1C04137A3}"/>
    <dgm:cxn modelId="{F60893FD-4E12-4E42-BE4F-C29DE5673C50}" type="presOf" srcId="{E83F6260-6BC9-4287-8C02-389EA8F4A3AE}" destId="{E27D7215-58D0-4A1B-8900-EE5C22B20A74}" srcOrd="0" destOrd="0" presId="urn:microsoft.com/office/officeart/2005/8/layout/vList6"/>
    <dgm:cxn modelId="{E76511DC-17B0-437B-A07E-886E4AEEC3E7}" type="presParOf" srcId="{9F5033A8-B7C0-4C4E-8635-1DD450713F58}" destId="{97B6FFF2-FD72-49FC-998F-D06647371370}" srcOrd="0" destOrd="0" presId="urn:microsoft.com/office/officeart/2005/8/layout/vList6"/>
    <dgm:cxn modelId="{551226B4-9358-43CA-87DA-A3BFEC2040D0}" type="presParOf" srcId="{97B6FFF2-FD72-49FC-998F-D06647371370}" destId="{12F8A7EB-2FE8-4B51-BA84-D72786D442A1}" srcOrd="0" destOrd="0" presId="urn:microsoft.com/office/officeart/2005/8/layout/vList6"/>
    <dgm:cxn modelId="{D0F2C226-81CE-41A1-AB1A-C077806FD32E}" type="presParOf" srcId="{97B6FFF2-FD72-49FC-998F-D06647371370}" destId="{CAC58C1D-0B05-4F9D-BB94-48945E1098F2}" srcOrd="1" destOrd="0" presId="urn:microsoft.com/office/officeart/2005/8/layout/vList6"/>
    <dgm:cxn modelId="{787BE996-5126-4229-A638-DE89CF9AE75D}" type="presParOf" srcId="{9F5033A8-B7C0-4C4E-8635-1DD450713F58}" destId="{50847402-4BD9-4D88-B41F-93A23A089771}" srcOrd="1" destOrd="0" presId="urn:microsoft.com/office/officeart/2005/8/layout/vList6"/>
    <dgm:cxn modelId="{314AE51F-069B-406B-B863-F71E8684DFC8}" type="presParOf" srcId="{9F5033A8-B7C0-4C4E-8635-1DD450713F58}" destId="{6D960B82-656A-4437-B4C1-B184A81E841C}" srcOrd="2" destOrd="0" presId="urn:microsoft.com/office/officeart/2005/8/layout/vList6"/>
    <dgm:cxn modelId="{8EA81B38-8BF8-45AC-99DE-D9C715D4F681}" type="presParOf" srcId="{6D960B82-656A-4437-B4C1-B184A81E841C}" destId="{FC614F13-429B-43D5-9D72-5250FC0E241E}" srcOrd="0" destOrd="0" presId="urn:microsoft.com/office/officeart/2005/8/layout/vList6"/>
    <dgm:cxn modelId="{04BF259E-4B06-4C93-8C32-657CD7C2158C}" type="presParOf" srcId="{6D960B82-656A-4437-B4C1-B184A81E841C}" destId="{EAB38A43-3FDD-4E30-ADA6-9CEBA9807915}" srcOrd="1" destOrd="0" presId="urn:microsoft.com/office/officeart/2005/8/layout/vList6"/>
    <dgm:cxn modelId="{31C951FC-C517-4E8C-A768-4BDB6FF88F7D}" type="presParOf" srcId="{9F5033A8-B7C0-4C4E-8635-1DD450713F58}" destId="{3A252B76-8359-4694-9FE1-5F0FF8A27A9B}" srcOrd="3" destOrd="0" presId="urn:microsoft.com/office/officeart/2005/8/layout/vList6"/>
    <dgm:cxn modelId="{E7585CF3-9BD5-486D-90FE-49985FF5281F}" type="presParOf" srcId="{9F5033A8-B7C0-4C4E-8635-1DD450713F58}" destId="{DCE85182-CF6C-4CEF-BF40-C65FB5698FBD}" srcOrd="4" destOrd="0" presId="urn:microsoft.com/office/officeart/2005/8/layout/vList6"/>
    <dgm:cxn modelId="{0C67245F-17E8-49A1-93FA-CBB01FDE17E3}" type="presParOf" srcId="{DCE85182-CF6C-4CEF-BF40-C65FB5698FBD}" destId="{026BB076-8207-49C8-874E-79C4BCA6ED28}" srcOrd="0" destOrd="0" presId="urn:microsoft.com/office/officeart/2005/8/layout/vList6"/>
    <dgm:cxn modelId="{8FB2D17D-4E1A-402D-94F5-1D87A62636C8}" type="presParOf" srcId="{DCE85182-CF6C-4CEF-BF40-C65FB5698FBD}" destId="{E27D7215-58D0-4A1B-8900-EE5C22B20A7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F4E4-E9C2-41EB-B475-197124EA9BF4}">
      <dsp:nvSpPr>
        <dsp:cNvPr id="0" name=""/>
        <dsp:cNvSpPr/>
      </dsp:nvSpPr>
      <dsp:spPr>
        <a:xfrm>
          <a:off x="1196" y="1203739"/>
          <a:ext cx="1585891" cy="1585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strike="noStrike" kern="1200" cap="none" baseline="0" noProof="0" dirty="0"/>
            <a:t>Members faced some inconvenience</a:t>
          </a:r>
          <a:endParaRPr lang="en-US" sz="1300" b="1" i="0" u="none" strike="noStrike" kern="1200" cap="none" baseline="0" noProof="0" dirty="0">
            <a:solidFill>
              <a:srgbClr val="010000"/>
            </a:solidFill>
            <a:latin typeface="Gill Sans MT"/>
          </a:endParaRPr>
        </a:p>
      </dsp:txBody>
      <dsp:txXfrm>
        <a:off x="233444" y="1435987"/>
        <a:ext cx="1121395" cy="1121395"/>
      </dsp:txXfrm>
    </dsp:sp>
    <dsp:sp modelId="{C59D601C-B19A-435B-8361-239065831CBB}">
      <dsp:nvSpPr>
        <dsp:cNvPr id="0" name=""/>
        <dsp:cNvSpPr/>
      </dsp:nvSpPr>
      <dsp:spPr>
        <a:xfrm>
          <a:off x="1715861" y="1536776"/>
          <a:ext cx="919816" cy="91981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37783" y="1888514"/>
        <a:ext cx="675972" cy="216340"/>
      </dsp:txXfrm>
    </dsp:sp>
    <dsp:sp modelId="{92906EBC-DCF4-4612-8576-46E7B990841F}">
      <dsp:nvSpPr>
        <dsp:cNvPr id="0" name=""/>
        <dsp:cNvSpPr/>
      </dsp:nvSpPr>
      <dsp:spPr>
        <a:xfrm>
          <a:off x="2764452" y="1203739"/>
          <a:ext cx="1585891" cy="1585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Gill Sans MT" panose="020B0502020104020203"/>
            </a:rPr>
            <a:t>Members knew how to solve it</a:t>
          </a:r>
          <a:endParaRPr lang="en-US" sz="1300" b="1" kern="1200" dirty="0"/>
        </a:p>
      </dsp:txBody>
      <dsp:txXfrm>
        <a:off x="2996700" y="1435987"/>
        <a:ext cx="1121395" cy="1121395"/>
      </dsp:txXfrm>
    </dsp:sp>
    <dsp:sp modelId="{0837A0F6-F4D5-4F13-BF5F-E374447034FE}">
      <dsp:nvSpPr>
        <dsp:cNvPr id="0" name=""/>
        <dsp:cNvSpPr/>
      </dsp:nvSpPr>
      <dsp:spPr>
        <a:xfrm>
          <a:off x="4479118" y="1536776"/>
          <a:ext cx="919816" cy="91981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01040" y="1726258"/>
        <a:ext cx="675972" cy="540852"/>
      </dsp:txXfrm>
    </dsp:sp>
    <dsp:sp modelId="{61DD36EA-380A-4287-8B82-C6D7DD24F06F}">
      <dsp:nvSpPr>
        <dsp:cNvPr id="0" name=""/>
        <dsp:cNvSpPr/>
      </dsp:nvSpPr>
      <dsp:spPr>
        <a:xfrm>
          <a:off x="5527709" y="1203739"/>
          <a:ext cx="1585891" cy="1585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Gill Sans MT" panose="020B0502020104020203"/>
            </a:rPr>
            <a:t>So it was chosen</a:t>
          </a:r>
        </a:p>
      </dsp:txBody>
      <dsp:txXfrm>
        <a:off x="5759957" y="1435987"/>
        <a:ext cx="1121395" cy="1121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BC206-89CD-4AC3-A739-D1488FDA67F0}">
      <dsp:nvSpPr>
        <dsp:cNvPr id="0" name=""/>
        <dsp:cNvSpPr/>
      </dsp:nvSpPr>
      <dsp:spPr>
        <a:xfrm rot="16200000">
          <a:off x="571" y="587"/>
          <a:ext cx="3100800" cy="31008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Gill Sans MT" panose="020B0502020104020203"/>
            </a:rPr>
            <a:t>Problems of existing</a:t>
          </a:r>
          <a:r>
            <a:rPr lang="en-US" sz="2800" b="0" i="0" u="none" strike="noStrike" kern="1200" cap="none" baseline="0" noProof="0" dirty="0">
              <a:latin typeface="Gill Sans MT"/>
            </a:rPr>
            <a:t> system</a:t>
          </a:r>
          <a:endParaRPr lang="en-US" sz="2800" kern="1200" dirty="0"/>
        </a:p>
      </dsp:txBody>
      <dsp:txXfrm rot="5400000">
        <a:off x="543211" y="775787"/>
        <a:ext cx="2558160" cy="1550400"/>
      </dsp:txXfrm>
    </dsp:sp>
    <dsp:sp modelId="{D09AB779-3828-4F62-8263-AFE923333367}">
      <dsp:nvSpPr>
        <dsp:cNvPr id="0" name=""/>
        <dsp:cNvSpPr/>
      </dsp:nvSpPr>
      <dsp:spPr>
        <a:xfrm rot="5400000">
          <a:off x="3838999" y="587"/>
          <a:ext cx="3100800" cy="31008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Gill Sans MT" panose="020B0502020104020203"/>
            </a:rPr>
            <a:t>Users requirement</a:t>
          </a:r>
          <a:endParaRPr lang="en-US" sz="2800" kern="1200" dirty="0"/>
        </a:p>
      </dsp:txBody>
      <dsp:txXfrm rot="-5400000">
        <a:off x="3838999" y="775787"/>
        <a:ext cx="2558160" cy="155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98DAA-5D2E-48AF-843E-D958F24B1A47}">
      <dsp:nvSpPr>
        <dsp:cNvPr id="0" name=""/>
        <dsp:cNvSpPr/>
      </dsp:nvSpPr>
      <dsp:spPr>
        <a:xfrm>
          <a:off x="666" y="347836"/>
          <a:ext cx="2427583" cy="121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Gill Sans MT" panose="020B0502020104020203"/>
            </a:rPr>
            <a:t>Frontend</a:t>
          </a:r>
          <a:endParaRPr lang="en-US" sz="4600" kern="1200" dirty="0"/>
        </a:p>
      </dsp:txBody>
      <dsp:txXfrm>
        <a:off x="36217" y="383387"/>
        <a:ext cx="2356481" cy="1142689"/>
      </dsp:txXfrm>
    </dsp:sp>
    <dsp:sp modelId="{6642A313-D10C-455B-A753-62A4001FBC1C}">
      <dsp:nvSpPr>
        <dsp:cNvPr id="0" name=""/>
        <dsp:cNvSpPr/>
      </dsp:nvSpPr>
      <dsp:spPr>
        <a:xfrm>
          <a:off x="243425" y="1561628"/>
          <a:ext cx="242758" cy="910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343"/>
              </a:lnTo>
              <a:lnTo>
                <a:pt x="242758" y="910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3ABE-3B24-4535-853E-425BD618BCF0}">
      <dsp:nvSpPr>
        <dsp:cNvPr id="0" name=""/>
        <dsp:cNvSpPr/>
      </dsp:nvSpPr>
      <dsp:spPr>
        <a:xfrm>
          <a:off x="486183" y="1865076"/>
          <a:ext cx="1942066" cy="121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/>
            </a:rPr>
            <a:t>Photo issue</a:t>
          </a:r>
          <a:endParaRPr lang="en-US" sz="2700" kern="1200" dirty="0"/>
        </a:p>
      </dsp:txBody>
      <dsp:txXfrm>
        <a:off x="521734" y="1900627"/>
        <a:ext cx="1870964" cy="1142689"/>
      </dsp:txXfrm>
    </dsp:sp>
    <dsp:sp modelId="{B9C4E5AA-43EA-42C2-BF85-D07B07D6684F}">
      <dsp:nvSpPr>
        <dsp:cNvPr id="0" name=""/>
        <dsp:cNvSpPr/>
      </dsp:nvSpPr>
      <dsp:spPr>
        <a:xfrm>
          <a:off x="243425" y="1561628"/>
          <a:ext cx="242758" cy="2427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583"/>
              </a:lnTo>
              <a:lnTo>
                <a:pt x="242758" y="2427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7886F-2120-48DE-8FAA-85BAC1DA9C9D}">
      <dsp:nvSpPr>
        <dsp:cNvPr id="0" name=""/>
        <dsp:cNvSpPr/>
      </dsp:nvSpPr>
      <dsp:spPr>
        <a:xfrm>
          <a:off x="486183" y="3382315"/>
          <a:ext cx="1942066" cy="121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/>
            </a:rPr>
            <a:t>Responsive issue</a:t>
          </a:r>
          <a:endParaRPr lang="en-US" sz="2700" kern="1200" dirty="0"/>
        </a:p>
      </dsp:txBody>
      <dsp:txXfrm>
        <a:off x="521734" y="3417866"/>
        <a:ext cx="1870964" cy="1142689"/>
      </dsp:txXfrm>
    </dsp:sp>
    <dsp:sp modelId="{541791B4-AFE8-4D81-A85A-9311BCD99118}">
      <dsp:nvSpPr>
        <dsp:cNvPr id="0" name=""/>
        <dsp:cNvSpPr/>
      </dsp:nvSpPr>
      <dsp:spPr>
        <a:xfrm>
          <a:off x="3035145" y="347836"/>
          <a:ext cx="2427583" cy="121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Gill Sans MT" panose="020B0502020104020203"/>
            </a:rPr>
            <a:t>Backend</a:t>
          </a:r>
          <a:endParaRPr lang="en-US" sz="4600" kern="1200" dirty="0"/>
        </a:p>
      </dsp:txBody>
      <dsp:txXfrm>
        <a:off x="3070696" y="383387"/>
        <a:ext cx="2356481" cy="1142689"/>
      </dsp:txXfrm>
    </dsp:sp>
    <dsp:sp modelId="{A0E4634B-92CC-409B-BF4C-22B1AE28428D}">
      <dsp:nvSpPr>
        <dsp:cNvPr id="0" name=""/>
        <dsp:cNvSpPr/>
      </dsp:nvSpPr>
      <dsp:spPr>
        <a:xfrm>
          <a:off x="3277904" y="1561628"/>
          <a:ext cx="242758" cy="910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343"/>
              </a:lnTo>
              <a:lnTo>
                <a:pt x="242758" y="910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616AC-F169-49B2-860B-F4A07F80B691}">
      <dsp:nvSpPr>
        <dsp:cNvPr id="0" name=""/>
        <dsp:cNvSpPr/>
      </dsp:nvSpPr>
      <dsp:spPr>
        <a:xfrm>
          <a:off x="3520662" y="1865076"/>
          <a:ext cx="1942066" cy="121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/>
            </a:rPr>
            <a:t>Searching issue</a:t>
          </a:r>
          <a:endParaRPr lang="en-US" sz="2700" kern="1200" dirty="0"/>
        </a:p>
      </dsp:txBody>
      <dsp:txXfrm>
        <a:off x="3556213" y="1900627"/>
        <a:ext cx="1870964" cy="1142689"/>
      </dsp:txXfrm>
    </dsp:sp>
    <dsp:sp modelId="{153C5FC1-A8E2-4030-B66F-E241ECBFFADF}">
      <dsp:nvSpPr>
        <dsp:cNvPr id="0" name=""/>
        <dsp:cNvSpPr/>
      </dsp:nvSpPr>
      <dsp:spPr>
        <a:xfrm>
          <a:off x="3277904" y="1561628"/>
          <a:ext cx="242758" cy="2427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583"/>
              </a:lnTo>
              <a:lnTo>
                <a:pt x="242758" y="2427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CB00F-3C51-43DB-B4E8-4B46099CF747}">
      <dsp:nvSpPr>
        <dsp:cNvPr id="0" name=""/>
        <dsp:cNvSpPr/>
      </dsp:nvSpPr>
      <dsp:spPr>
        <a:xfrm>
          <a:off x="3520662" y="3382315"/>
          <a:ext cx="1942066" cy="121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/>
            </a:rPr>
            <a:t>Dynamically data  store issue</a:t>
          </a:r>
          <a:endParaRPr lang="en-US" sz="2700" kern="1200" dirty="0"/>
        </a:p>
      </dsp:txBody>
      <dsp:txXfrm>
        <a:off x="3556213" y="3417866"/>
        <a:ext cx="1870964" cy="1142689"/>
      </dsp:txXfrm>
    </dsp:sp>
    <dsp:sp modelId="{2EB252D5-6E6E-4672-A318-CDFA3B69FB53}">
      <dsp:nvSpPr>
        <dsp:cNvPr id="0" name=""/>
        <dsp:cNvSpPr/>
      </dsp:nvSpPr>
      <dsp:spPr>
        <a:xfrm>
          <a:off x="3277904" y="1561628"/>
          <a:ext cx="242758" cy="3944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822"/>
              </a:lnTo>
              <a:lnTo>
                <a:pt x="242758" y="3944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91CDE-2719-4DBB-B391-9AF6B174BA10}">
      <dsp:nvSpPr>
        <dsp:cNvPr id="0" name=""/>
        <dsp:cNvSpPr/>
      </dsp:nvSpPr>
      <dsp:spPr>
        <a:xfrm>
          <a:off x="3520662" y="4899555"/>
          <a:ext cx="1942066" cy="121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/>
            </a:rPr>
            <a:t>Database issue</a:t>
          </a:r>
        </a:p>
      </dsp:txBody>
      <dsp:txXfrm>
        <a:off x="3556213" y="4935106"/>
        <a:ext cx="1870964" cy="1142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58C1D-0B05-4F9D-BB94-48945E1098F2}">
      <dsp:nvSpPr>
        <dsp:cNvPr id="0" name=""/>
        <dsp:cNvSpPr/>
      </dsp:nvSpPr>
      <dsp:spPr>
        <a:xfrm>
          <a:off x="2685690" y="0"/>
          <a:ext cx="4028535" cy="18304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latin typeface="Gill Sans MT" panose="020B0502020104020203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Gill Sans MT" panose="020B0502020104020203"/>
            </a:rPr>
            <a:t>They want to take attendance through fingerprint</a:t>
          </a:r>
          <a:endParaRPr lang="en-US" sz="1900" b="1" kern="1200" dirty="0"/>
        </a:p>
      </dsp:txBody>
      <dsp:txXfrm>
        <a:off x="2685690" y="228802"/>
        <a:ext cx="3342129" cy="1372813"/>
      </dsp:txXfrm>
    </dsp:sp>
    <dsp:sp modelId="{12F8A7EB-2FE8-4B51-BA84-D72786D442A1}">
      <dsp:nvSpPr>
        <dsp:cNvPr id="0" name=""/>
        <dsp:cNvSpPr/>
      </dsp:nvSpPr>
      <dsp:spPr>
        <a:xfrm>
          <a:off x="0" y="0"/>
          <a:ext cx="2685690" cy="1830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u="none" strike="noStrike" kern="1200" cap="none" baseline="0" noProof="0" dirty="0"/>
            <a:t>Fingerprint</a:t>
          </a:r>
          <a:endParaRPr lang="en-US" sz="3700" b="0" i="0" u="none" strike="noStrike" kern="1200" cap="none" baseline="0" noProof="0" dirty="0">
            <a:solidFill>
              <a:srgbClr val="010000"/>
            </a:solidFill>
            <a:latin typeface="Gill Sans MT"/>
          </a:endParaRPr>
        </a:p>
      </dsp:txBody>
      <dsp:txXfrm>
        <a:off x="89354" y="89354"/>
        <a:ext cx="2506982" cy="1651709"/>
      </dsp:txXfrm>
    </dsp:sp>
    <dsp:sp modelId="{EAB38A43-3FDD-4E30-ADA6-9CEBA9807915}">
      <dsp:nvSpPr>
        <dsp:cNvPr id="0" name=""/>
        <dsp:cNvSpPr/>
      </dsp:nvSpPr>
      <dsp:spPr>
        <a:xfrm>
          <a:off x="2685690" y="2013458"/>
          <a:ext cx="4028535" cy="18304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latin typeface="Gill Sans MT" panose="020B0502020104020203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Gill Sans MT" panose="020B0502020104020203"/>
            </a:rPr>
            <a:t>Digitalized payment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b="1" kern="1200" dirty="0">
            <a:latin typeface="Gill Sans MT" panose="020B0502020104020203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Gill Sans MT" panose="020B0502020104020203"/>
            </a:rPr>
            <a:t>SMS notification</a:t>
          </a:r>
          <a:endParaRPr lang="en-US" sz="1900" b="1" kern="1200" dirty="0"/>
        </a:p>
      </dsp:txBody>
      <dsp:txXfrm>
        <a:off x="2685690" y="2242260"/>
        <a:ext cx="3342129" cy="1372813"/>
      </dsp:txXfrm>
    </dsp:sp>
    <dsp:sp modelId="{FC614F13-429B-43D5-9D72-5250FC0E241E}">
      <dsp:nvSpPr>
        <dsp:cNvPr id="0" name=""/>
        <dsp:cNvSpPr/>
      </dsp:nvSpPr>
      <dsp:spPr>
        <a:xfrm>
          <a:off x="0" y="2013458"/>
          <a:ext cx="2685690" cy="1830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latin typeface="Gill Sans MT" panose="020B0502020104020203"/>
            </a:rPr>
            <a:t>Payment</a:t>
          </a:r>
          <a:endParaRPr lang="en-US" sz="3700" b="0" kern="1200" dirty="0"/>
        </a:p>
      </dsp:txBody>
      <dsp:txXfrm>
        <a:off x="89354" y="2102812"/>
        <a:ext cx="2506982" cy="1651709"/>
      </dsp:txXfrm>
    </dsp:sp>
    <dsp:sp modelId="{E27D7215-58D0-4A1B-8900-EE5C22B20A74}">
      <dsp:nvSpPr>
        <dsp:cNvPr id="0" name=""/>
        <dsp:cNvSpPr/>
      </dsp:nvSpPr>
      <dsp:spPr>
        <a:xfrm>
          <a:off x="2685690" y="4026917"/>
          <a:ext cx="4028535" cy="18304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b="1" kern="1200" dirty="0">
            <a:latin typeface="Gill Sans MT" panose="020B0502020104020203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b="1" kern="1200" dirty="0">
            <a:latin typeface="Gill Sans MT" panose="020B0502020104020203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Gill Sans MT" panose="020B0502020104020203"/>
            </a:rPr>
            <a:t>Solving the existing problems</a:t>
          </a:r>
          <a:endParaRPr lang="en-US" sz="1900" kern="1200" dirty="0"/>
        </a:p>
      </dsp:txBody>
      <dsp:txXfrm>
        <a:off x="2685690" y="4255719"/>
        <a:ext cx="3342129" cy="1372813"/>
      </dsp:txXfrm>
    </dsp:sp>
    <dsp:sp modelId="{026BB076-8207-49C8-874E-79C4BCA6ED28}">
      <dsp:nvSpPr>
        <dsp:cNvPr id="0" name=""/>
        <dsp:cNvSpPr/>
      </dsp:nvSpPr>
      <dsp:spPr>
        <a:xfrm>
          <a:off x="0" y="4026917"/>
          <a:ext cx="2685690" cy="1830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latin typeface="Gill Sans MT" panose="020B0502020104020203"/>
            </a:rPr>
            <a:t>Solutions</a:t>
          </a:r>
        </a:p>
      </dsp:txBody>
      <dsp:txXfrm>
        <a:off x="89354" y="4116271"/>
        <a:ext cx="2506982" cy="1651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9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5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465" y="940757"/>
            <a:ext cx="5493070" cy="1964352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System analysis, Design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2514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1800" dirty="0">
                <a:solidFill>
                  <a:schemeClr val="tx1"/>
                </a:solidFill>
              </a:rPr>
              <a:t>MD SAIFUL ISLAM (1104017)</a:t>
            </a:r>
          </a:p>
          <a:p>
            <a:r>
              <a:rPr lang="en-US" sz="1800" dirty="0">
                <a:solidFill>
                  <a:schemeClr val="tx1"/>
                </a:solidFill>
              </a:rPr>
              <a:t>NAIMUR RAHMAN (1104038)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0" y="2954273"/>
            <a:ext cx="4485409" cy="93507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System name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5285" y="0"/>
            <a:ext cx="7541091" cy="6858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DED095-A724-41BA-820B-9E4E505FD951}"/>
              </a:ext>
            </a:extLst>
          </p:cNvPr>
          <p:cNvSpPr/>
          <p:nvPr/>
        </p:nvSpPr>
        <p:spPr>
          <a:xfrm>
            <a:off x="5595668" y="1720971"/>
            <a:ext cx="5578414" cy="34074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Smart Gym Management System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(Rush Fitness, </a:t>
            </a:r>
            <a:r>
              <a:rPr lang="en-US" sz="2400" dirty="0" err="1">
                <a:solidFill>
                  <a:srgbClr val="FFFFFF"/>
                </a:solidFill>
              </a:rPr>
              <a:t>Cumilla</a:t>
            </a:r>
            <a:r>
              <a:rPr lang="en-US" sz="24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Finance trade numbers">
            <a:extLst>
              <a:ext uri="{FF2B5EF4-FFF2-40B4-BE49-F238E27FC236}">
                <a16:creationId xmlns:a16="http://schemas.microsoft.com/office/drawing/2014/main" id="{711C248F-C89D-4587-9C18-705D78A3E3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58264" y="10"/>
            <a:ext cx="751935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we chose it</a:t>
            </a:r>
          </a:p>
        </p:txBody>
      </p:sp>
      <p:graphicFrame>
        <p:nvGraphicFramePr>
          <p:cNvPr id="216" name="Diagram 216">
            <a:extLst>
              <a:ext uri="{FF2B5EF4-FFF2-40B4-BE49-F238E27FC236}">
                <a16:creationId xmlns:a16="http://schemas.microsoft.com/office/drawing/2014/main" id="{D074FF84-4DB1-47A4-B271-E72ABBBFA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575736"/>
              </p:ext>
            </p:extLst>
          </p:nvPr>
        </p:nvGraphicFramePr>
        <p:xfrm>
          <a:off x="4933381" y="1445105"/>
          <a:ext cx="7114797" cy="39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Recognition of need</a:t>
            </a:r>
          </a:p>
        </p:txBody>
      </p:sp>
      <p:pic>
        <p:nvPicPr>
          <p:cNvPr id="6" name="Picture 5" descr="Finance trade numbers">
            <a:extLst>
              <a:ext uri="{FF2B5EF4-FFF2-40B4-BE49-F238E27FC236}">
                <a16:creationId xmlns:a16="http://schemas.microsoft.com/office/drawing/2014/main" id="{EC00FEE8-5C09-4814-900A-1CDF0CF9AC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5285" y="0"/>
            <a:ext cx="7541091" cy="6858000"/>
          </a:xfrm>
          <a:prstGeom prst="rect">
            <a:avLst/>
          </a:prstGeom>
        </p:spPr>
      </p:pic>
      <p:graphicFrame>
        <p:nvGraphicFramePr>
          <p:cNvPr id="23" name="Diagram 23">
            <a:extLst>
              <a:ext uri="{FF2B5EF4-FFF2-40B4-BE49-F238E27FC236}">
                <a16:creationId xmlns:a16="http://schemas.microsoft.com/office/drawing/2014/main" id="{1160EC93-2DB4-4600-94BD-A29BB7387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00091"/>
              </p:ext>
            </p:extLst>
          </p:nvPr>
        </p:nvGraphicFramePr>
        <p:xfrm>
          <a:off x="4962137" y="1718274"/>
          <a:ext cx="6940371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986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Problems of existing system</a:t>
            </a:r>
          </a:p>
        </p:txBody>
      </p:sp>
      <p:pic>
        <p:nvPicPr>
          <p:cNvPr id="17" name="Picture 16" descr="Finance trade numbers">
            <a:extLst>
              <a:ext uri="{FF2B5EF4-FFF2-40B4-BE49-F238E27FC236}">
                <a16:creationId xmlns:a16="http://schemas.microsoft.com/office/drawing/2014/main" id="{8C7BFD72-6C6E-4015-9E93-9B6EDC6B18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5285" y="0"/>
            <a:ext cx="7541091" cy="6858000"/>
          </a:xfrm>
          <a:prstGeom prst="rect">
            <a:avLst/>
          </a:prstGeom>
        </p:spPr>
      </p:pic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2BF1B9C-FECB-4613-922A-184A58954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570834"/>
              </p:ext>
            </p:extLst>
          </p:nvPr>
        </p:nvGraphicFramePr>
        <p:xfrm>
          <a:off x="5880340" y="219974"/>
          <a:ext cx="5463396" cy="646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61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Users requirement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 descr="Finance trade numbers">
            <a:extLst>
              <a:ext uri="{FF2B5EF4-FFF2-40B4-BE49-F238E27FC236}">
                <a16:creationId xmlns:a16="http://schemas.microsoft.com/office/drawing/2014/main" id="{CCCBB503-32E0-458E-8B88-A3EF330BB8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5285" y="0"/>
            <a:ext cx="7541091" cy="6858000"/>
          </a:xfrm>
          <a:prstGeom prst="rect">
            <a:avLst/>
          </a:prstGeom>
        </p:spPr>
      </p:pic>
      <p:graphicFrame>
        <p:nvGraphicFramePr>
          <p:cNvPr id="17" name="Diagram 18">
            <a:extLst>
              <a:ext uri="{FF2B5EF4-FFF2-40B4-BE49-F238E27FC236}">
                <a16:creationId xmlns:a16="http://schemas.microsoft.com/office/drawing/2014/main" id="{2BF5B1CA-2E79-494C-8084-DD3FBF0C0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333468"/>
              </p:ext>
            </p:extLst>
          </p:nvPr>
        </p:nvGraphicFramePr>
        <p:xfrm>
          <a:off x="5161472" y="334993"/>
          <a:ext cx="6714226" cy="585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271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793" y="2632172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Widescreen</PresentationFormat>
  <Paragraphs>20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System analysis, Design and development</vt:lpstr>
      <vt:lpstr>System name</vt:lpstr>
      <vt:lpstr>Why we chose it</vt:lpstr>
      <vt:lpstr>Recognition of need</vt:lpstr>
      <vt:lpstr>Problems of existing system</vt:lpstr>
      <vt:lpstr>Users requirement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 </dc:title>
  <dc:creator/>
  <cp:lastModifiedBy/>
  <cp:revision>317</cp:revision>
  <dcterms:created xsi:type="dcterms:W3CDTF">2019-05-13T12:02:12Z</dcterms:created>
  <dcterms:modified xsi:type="dcterms:W3CDTF">2020-01-02T15:18:26Z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