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33e9bd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33e9bd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33e9bd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33e9bd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512c49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512c49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2ac963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2ac963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2deb7ef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2deb7ef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33e9bd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33e9bd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33e9bd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33e9bd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2deb7e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2deb7e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33e9bd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33e9bd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33e9bd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33e9bd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33e9bd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33e9bd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Weather-Influenced Sales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251175"/>
            <a:ext cx="7688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2"/>
                </a:solidFill>
              </a:rPr>
              <a:t>Exploring the impact of weather on Coffee Shop Sales 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78525" y="4185250"/>
            <a:ext cx="2043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 By Naina Sonkar</a:t>
            </a:r>
            <a:endParaRPr b="1"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66225" y="286225"/>
            <a:ext cx="7697400" cy="4935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📅Sales by Week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6" name="Google Shape;146;p22" title="5_sales_by_wee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" y="1072775"/>
            <a:ext cx="4946499" cy="3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750750" y="1296450"/>
            <a:ext cx="29712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Insight: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Sales are strong on weekdays(Monday-Friday), as compared to weekends.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Weekdays might attract 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office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workers.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we suggest: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Try running offers or discounts on weekends to boost more weekend customer.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54500" y="186250"/>
            <a:ext cx="7697400" cy="546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Final Recommendations: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60325" y="949900"/>
            <a:ext cx="8396400" cy="4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Weather Forecast for promotions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Plan daily offers (like cold drink discounts on summers or a special offer on bakery products), and keep extra stock for top performing product when sunny and rainy weather is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forecasted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 product combos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Offer value combos like “Coffee + (baked item)” to increase avg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billing or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cross-selling.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Plan for Weekend  Sales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Weekdays have more sales, attract more weekends customers with offer, live music or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special discount.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Boost</a:t>
            </a: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Other Locations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Look what’s happening in the Hell’s Kitchen and apply it to the other locations.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Focus on Customer Behaviour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Collect feedback or run a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survey on customers favourites in different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weather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then advertise them on the 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basis</a:t>
            </a: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their favourite items.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729625" y="1634550"/>
            <a:ext cx="76881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Thank You!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21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Weather-Influenced Coffee Shop Sales Analysis </a:t>
            </a:r>
            <a:r>
              <a:rPr lang="en-GB" sz="1500">
                <a:solidFill>
                  <a:srgbClr val="434343"/>
                </a:solidFill>
              </a:rPr>
              <a:t>project explores how different weather conditions affect the sales performance of a coffee shops. The analysis helps identify sales trends, top-performing stores, and product preferences under changing weather conditions. By combining sales data and weather data, we uncover useful insights that will help business drive-decisions.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Tools Used: Python (Pandas, Matplotlib, Seaborn)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20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12775"/>
            <a:ext cx="76887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Identify sales trend over time.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Understand how weather condition impact on sales performance.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Identify the best performing product categories on the basis of weather conditions and top performing weather based on total sales.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Analyze sales pattern by store locations.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Detect sales pattern in weekdays vs. weekends to inform marketing </a:t>
            </a:r>
            <a:r>
              <a:rPr lang="en-GB" sz="1600">
                <a:solidFill>
                  <a:srgbClr val="434343"/>
                </a:solidFill>
              </a:rPr>
              <a:t>strategies.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USED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153700"/>
            <a:ext cx="76887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-GB" sz="1600">
                <a:solidFill>
                  <a:srgbClr val="434343"/>
                </a:solidFill>
              </a:rPr>
              <a:t>Sales Data:</a:t>
            </a:r>
            <a:r>
              <a:rPr lang="en-GB" sz="1600">
                <a:solidFill>
                  <a:srgbClr val="434343"/>
                </a:solidFill>
              </a:rPr>
              <a:t> date, transaction_qty, unit_price, total_price, store_location,                    product_category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-GB" sz="1600">
                <a:solidFill>
                  <a:srgbClr val="434343"/>
                </a:solidFill>
              </a:rPr>
              <a:t>Weather Data: </a:t>
            </a:r>
            <a:r>
              <a:rPr lang="en-GB" sz="1600">
                <a:solidFill>
                  <a:srgbClr val="434343"/>
                </a:solidFill>
              </a:rPr>
              <a:t>Location, temp, conditions, date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-GB" sz="1600">
                <a:solidFill>
                  <a:srgbClr val="434343"/>
                </a:solidFill>
              </a:rPr>
              <a:t>Merged On: </a:t>
            </a:r>
            <a:r>
              <a:rPr lang="en-GB" sz="1600">
                <a:solidFill>
                  <a:srgbClr val="434343"/>
                </a:solidFill>
              </a:rPr>
              <a:t>d</a:t>
            </a:r>
            <a:r>
              <a:rPr lang="en-GB" sz="1600">
                <a:solidFill>
                  <a:srgbClr val="434343"/>
                </a:solidFill>
              </a:rPr>
              <a:t>ate and </a:t>
            </a:r>
            <a:r>
              <a:rPr lang="en-GB" sz="1600">
                <a:solidFill>
                  <a:srgbClr val="434343"/>
                </a:solidFill>
              </a:rPr>
              <a:t>Location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Insights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Sales Trend Over Time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Weather Impact On Sales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Sales by Product Category and Weather </a:t>
            </a:r>
            <a:r>
              <a:rPr lang="en-GB" sz="1600">
                <a:solidFill>
                  <a:srgbClr val="434343"/>
                </a:solidFill>
              </a:rPr>
              <a:t>Conditions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Top Performing Store Locations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Sales by Week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53100" y="174500"/>
            <a:ext cx="7697400" cy="5409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📈 Sales Trend Over Time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118" name="Google Shape;118;p18" title="1_Sales_trend_over_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25" y="950275"/>
            <a:ext cx="4943200" cy="34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310250" y="950275"/>
            <a:ext cx="35229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Insight: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Sales are growing continuously overtime, with some ups and down. It means business is doing well.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we suggest: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Look at what caused those sales ups - Is that a sunny weather? Or a special offer or discount?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yes, then try to repeat those ideas.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53975" y="192000"/>
            <a:ext cx="7697400" cy="5643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🌡️</a:t>
            </a:r>
            <a:r>
              <a:rPr b="1" lang="en-GB" sz="1800">
                <a:solidFill>
                  <a:schemeClr val="dk2"/>
                </a:solidFill>
              </a:rPr>
              <a:t>Weather Impact On Sales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25" name="Google Shape;125;p19" title="2_weather_impact_on_s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50" y="1002838"/>
            <a:ext cx="4876026" cy="33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486375" y="1002875"/>
            <a:ext cx="31824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Insight: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Higher temperature leads to higher sales volumes - there is positive correlation between temp and sales.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People buy more, probably want cold drinks on warm weather.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we suggest: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weather forecast to prepare ahead and promote for cold drinks.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42750" y="174750"/>
            <a:ext cx="7697400" cy="5289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🌤️</a:t>
            </a:r>
            <a:r>
              <a:rPr lang="en-GB" sz="1700"/>
              <a:t> </a:t>
            </a:r>
            <a:r>
              <a:rPr b="1" lang="en-GB" sz="1800">
                <a:solidFill>
                  <a:srgbClr val="000000"/>
                </a:solidFill>
              </a:rPr>
              <a:t>Sales by Product Category and Weather Condition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32" name="Google Shape;132;p20" title="3_sales_by_product_category_and_weather_condi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5" y="856050"/>
            <a:ext cx="5263525" cy="39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650825" y="974675"/>
            <a:ext cx="32175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Insight</a:t>
            </a:r>
            <a:r>
              <a:rPr b="1" lang="en-GB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Coffee and tea sells most especially when it’s partially cloudy and rainy days.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Partially 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cloudy is the top performing weather by sales.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we suggest: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Keep extra stock of top selling product.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Boost the sales of other product by offering combos like “Coffee + Brownie”.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54500" y="262451"/>
            <a:ext cx="7697400" cy="4605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📍Top Performing Store Location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39" name="Google Shape;139;p21" title="4_top_performing_loc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0" y="945825"/>
            <a:ext cx="4805550" cy="36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639050" y="1261999"/>
            <a:ext cx="31941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Insight: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All the location are close on total sales, but Hell’s Kitchen is leading.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we suggest: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Figure out what’s </a:t>
            </a:r>
            <a:r>
              <a:rPr lang="en-GB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happening in Hell’s Kitchen and apple it to the other branches.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