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58" r:id="rId8"/>
    <p:sldId id="261" r:id="rId9"/>
    <p:sldId id="259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D0705-77C2-FF34-26B6-D27A85BFE3FB}" v="8" dt="2024-04-13T04:12:26.735"/>
    <p1510:client id="{E0F39C49-8FAB-4B48-B7B0-6B8981A1D5B6}" v="1" dt="2024-04-13T04:18:32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YA CHHABRA - 210968226" userId="S::hiya.chhabra@learner.manipal.edu::d8e2cdd6-fd6a-461d-9133-2668d52672a1" providerId="AD" clId="Web-{05834B16-6B40-4DF3-7618-E9B6E1943B0B}"/>
    <pc:docChg chg="modSld">
      <pc:chgData name="HIYA CHHABRA - 210968226" userId="S::hiya.chhabra@learner.manipal.edu::d8e2cdd6-fd6a-461d-9133-2668d52672a1" providerId="AD" clId="Web-{05834B16-6B40-4DF3-7618-E9B6E1943B0B}" dt="2024-04-03T09:19:08.925" v="0" actId="1076"/>
      <pc:docMkLst>
        <pc:docMk/>
      </pc:docMkLst>
      <pc:sldChg chg="modSp">
        <pc:chgData name="HIYA CHHABRA - 210968226" userId="S::hiya.chhabra@learner.manipal.edu::d8e2cdd6-fd6a-461d-9133-2668d52672a1" providerId="AD" clId="Web-{05834B16-6B40-4DF3-7618-E9B6E1943B0B}" dt="2024-04-03T09:19:08.925" v="0" actId="1076"/>
        <pc:sldMkLst>
          <pc:docMk/>
          <pc:sldMk cId="1769222938" sldId="263"/>
        </pc:sldMkLst>
        <pc:spChg chg="mod">
          <ac:chgData name="HIYA CHHABRA - 210968226" userId="S::hiya.chhabra@learner.manipal.edu::d8e2cdd6-fd6a-461d-9133-2668d52672a1" providerId="AD" clId="Web-{05834B16-6B40-4DF3-7618-E9B6E1943B0B}" dt="2024-04-03T09:19:08.925" v="0" actId="1076"/>
          <ac:spMkLst>
            <pc:docMk/>
            <pc:sldMk cId="1769222938" sldId="263"/>
            <ac:spMk id="3" creationId="{FED92EB6-5EEA-0D11-4256-8D554A5B017A}"/>
          </ac:spMkLst>
        </pc:spChg>
      </pc:sldChg>
    </pc:docChg>
  </pc:docChgLst>
  <pc:docChgLst>
    <pc:chgData name="KOTAMREDDY VENKATACHANDRA SIDDARDHA REDD - 210968014" userId="S::kotamreddy.siddardha@learner.manipal.edu::ee56ca49-21f5-492c-9b8e-c302b2a6ea6f" providerId="AD" clId="Web-{E0F39C49-8FAB-4B48-B7B0-6B8981A1D5B6}"/>
    <pc:docChg chg="modSld">
      <pc:chgData name="KOTAMREDDY VENKATACHANDRA SIDDARDHA REDD - 210968014" userId="S::kotamreddy.siddardha@learner.manipal.edu::ee56ca49-21f5-492c-9b8e-c302b2a6ea6f" providerId="AD" clId="Web-{E0F39C49-8FAB-4B48-B7B0-6B8981A1D5B6}" dt="2024-04-13T04:18:32.582" v="0" actId="1076"/>
      <pc:docMkLst>
        <pc:docMk/>
      </pc:docMkLst>
      <pc:sldChg chg="modSp">
        <pc:chgData name="KOTAMREDDY VENKATACHANDRA SIDDARDHA REDD - 210968014" userId="S::kotamreddy.siddardha@learner.manipal.edu::ee56ca49-21f5-492c-9b8e-c302b2a6ea6f" providerId="AD" clId="Web-{E0F39C49-8FAB-4B48-B7B0-6B8981A1D5B6}" dt="2024-04-13T04:18:32.582" v="0" actId="1076"/>
        <pc:sldMkLst>
          <pc:docMk/>
          <pc:sldMk cId="1604310084" sldId="257"/>
        </pc:sldMkLst>
        <pc:picChg chg="mod">
          <ac:chgData name="KOTAMREDDY VENKATACHANDRA SIDDARDHA REDD - 210968014" userId="S::kotamreddy.siddardha@learner.manipal.edu::ee56ca49-21f5-492c-9b8e-c302b2a6ea6f" providerId="AD" clId="Web-{E0F39C49-8FAB-4B48-B7B0-6B8981A1D5B6}" dt="2024-04-13T04:18:32.582" v="0" actId="1076"/>
          <ac:picMkLst>
            <pc:docMk/>
            <pc:sldMk cId="1604310084" sldId="257"/>
            <ac:picMk id="5" creationId="{DF9EBC84-E2BD-C3A0-2A25-2A200D754280}"/>
          </ac:picMkLst>
        </pc:picChg>
      </pc:sldChg>
    </pc:docChg>
  </pc:docChgLst>
  <pc:docChgLst>
    <pc:chgData name="ADURI NAGA SRINIVASA MANI TEJA KUMAR - 210968102" userId="S::aduri.kumar@learner.manipal.edu::abfff803-540f-4a55-90a5-9777cc1d9c69" providerId="AD" clId="Web-{B62D0705-77C2-FF34-26B6-D27A85BFE3FB}"/>
    <pc:docChg chg="addSld delSld">
      <pc:chgData name="ADURI NAGA SRINIVASA MANI TEJA KUMAR - 210968102" userId="S::aduri.kumar@learner.manipal.edu::abfff803-540f-4a55-90a5-9777cc1d9c69" providerId="AD" clId="Web-{B62D0705-77C2-FF34-26B6-D27A85BFE3FB}" dt="2024-04-13T04:12:26.610" v="7"/>
      <pc:docMkLst>
        <pc:docMk/>
      </pc:docMkLst>
      <pc:sldChg chg="add del">
        <pc:chgData name="ADURI NAGA SRINIVASA MANI TEJA KUMAR - 210968102" userId="S::aduri.kumar@learner.manipal.edu::abfff803-540f-4a55-90a5-9777cc1d9c69" providerId="AD" clId="Web-{B62D0705-77C2-FF34-26B6-D27A85BFE3FB}" dt="2024-04-13T04:12:26.610" v="7"/>
        <pc:sldMkLst>
          <pc:docMk/>
          <pc:sldMk cId="1992162930" sldId="256"/>
        </pc:sldMkLst>
      </pc:sldChg>
      <pc:sldChg chg="add del">
        <pc:chgData name="ADURI NAGA SRINIVASA MANI TEJA KUMAR - 210968102" userId="S::aduri.kumar@learner.manipal.edu::abfff803-540f-4a55-90a5-9777cc1d9c69" providerId="AD" clId="Web-{B62D0705-77C2-FF34-26B6-D27A85BFE3FB}" dt="2024-04-13T04:12:23.813" v="6"/>
        <pc:sldMkLst>
          <pc:docMk/>
          <pc:sldMk cId="1604310084" sldId="257"/>
        </pc:sldMkLst>
      </pc:sldChg>
      <pc:sldChg chg="add del">
        <pc:chgData name="ADURI NAGA SRINIVASA MANI TEJA KUMAR - 210968102" userId="S::aduri.kumar@learner.manipal.edu::abfff803-540f-4a55-90a5-9777cc1d9c69" providerId="AD" clId="Web-{B62D0705-77C2-FF34-26B6-D27A85BFE3FB}" dt="2024-04-13T04:12:17.766" v="4"/>
        <pc:sldMkLst>
          <pc:docMk/>
          <pc:sldMk cId="2990697139" sldId="258"/>
        </pc:sldMkLst>
      </pc:sldChg>
      <pc:sldChg chg="add del">
        <pc:chgData name="ADURI NAGA SRINIVASA MANI TEJA KUMAR - 210968102" userId="S::aduri.kumar@learner.manipal.edu::abfff803-540f-4a55-90a5-9777cc1d9c69" providerId="AD" clId="Web-{B62D0705-77C2-FF34-26B6-D27A85BFE3FB}" dt="2024-04-13T04:12:21.141" v="5"/>
        <pc:sldMkLst>
          <pc:docMk/>
          <pc:sldMk cId="146207618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34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32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5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653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11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08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214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5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1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5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2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1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9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7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4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3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56833F-190E-47E9-97C4-BC4D07BE257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6599D0-7119-46C8-BFFD-2955E47AA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dhzdhd/hadoop-docker-compos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4EFA-57BF-E893-E8E9-D4DC5ADF4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Hadoop-Docker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16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B167-3A8C-BC1D-4B5F-470B98A0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9BDD-1AF4-F62A-987B-BA129C5D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Docker Engine </a:t>
            </a:r>
          </a:p>
          <a:p>
            <a:pPr lvl="1"/>
            <a:r>
              <a:rPr lang="en-IN" b="0" i="0" dirty="0">
                <a:effectLst/>
                <a:latin typeface="inherit"/>
                <a:hlinkClick r:id="rId2" tooltip="https://docs.docker.com/engine/install/ubuntu/"/>
              </a:rPr>
              <a:t>https://docs.docker.com/engine/install/ubuntu/</a:t>
            </a:r>
            <a:endParaRPr lang="en-IN" b="0" i="0" dirty="0">
              <a:effectLst/>
              <a:latin typeface="inherit"/>
            </a:endParaRPr>
          </a:p>
          <a:p>
            <a:pPr lvl="2"/>
            <a:r>
              <a:rPr lang="en-IN" dirty="0"/>
              <a:t>Run steps 1 and 2 from “install from apt repository”.</a:t>
            </a:r>
          </a:p>
          <a:p>
            <a:pPr lvl="2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EBC84-E2BD-C3A0-2A25-2A200D754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344" y="3814309"/>
            <a:ext cx="3733941" cy="1690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F2FA72-E0D1-2134-06C7-7E51E13CE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037" y="3938471"/>
            <a:ext cx="5303510" cy="14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1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F58C-CF80-72EB-1B2A-E8BF0EC1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71A4-95BA-71E5-4B89-85A7B57D0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after the previous steps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D6862-6B50-6AD8-312A-0EC161DA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57" y="3233544"/>
            <a:ext cx="757343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7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DCD1-5C07-A5C6-6482-64B50D2F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6E19-255B-931F-D3E7-D2FD8EF0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0668"/>
          </a:xfrm>
        </p:spPr>
        <p:txBody>
          <a:bodyPr/>
          <a:lstStyle/>
          <a:p>
            <a:r>
              <a:rPr lang="en-US" dirty="0"/>
              <a:t>Clone the repository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hlinkClick r:id="rId2"/>
              </a:rPr>
              <a:t>https://github.com/dhzdhd/hadoop-docker-compose.git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Cd into the directory</a:t>
            </a:r>
          </a:p>
          <a:p>
            <a:pPr marL="0" indent="0">
              <a:buNone/>
            </a:pPr>
            <a:r>
              <a:rPr lang="en-IN" dirty="0"/>
              <a:t>	Run “</a:t>
            </a:r>
            <a:r>
              <a:rPr lang="en-IN" dirty="0" err="1"/>
              <a:t>sudo</a:t>
            </a:r>
            <a:r>
              <a:rPr lang="en-IN" dirty="0"/>
              <a:t> docker compose up –d ”</a:t>
            </a:r>
          </a:p>
          <a:p>
            <a:pPr marL="0" indent="0">
              <a:buNone/>
            </a:pPr>
            <a:r>
              <a:rPr lang="en-IN" dirty="0"/>
              <a:t>	After the building of the container is complete ,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24E45-4D76-9050-5B22-B3987A3E0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94" y="3612690"/>
            <a:ext cx="594443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9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2B93-88F5-B7CC-3A21-9460F87B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5801-0CC4-1891-4D7C-FBDF2FA3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“</a:t>
            </a:r>
            <a:r>
              <a:rPr lang="en-IN" dirty="0" err="1"/>
              <a:t>sudo</a:t>
            </a:r>
            <a:r>
              <a:rPr lang="en-IN" dirty="0"/>
              <a:t> docker </a:t>
            </a:r>
            <a:r>
              <a:rPr lang="en-IN" dirty="0" err="1"/>
              <a:t>ps</a:t>
            </a:r>
            <a:r>
              <a:rPr lang="en-IN" dirty="0"/>
              <a:t>  –a ”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is the container id copy it (</a:t>
            </a:r>
            <a:r>
              <a:rPr lang="en-IN" dirty="0" err="1"/>
              <a:t>ctrl+shift+c</a:t>
            </a:r>
            <a:r>
              <a:rPr lang="en-IN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644C4-EDC8-C59B-54D0-1250E173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73" y="3138462"/>
            <a:ext cx="9167872" cy="1181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10028-C82E-674C-EEB5-5922FC79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997" y="4574496"/>
            <a:ext cx="1047896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3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B114-40F0-C74B-B643-D5D04331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310F-ECA6-7FCF-9710-DE135DC6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that is done Run “docker exec –it &lt;</a:t>
            </a:r>
            <a:r>
              <a:rPr lang="en-US" dirty="0" err="1"/>
              <a:t>container_id</a:t>
            </a:r>
            <a:r>
              <a:rPr lang="en-US" dirty="0"/>
              <a:t>&gt; /bin/bash”</a:t>
            </a:r>
          </a:p>
          <a:p>
            <a:r>
              <a:rPr lang="en-US" dirty="0"/>
              <a:t>Run “</a:t>
            </a:r>
            <a:r>
              <a:rPr lang="en-US" dirty="0" err="1"/>
              <a:t>init</a:t>
            </a:r>
            <a:r>
              <a:rPr lang="en-US" dirty="0"/>
              <a:t>” [ THIS STEP IS TO BE DONE ONLY THE FIRST TIME ,DOING IT AGAIN FORMATS HDFS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B89B-15C1-6293-CD24-7BAD57A2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docker(</a:t>
            </a:r>
            <a:r>
              <a:rPr lang="en-US" dirty="0" err="1"/>
              <a:t>hadoop</a:t>
            </a:r>
            <a:r>
              <a:rPr lang="en-US" dirty="0"/>
              <a:t>) after first time.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ADE6-72BC-A3CA-F304-6DA00FD7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directory , that was cloned.</a:t>
            </a:r>
          </a:p>
          <a:p>
            <a:r>
              <a:rPr lang="en-US" dirty="0"/>
              <a:t>Open the directory in terminal</a:t>
            </a:r>
          </a:p>
          <a:p>
            <a:r>
              <a:rPr lang="en-US" dirty="0"/>
              <a:t>Run “docker </a:t>
            </a:r>
            <a:r>
              <a:rPr lang="en-US" dirty="0" err="1"/>
              <a:t>ps</a:t>
            </a:r>
            <a:r>
              <a:rPr lang="en-US" dirty="0"/>
              <a:t> –a ” like in the previous slide and copy the container id</a:t>
            </a:r>
          </a:p>
          <a:p>
            <a:r>
              <a:rPr lang="en-US" dirty="0"/>
              <a:t>Run “docker exec –it&lt;</a:t>
            </a:r>
            <a:r>
              <a:rPr lang="en-US" dirty="0" err="1"/>
              <a:t>container_name</a:t>
            </a:r>
            <a:r>
              <a:rPr lang="en-US" dirty="0"/>
              <a:t>&gt; bin/bash”</a:t>
            </a:r>
          </a:p>
          <a:p>
            <a:r>
              <a:rPr lang="en-US" dirty="0"/>
              <a:t>Run “Restart” [ DO NOT RUN INIT , IT FORMATS HDFS ]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66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7F5D-AA89-8877-7E3C-DEB0CDCA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2EB6-5EEA-0D11-4256-8D554A5B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7527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there is a problem during the building of container, that is because , the </a:t>
            </a:r>
            <a:r>
              <a:rPr lang="en-US" dirty="0" err="1"/>
              <a:t>hbase</a:t>
            </a:r>
            <a:r>
              <a:rPr lang="en-US" dirty="0"/>
              <a:t> website might be blocked due to </a:t>
            </a:r>
            <a:r>
              <a:rPr lang="en-US" dirty="0" err="1"/>
              <a:t>manipal</a:t>
            </a:r>
            <a:r>
              <a:rPr lang="en-US" dirty="0"/>
              <a:t> proxy , please stop the process(ctrl c) and run “docker compose up” after connecting to hotspot.</a:t>
            </a:r>
          </a:p>
          <a:p>
            <a:r>
              <a:rPr lang="en-US" dirty="0"/>
              <a:t>For Windows do not use </a:t>
            </a:r>
            <a:r>
              <a:rPr lang="en-US" dirty="0" err="1"/>
              <a:t>sudo</a:t>
            </a:r>
            <a:r>
              <a:rPr lang="en-US" dirty="0"/>
              <a:t> while running the commands, install docker desktop , and clone the repository, follow the steps from slide 4-7</a:t>
            </a:r>
          </a:p>
          <a:p>
            <a:r>
              <a:rPr lang="en-US" dirty="0"/>
              <a:t>You can use the “</a:t>
            </a:r>
            <a:r>
              <a:rPr lang="en-US" dirty="0" err="1"/>
              <a:t>workdir</a:t>
            </a:r>
            <a:r>
              <a:rPr lang="en-US" dirty="0"/>
              <a:t>” directory to copy your files in and out of the container.</a:t>
            </a:r>
          </a:p>
          <a:p>
            <a:r>
              <a:rPr lang="en-US" dirty="0"/>
              <a:t>You can access the </a:t>
            </a:r>
            <a:r>
              <a:rPr lang="en-US" dirty="0" err="1"/>
              <a:t>hdfs</a:t>
            </a:r>
            <a:r>
              <a:rPr lang="en-US" dirty="0"/>
              <a:t> file view at “localhost:9870”.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22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2467-27F8-3432-51D7-2E2C6D29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look?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C279A2-CF73-A2A4-AE59-DC7742F2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look something like this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this point it is </a:t>
            </a:r>
            <a:r>
              <a:rPr lang="en-US"/>
              <a:t>usual Hadoop.</a:t>
            </a:r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CACEB-D85D-0E95-4880-C5E69477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3119394"/>
            <a:ext cx="914527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08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079F9AA3DAE41BFFDB638BE5E8259" ma:contentTypeVersion="6" ma:contentTypeDescription="Create a new document." ma:contentTypeScope="" ma:versionID="e447706cd7bc770021917c3b0dcd44f8">
  <xsd:schema xmlns:xsd="http://www.w3.org/2001/XMLSchema" xmlns:xs="http://www.w3.org/2001/XMLSchema" xmlns:p="http://schemas.microsoft.com/office/2006/metadata/properties" xmlns:ns2="96b73ab5-af18-480c-badd-1b0e5ede93fa" xmlns:ns3="3109cd0c-d8c1-4d47-9e22-692d78df58d8" targetNamespace="http://schemas.microsoft.com/office/2006/metadata/properties" ma:root="true" ma:fieldsID="7419a103cdc88d2e1ae7a40fda4cc0d6" ns2:_="" ns3:_="">
    <xsd:import namespace="96b73ab5-af18-480c-badd-1b0e5ede93fa"/>
    <xsd:import namespace="3109cd0c-d8c1-4d47-9e22-692d78df5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73ab5-af18-480c-badd-1b0e5ede9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9cd0c-d8c1-4d47-9e22-692d78df5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01158C-856A-41F4-B6D1-7CFD6F643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b73ab5-af18-480c-badd-1b0e5ede93fa"/>
    <ds:schemaRef ds:uri="3109cd0c-d8c1-4d47-9e22-692d78df5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AFB16B-DB2E-42B8-9CA6-30BED15C5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198C2E-F336-487C-81C6-C0F1580BB2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339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Organic</vt:lpstr>
      <vt:lpstr>Hadoop-Docker</vt:lpstr>
      <vt:lpstr>Installation</vt:lpstr>
      <vt:lpstr>Installation</vt:lpstr>
      <vt:lpstr>Installation</vt:lpstr>
      <vt:lpstr>Installation </vt:lpstr>
      <vt:lpstr>Installation</vt:lpstr>
      <vt:lpstr>Running docker(hadoop) after first time.</vt:lpstr>
      <vt:lpstr>Notes</vt:lpstr>
      <vt:lpstr>How does it look?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Hadoop-Docker</dc:title>
  <dc:creator>R SRINIVAS PRABHU - 210968010</dc:creator>
  <cp:lastModifiedBy>R SRINIVAS PRABHU - 210968010</cp:lastModifiedBy>
  <cp:revision>10</cp:revision>
  <dcterms:created xsi:type="dcterms:W3CDTF">2024-03-04T12:51:52Z</dcterms:created>
  <dcterms:modified xsi:type="dcterms:W3CDTF">2024-04-13T04:21:21Z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0x0101004A5079F9AA3DAE41BFFDB638BE5E8259</vt:lpwstr>
  </property>
</Properties>
</file>