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4"/>
  </p:sldMasterIdLst>
  <p:notesMasterIdLst>
    <p:notesMasterId r:id="rId16"/>
  </p:notesMasterIdLst>
  <p:handoutMasterIdLst>
    <p:handoutMasterId r:id="rId17"/>
  </p:handoutMasterIdLst>
  <p:sldIdLst>
    <p:sldId id="256" r:id="rId5"/>
    <p:sldId id="326" r:id="rId6"/>
    <p:sldId id="344" r:id="rId7"/>
    <p:sldId id="346" r:id="rId8"/>
    <p:sldId id="354" r:id="rId9"/>
    <p:sldId id="359" r:id="rId10"/>
    <p:sldId id="356" r:id="rId11"/>
    <p:sldId id="357" r:id="rId12"/>
    <p:sldId id="358" r:id="rId13"/>
    <p:sldId id="360" r:id="rId14"/>
    <p:sldId id="287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B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1CC62-381B-4C0C-9D0A-475BF094C6F1}" v="6" dt="2023-04-08T13:43:37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lash K Pai [MAHE-MIT]" userId="S::abhilash.pai@manipal.edu::f2c599f2-38c5-4d8e-945c-9e89ee1e11e3" providerId="AD" clId="Web-{0A15CD0A-AB94-3B5F-8BD0-6079D7EA577C}"/>
    <pc:docChg chg="modSld">
      <pc:chgData name="Abhilash K Pai [MAHE-MIT]" userId="S::abhilash.pai@manipal.edu::f2c599f2-38c5-4d8e-945c-9e89ee1e11e3" providerId="AD" clId="Web-{0A15CD0A-AB94-3B5F-8BD0-6079D7EA577C}" dt="2022-02-28T14:23:03.005" v="36" actId="20577"/>
      <pc:docMkLst>
        <pc:docMk/>
      </pc:docMkLst>
    </pc:docChg>
  </pc:docChgLst>
  <pc:docChgLst>
    <pc:chgData name="Savitha G [MAHE-MT]" userId="S::savitha.g@manipal.edu::a4807cc5-80d9-4f86-95ee-5c45d96993a3" providerId="AD" clId="Web-{1A6BC2B7-E7F1-15E0-1889-1BCC6DCE45BE}"/>
    <pc:docChg chg="addSld delSld modSld">
      <pc:chgData name="Savitha G [MAHE-MT]" userId="S::savitha.g@manipal.edu::a4807cc5-80d9-4f86-95ee-5c45d96993a3" providerId="AD" clId="Web-{1A6BC2B7-E7F1-15E0-1889-1BCC6DCE45BE}" dt="2022-02-24T17:00:25.174" v="25"/>
      <pc:docMkLst>
        <pc:docMk/>
      </pc:docMkLst>
    </pc:docChg>
  </pc:docChgLst>
  <pc:docChgLst>
    <pc:chgData name="Savitha G [MAHE-MT]" userId="S::savitha.g@manipal.edu::a4807cc5-80d9-4f86-95ee-5c45d96993a3" providerId="AD" clId="Web-{82809717-25E4-D146-B6FF-EAFB80674261}"/>
    <pc:docChg chg="addSld modSld">
      <pc:chgData name="Savitha G [MAHE-MT]" userId="S::savitha.g@manipal.edu::a4807cc5-80d9-4f86-95ee-5c45d96993a3" providerId="AD" clId="Web-{82809717-25E4-D146-B6FF-EAFB80674261}" dt="2022-02-28T06:27:27.918" v="10" actId="1076"/>
      <pc:docMkLst>
        <pc:docMk/>
      </pc:docMkLst>
    </pc:docChg>
  </pc:docChgLst>
  <pc:docChgLst>
    <pc:chgData name="Savitha G [MAHE-MT]" userId="S::savitha.g@manipal.edu::a4807cc5-80d9-4f86-95ee-5c45d96993a3" providerId="AD" clId="Web-{6503850B-D343-394E-DA8D-74E7132DE007}"/>
    <pc:docChg chg="addSld modSld">
      <pc:chgData name="Savitha G [MAHE-MT]" userId="S::savitha.g@manipal.edu::a4807cc5-80d9-4f86-95ee-5c45d96993a3" providerId="AD" clId="Web-{6503850B-D343-394E-DA8D-74E7132DE007}" dt="2022-02-24T16:16:21.250" v="9" actId="20577"/>
      <pc:docMkLst>
        <pc:docMk/>
      </pc:docMkLst>
    </pc:docChg>
  </pc:docChgLst>
  <pc:docChgLst>
    <pc:chgData name="Abhilash K Pai [MAHE-MIT]" userId="f2c599f2-38c5-4d8e-945c-9e89ee1e11e3" providerId="ADAL" clId="{952A723B-DD38-4FC0-8F13-07C84FFBB2E6}"/>
    <pc:docChg chg="undo redo custSel addSld delSld modSld">
      <pc:chgData name="Abhilash K Pai [MAHE-MIT]" userId="f2c599f2-38c5-4d8e-945c-9e89ee1e11e3" providerId="ADAL" clId="{952A723B-DD38-4FC0-8F13-07C84FFBB2E6}" dt="2022-03-08T04:25:15.806" v="1517"/>
      <pc:docMkLst>
        <pc:docMk/>
      </pc:docMkLst>
      <pc:sldChg chg="addSp delSp modSp mod">
        <pc:chgData name="Abhilash K Pai [MAHE-MIT]" userId="f2c599f2-38c5-4d8e-945c-9e89ee1e11e3" providerId="ADAL" clId="{952A723B-DD38-4FC0-8F13-07C84FFBB2E6}" dt="2022-03-07T15:32:38.922" v="89" actId="1036"/>
        <pc:sldMkLst>
          <pc:docMk/>
          <pc:sldMk cId="645884989" sldId="256"/>
        </pc:sldMkLst>
        <pc:spChg chg="mod">
          <ac:chgData name="Abhilash K Pai [MAHE-MIT]" userId="f2c599f2-38c5-4d8e-945c-9e89ee1e11e3" providerId="ADAL" clId="{952A723B-DD38-4FC0-8F13-07C84FFBB2E6}" dt="2022-03-07T14:59:30.642" v="35" actId="20577"/>
          <ac:spMkLst>
            <pc:docMk/>
            <pc:sldMk cId="645884989" sldId="256"/>
            <ac:spMk id="2" creationId="{3A3AA94E-32F7-4E46-8C99-6646AA0CBA89}"/>
          </ac:spMkLst>
        </pc:spChg>
        <pc:picChg chg="del">
          <ac:chgData name="Abhilash K Pai [MAHE-MIT]" userId="f2c599f2-38c5-4d8e-945c-9e89ee1e11e3" providerId="ADAL" clId="{952A723B-DD38-4FC0-8F13-07C84FFBB2E6}" dt="2022-03-07T15:30:02.534" v="37" actId="478"/>
          <ac:picMkLst>
            <pc:docMk/>
            <pc:sldMk cId="645884989" sldId="256"/>
            <ac:picMk id="6" creationId="{595622FB-5D38-49EF-862E-FD33649B7E73}"/>
          </ac:picMkLst>
        </pc:picChg>
        <pc:picChg chg="add mod">
          <ac:chgData name="Abhilash K Pai [MAHE-MIT]" userId="f2c599f2-38c5-4d8e-945c-9e89ee1e11e3" providerId="ADAL" clId="{952A723B-DD38-4FC0-8F13-07C84FFBB2E6}" dt="2022-03-07T15:32:38.922" v="89" actId="1036"/>
          <ac:picMkLst>
            <pc:docMk/>
            <pc:sldMk cId="645884989" sldId="256"/>
            <ac:picMk id="7" creationId="{A9BD6150-DFE2-4DCF-B26B-B093AB184503}"/>
          </ac:picMkLst>
        </pc:picChg>
        <pc:picChg chg="add mod">
          <ac:chgData name="Abhilash K Pai [MAHE-MIT]" userId="f2c599f2-38c5-4d8e-945c-9e89ee1e11e3" providerId="ADAL" clId="{952A723B-DD38-4FC0-8F13-07C84FFBB2E6}" dt="2022-03-07T15:32:38.922" v="89" actId="1036"/>
          <ac:picMkLst>
            <pc:docMk/>
            <pc:sldMk cId="645884989" sldId="256"/>
            <ac:picMk id="9" creationId="{71D76802-EE92-4CE5-9837-47338F041CE1}"/>
          </ac:picMkLst>
        </pc:picChg>
        <pc:picChg chg="add mod">
          <ac:chgData name="Abhilash K Pai [MAHE-MIT]" userId="f2c599f2-38c5-4d8e-945c-9e89ee1e11e3" providerId="ADAL" clId="{952A723B-DD38-4FC0-8F13-07C84FFBB2E6}" dt="2022-03-07T15:32:38.922" v="89" actId="1036"/>
          <ac:picMkLst>
            <pc:docMk/>
            <pc:sldMk cId="645884989" sldId="256"/>
            <ac:picMk id="11" creationId="{97E46279-BCC0-4B06-9894-D9462D1A0BFC}"/>
          </ac:picMkLst>
        </pc:picChg>
        <pc:inkChg chg="del">
          <ac:chgData name="Abhilash K Pai [MAHE-MIT]" userId="f2c599f2-38c5-4d8e-945c-9e89ee1e11e3" providerId="ADAL" clId="{952A723B-DD38-4FC0-8F13-07C84FFBB2E6}" dt="2022-03-07T09:02:34.133" v="0" actId="478"/>
          <ac:inkMkLst>
            <pc:docMk/>
            <pc:sldMk cId="645884989" sldId="256"/>
            <ac:inkMk id="4" creationId="{20AEA447-AB5B-4889-B087-2CA43AF886AA}"/>
          </ac:inkMkLst>
        </pc:inkChg>
      </pc:sldChg>
      <pc:sldChg chg="modSp mod modAnim">
        <pc:chgData name="Abhilash K Pai [MAHE-MIT]" userId="f2c599f2-38c5-4d8e-945c-9e89ee1e11e3" providerId="ADAL" clId="{952A723B-DD38-4FC0-8F13-07C84FFBB2E6}" dt="2022-03-08T03:00:31.630" v="179" actId="20577"/>
        <pc:sldMkLst>
          <pc:docMk/>
          <pc:sldMk cId="1874065892" sldId="306"/>
        </pc:sldMkLst>
        <pc:spChg chg="mod">
          <ac:chgData name="Abhilash K Pai [MAHE-MIT]" userId="f2c599f2-38c5-4d8e-945c-9e89ee1e11e3" providerId="ADAL" clId="{952A723B-DD38-4FC0-8F13-07C84FFBB2E6}" dt="2022-03-08T03:00:31.630" v="179" actId="20577"/>
          <ac:spMkLst>
            <pc:docMk/>
            <pc:sldMk cId="1874065892" sldId="306"/>
            <ac:spMk id="3" creationId="{193FBCF4-89CD-46C9-AF9F-864FA84ED04C}"/>
          </ac:spMkLst>
        </pc:spChg>
      </pc:sldChg>
      <pc:sldChg chg="addSp delSp modSp mod modAnim">
        <pc:chgData name="Abhilash K Pai [MAHE-MIT]" userId="f2c599f2-38c5-4d8e-945c-9e89ee1e11e3" providerId="ADAL" clId="{952A723B-DD38-4FC0-8F13-07C84FFBB2E6}" dt="2022-03-08T04:19:16.117" v="1483"/>
        <pc:sldMkLst>
          <pc:docMk/>
          <pc:sldMk cId="1908578374" sldId="325"/>
        </pc:sldMkLst>
        <pc:spChg chg="mod">
          <ac:chgData name="Abhilash K Pai [MAHE-MIT]" userId="f2c599f2-38c5-4d8e-945c-9e89ee1e11e3" providerId="ADAL" clId="{952A723B-DD38-4FC0-8F13-07C84FFBB2E6}" dt="2022-03-08T03:23:40.159" v="558" actId="20578"/>
          <ac:spMkLst>
            <pc:docMk/>
            <pc:sldMk cId="1908578374" sldId="325"/>
            <ac:spMk id="3" creationId="{03AC397C-C2BE-49FE-8478-6A1B6603A555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9" creationId="{8A4474D6-A931-455B-8E1D-E1E084E1310F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0" creationId="{741BDAB4-158D-431D-9080-6F5E9962CA26}"/>
          </ac:spMkLst>
        </pc:spChg>
        <pc:spChg chg="mod">
          <ac:chgData name="Abhilash K Pai [MAHE-MIT]" userId="f2c599f2-38c5-4d8e-945c-9e89ee1e11e3" providerId="ADAL" clId="{952A723B-DD38-4FC0-8F13-07C84FFBB2E6}" dt="2022-03-08T03:23:47.831" v="561" actId="27636"/>
          <ac:spMkLst>
            <pc:docMk/>
            <pc:sldMk cId="1908578374" sldId="325"/>
            <ac:spMk id="11" creationId="{34899093-EA3C-411E-B653-90E70AA34F25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2" creationId="{A3A3CB72-C44B-4DDD-9464-E079D0C45CB2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3" creationId="{B3AF634C-BA2C-44B8-9E17-EC241D66912B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4" creationId="{286ACE8D-195B-449F-B760-C34B80D1EDF8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5" creationId="{8C826D1C-1F50-41F6-9CBE-64E84BF9C6F5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6" creationId="{E18DB2E3-6809-4025-B00D-B9E887DB2503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7" creationId="{860BC024-3EF6-4400-8660-9B4A3A59FD30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8" creationId="{BFE65C11-DB75-4C53-8A8D-7A774292109A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19" creationId="{FCAB1DFC-9611-47C3-840F-589BF45F28FD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20" creationId="{9810B495-524F-403E-B8CC-7EBB8E36B008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21" creationId="{DBDF1355-C063-4556-9975-6CE9C633A205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22" creationId="{E53CCC18-D748-49EB-BBE5-43F35CF0C56B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23" creationId="{A7C9CAE1-3784-4DBE-A5FF-9012455F8EFA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24" creationId="{074BEA5A-FA1D-4D46-B09C-A099E1E31F52}"/>
          </ac:spMkLst>
        </pc:spChg>
        <pc:spChg chg="mod">
          <ac:chgData name="Abhilash K Pai [MAHE-MIT]" userId="f2c599f2-38c5-4d8e-945c-9e89ee1e11e3" providerId="ADAL" clId="{952A723B-DD38-4FC0-8F13-07C84FFBB2E6}" dt="2022-03-08T03:15:40.491" v="318" actId="1076"/>
          <ac:spMkLst>
            <pc:docMk/>
            <pc:sldMk cId="1908578374" sldId="325"/>
            <ac:spMk id="25" creationId="{4AA5387E-474A-4795-A196-EE5AD5E5EC0D}"/>
          </ac:spMkLst>
        </pc:spChg>
        <pc:spChg chg="add mod">
          <ac:chgData name="Abhilash K Pai [MAHE-MIT]" userId="f2c599f2-38c5-4d8e-945c-9e89ee1e11e3" providerId="ADAL" clId="{952A723B-DD38-4FC0-8F13-07C84FFBB2E6}" dt="2022-03-08T03:39:57.551" v="796" actId="20577"/>
          <ac:spMkLst>
            <pc:docMk/>
            <pc:sldMk cId="1908578374" sldId="325"/>
            <ac:spMk id="26" creationId="{E0A599F0-539C-41F1-9E2F-72FADE079B30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28" creationId="{B846A8F7-BD81-4BFB-9CD7-97C93FBCD303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29" creationId="{FC598848-C011-4505-8D46-544704EF7B5A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0" creationId="{60A1D638-6876-41E6-B6E9-1B01BB6A9437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1" creationId="{993DBC79-62DF-4086-A5EB-51A2352C3342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2" creationId="{7DD1092A-ABBC-42A5-AC2E-6C14EDD8228F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3" creationId="{5AEE2F3F-2E99-4E01-8003-0928B5822FA7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4" creationId="{C9085CDF-DA1F-4EB3-BDE7-8FCA985C403B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5" creationId="{E5E3A880-F872-4939-A1F2-E6BC826E51A6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6" creationId="{7ED95194-C0EE-42CD-9715-E84D4610C348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7" creationId="{13B827F2-B758-49B6-BE7E-501B275A8786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8" creationId="{051DE302-C9A9-4FBA-8172-E961BE55047C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39" creationId="{696C7603-5DD2-41D8-96EB-DED373A375FA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40" creationId="{F7071101-25C5-4853-BD73-7B7E4029C9EE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41" creationId="{9DEE7355-5910-4BE3-98AF-E53110B28629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42" creationId="{50D3E84F-611F-48A3-8904-13CAD6975493}"/>
          </ac:spMkLst>
        </pc:spChg>
        <pc:spChg chg="mod">
          <ac:chgData name="Abhilash K Pai [MAHE-MIT]" userId="f2c599f2-38c5-4d8e-945c-9e89ee1e11e3" providerId="ADAL" clId="{952A723B-DD38-4FC0-8F13-07C84FFBB2E6}" dt="2022-03-08T03:38:32.793" v="743" actId="1076"/>
          <ac:spMkLst>
            <pc:docMk/>
            <pc:sldMk cId="1908578374" sldId="325"/>
            <ac:spMk id="43" creationId="{64AC892C-1C5E-4FC5-8EC4-0CFF29140CDA}"/>
          </ac:spMkLst>
        </pc:spChg>
        <pc:grpChg chg="add del mod">
          <ac:chgData name="Abhilash K Pai [MAHE-MIT]" userId="f2c599f2-38c5-4d8e-945c-9e89ee1e11e3" providerId="ADAL" clId="{952A723B-DD38-4FC0-8F13-07C84FFBB2E6}" dt="2022-03-08T03:38:28.426" v="741" actId="478"/>
          <ac:grpSpMkLst>
            <pc:docMk/>
            <pc:sldMk cId="1908578374" sldId="325"/>
            <ac:grpSpMk id="8" creationId="{6FBFE44F-5F14-4C64-8DB0-9D7AD1AF1CAE}"/>
          </ac:grpSpMkLst>
        </pc:grpChg>
        <pc:grpChg chg="add mod">
          <ac:chgData name="Abhilash K Pai [MAHE-MIT]" userId="f2c599f2-38c5-4d8e-945c-9e89ee1e11e3" providerId="ADAL" clId="{952A723B-DD38-4FC0-8F13-07C84FFBB2E6}" dt="2022-03-08T03:38:32.793" v="743" actId="1076"/>
          <ac:grpSpMkLst>
            <pc:docMk/>
            <pc:sldMk cId="1908578374" sldId="325"/>
            <ac:grpSpMk id="27" creationId="{19ADA20D-0E0F-4BEE-A7D3-068E3DFBF933}"/>
          </ac:grpSpMkLst>
        </pc:grpChg>
        <pc:picChg chg="del mod">
          <ac:chgData name="Abhilash K Pai [MAHE-MIT]" userId="f2c599f2-38c5-4d8e-945c-9e89ee1e11e3" providerId="ADAL" clId="{952A723B-DD38-4FC0-8F13-07C84FFBB2E6}" dt="2022-03-08T03:12:14.647" v="275" actId="478"/>
          <ac:picMkLst>
            <pc:docMk/>
            <pc:sldMk cId="1908578374" sldId="325"/>
            <ac:picMk id="6" creationId="{9CBF0776-65D7-4592-B981-E89D19819058}"/>
          </ac:picMkLst>
        </pc:picChg>
        <pc:picChg chg="del mod">
          <ac:chgData name="Abhilash K Pai [MAHE-MIT]" userId="f2c599f2-38c5-4d8e-945c-9e89ee1e11e3" providerId="ADAL" clId="{952A723B-DD38-4FC0-8F13-07C84FFBB2E6}" dt="2022-03-08T03:12:15.511" v="276" actId="478"/>
          <ac:picMkLst>
            <pc:docMk/>
            <pc:sldMk cId="1908578374" sldId="325"/>
            <ac:picMk id="7" creationId="{A75C0841-3144-43EB-A035-95C8D30F8188}"/>
          </ac:picMkLst>
        </pc:picChg>
      </pc:sldChg>
      <pc:sldChg chg="modSp mod modAnim">
        <pc:chgData name="Abhilash K Pai [MAHE-MIT]" userId="f2c599f2-38c5-4d8e-945c-9e89ee1e11e3" providerId="ADAL" clId="{952A723B-DD38-4FC0-8F13-07C84FFBB2E6}" dt="2022-03-08T04:18:19.364" v="1478"/>
        <pc:sldMkLst>
          <pc:docMk/>
          <pc:sldMk cId="883274500" sldId="326"/>
        </pc:sldMkLst>
        <pc:spChg chg="mod">
          <ac:chgData name="Abhilash K Pai [MAHE-MIT]" userId="f2c599f2-38c5-4d8e-945c-9e89ee1e11e3" providerId="ADAL" clId="{952A723B-DD38-4FC0-8F13-07C84FFBB2E6}" dt="2022-03-08T03:03:43.156" v="204" actId="1076"/>
          <ac:spMkLst>
            <pc:docMk/>
            <pc:sldMk cId="883274500" sldId="326"/>
            <ac:spMk id="3" creationId="{03AC397C-C2BE-49FE-8478-6A1B6603A555}"/>
          </ac:spMkLst>
        </pc:spChg>
      </pc:sldChg>
      <pc:sldChg chg="addSp delSp modSp mod modAnim">
        <pc:chgData name="Abhilash K Pai [MAHE-MIT]" userId="f2c599f2-38c5-4d8e-945c-9e89ee1e11e3" providerId="ADAL" clId="{952A723B-DD38-4FC0-8F13-07C84FFBB2E6}" dt="2022-03-08T04:23:12.312" v="1509"/>
        <pc:sldMkLst>
          <pc:docMk/>
          <pc:sldMk cId="3796674475" sldId="336"/>
        </pc:sldMkLst>
        <pc:spChg chg="del">
          <ac:chgData name="Abhilash K Pai [MAHE-MIT]" userId="f2c599f2-38c5-4d8e-945c-9e89ee1e11e3" providerId="ADAL" clId="{952A723B-DD38-4FC0-8F13-07C84FFBB2E6}" dt="2022-03-08T03:44:41.852" v="921" actId="478"/>
          <ac:spMkLst>
            <pc:docMk/>
            <pc:sldMk cId="3796674475" sldId="336"/>
            <ac:spMk id="2" creationId="{9A09417F-80A1-449F-9B5C-5FD65AC4FF26}"/>
          </ac:spMkLst>
        </pc:spChg>
        <pc:spChg chg="del mod">
          <ac:chgData name="Abhilash K Pai [MAHE-MIT]" userId="f2c599f2-38c5-4d8e-945c-9e89ee1e11e3" providerId="ADAL" clId="{952A723B-DD38-4FC0-8F13-07C84FFBB2E6}" dt="2022-03-08T03:55:01.195" v="1105" actId="478"/>
          <ac:spMkLst>
            <pc:docMk/>
            <pc:sldMk cId="3796674475" sldId="336"/>
            <ac:spMk id="3" creationId="{60AF7E89-E807-4D9E-BF19-AD20B1498EBD}"/>
          </ac:spMkLst>
        </pc:spChg>
        <pc:spChg chg="add del mod">
          <ac:chgData name="Abhilash K Pai [MAHE-MIT]" userId="f2c599f2-38c5-4d8e-945c-9e89ee1e11e3" providerId="ADAL" clId="{952A723B-DD38-4FC0-8F13-07C84FFBB2E6}" dt="2022-03-08T03:44:46.421" v="924" actId="478"/>
          <ac:spMkLst>
            <pc:docMk/>
            <pc:sldMk cId="3796674475" sldId="336"/>
            <ac:spMk id="8" creationId="{5AC096FE-4EC5-451C-A982-543ECD293EA2}"/>
          </ac:spMkLst>
        </pc:spChg>
        <pc:spChg chg="add del mod">
          <ac:chgData name="Abhilash K Pai [MAHE-MIT]" userId="f2c599f2-38c5-4d8e-945c-9e89ee1e11e3" providerId="ADAL" clId="{952A723B-DD38-4FC0-8F13-07C84FFBB2E6}" dt="2022-03-08T03:44:43.356" v="923"/>
          <ac:spMkLst>
            <pc:docMk/>
            <pc:sldMk cId="3796674475" sldId="336"/>
            <ac:spMk id="9" creationId="{B73BD2E4-E83E-4D3F-91D4-D76B727960C3}"/>
          </ac:spMkLst>
        </pc:spChg>
        <pc:spChg chg="add mod">
          <ac:chgData name="Abhilash K Pai [MAHE-MIT]" userId="f2c599f2-38c5-4d8e-945c-9e89ee1e11e3" providerId="ADAL" clId="{952A723B-DD38-4FC0-8F13-07C84FFBB2E6}" dt="2022-03-08T03:44:46.877" v="925"/>
          <ac:spMkLst>
            <pc:docMk/>
            <pc:sldMk cId="3796674475" sldId="336"/>
            <ac:spMk id="10" creationId="{CE8E4A65-49E7-457A-9616-3B14C26444BB}"/>
          </ac:spMkLst>
        </pc:spChg>
        <pc:spChg chg="add del mod">
          <ac:chgData name="Abhilash K Pai [MAHE-MIT]" userId="f2c599f2-38c5-4d8e-945c-9e89ee1e11e3" providerId="ADAL" clId="{952A723B-DD38-4FC0-8F13-07C84FFBB2E6}" dt="2022-03-08T03:55:04.541" v="1106" actId="478"/>
          <ac:spMkLst>
            <pc:docMk/>
            <pc:sldMk cId="3796674475" sldId="336"/>
            <ac:spMk id="13" creationId="{37ED727B-8297-4ABE-970E-253C7CF5422C}"/>
          </ac:spMkLst>
        </pc:spChg>
        <pc:spChg chg="add del mod">
          <ac:chgData name="Abhilash K Pai [MAHE-MIT]" userId="f2c599f2-38c5-4d8e-945c-9e89ee1e11e3" providerId="ADAL" clId="{952A723B-DD38-4FC0-8F13-07C84FFBB2E6}" dt="2022-03-08T04:01:36.282" v="1151" actId="478"/>
          <ac:spMkLst>
            <pc:docMk/>
            <pc:sldMk cId="3796674475" sldId="336"/>
            <ac:spMk id="15" creationId="{27EAF530-0EB7-48B6-8B7E-579D7A1C5B08}"/>
          </ac:spMkLst>
        </pc:spChg>
        <pc:spChg chg="add mod">
          <ac:chgData name="Abhilash K Pai [MAHE-MIT]" userId="f2c599f2-38c5-4d8e-945c-9e89ee1e11e3" providerId="ADAL" clId="{952A723B-DD38-4FC0-8F13-07C84FFBB2E6}" dt="2022-03-08T04:22:19.287" v="1500" actId="14100"/>
          <ac:spMkLst>
            <pc:docMk/>
            <pc:sldMk cId="3796674475" sldId="336"/>
            <ac:spMk id="18" creationId="{A677774E-323A-47DB-985A-D550B3244251}"/>
          </ac:spMkLst>
        </pc:spChg>
        <pc:spChg chg="add mod">
          <ac:chgData name="Abhilash K Pai [MAHE-MIT]" userId="f2c599f2-38c5-4d8e-945c-9e89ee1e11e3" providerId="ADAL" clId="{952A723B-DD38-4FC0-8F13-07C84FFBB2E6}" dt="2022-03-08T04:08:20.931" v="1331" actId="207"/>
          <ac:spMkLst>
            <pc:docMk/>
            <pc:sldMk cId="3796674475" sldId="336"/>
            <ac:spMk id="20" creationId="{E97FB00D-85F8-4448-9A36-4D102B03E267}"/>
          </ac:spMkLst>
        </pc:spChg>
        <pc:spChg chg="add mod">
          <ac:chgData name="Abhilash K Pai [MAHE-MIT]" userId="f2c599f2-38c5-4d8e-945c-9e89ee1e11e3" providerId="ADAL" clId="{952A723B-DD38-4FC0-8F13-07C84FFBB2E6}" dt="2022-03-08T04:08:20.931" v="1331" actId="207"/>
          <ac:spMkLst>
            <pc:docMk/>
            <pc:sldMk cId="3796674475" sldId="336"/>
            <ac:spMk id="21" creationId="{C2F9CB58-B156-4394-AD89-EE843719ECFE}"/>
          </ac:spMkLst>
        </pc:spChg>
        <pc:graphicFrameChg chg="add mod modGraphic">
          <ac:chgData name="Abhilash K Pai [MAHE-MIT]" userId="f2c599f2-38c5-4d8e-945c-9e89ee1e11e3" providerId="ADAL" clId="{952A723B-DD38-4FC0-8F13-07C84FFBB2E6}" dt="2022-03-08T03:57:22.702" v="1130" actId="1037"/>
          <ac:graphicFrameMkLst>
            <pc:docMk/>
            <pc:sldMk cId="3796674475" sldId="336"/>
            <ac:graphicFrameMk id="11" creationId="{7F1E0D1E-5654-4EC8-8465-0083BB010D19}"/>
          </ac:graphicFrameMkLst>
        </pc:graphicFrameChg>
        <pc:graphicFrameChg chg="add mod modGraphic">
          <ac:chgData name="Abhilash K Pai [MAHE-MIT]" userId="f2c599f2-38c5-4d8e-945c-9e89ee1e11e3" providerId="ADAL" clId="{952A723B-DD38-4FC0-8F13-07C84FFBB2E6}" dt="2022-03-08T04:04:52.143" v="1303" actId="1076"/>
          <ac:graphicFrameMkLst>
            <pc:docMk/>
            <pc:sldMk cId="3796674475" sldId="336"/>
            <ac:graphicFrameMk id="19" creationId="{E916E988-57AC-4F38-B331-F1C749695D41}"/>
          </ac:graphicFrameMkLst>
        </pc:graphicFrameChg>
        <pc:picChg chg="del mod">
          <ac:chgData name="Abhilash K Pai [MAHE-MIT]" userId="f2c599f2-38c5-4d8e-945c-9e89ee1e11e3" providerId="ADAL" clId="{952A723B-DD38-4FC0-8F13-07C84FFBB2E6}" dt="2022-03-08T03:56:59.692" v="1121" actId="478"/>
          <ac:picMkLst>
            <pc:docMk/>
            <pc:sldMk cId="3796674475" sldId="336"/>
            <ac:picMk id="6" creationId="{DCFFF066-D3E1-4D83-ACE3-29C102A7CEE7}"/>
          </ac:picMkLst>
        </pc:picChg>
        <pc:picChg chg="add del">
          <ac:chgData name="Abhilash K Pai [MAHE-MIT]" userId="f2c599f2-38c5-4d8e-945c-9e89ee1e11e3" providerId="ADAL" clId="{952A723B-DD38-4FC0-8F13-07C84FFBB2E6}" dt="2022-03-08T04:01:21.065" v="1148" actId="22"/>
          <ac:picMkLst>
            <pc:docMk/>
            <pc:sldMk cId="3796674475" sldId="336"/>
            <ac:picMk id="17" creationId="{61D09F77-F40A-4523-A4AB-8B4B6CE6CA21}"/>
          </ac:picMkLst>
        </pc:picChg>
      </pc:sldChg>
      <pc:sldChg chg="addSp delSp modSp mod modAnim">
        <pc:chgData name="Abhilash K Pai [MAHE-MIT]" userId="f2c599f2-38c5-4d8e-945c-9e89ee1e11e3" providerId="ADAL" clId="{952A723B-DD38-4FC0-8F13-07C84FFBB2E6}" dt="2022-03-08T04:21:26.755" v="1494"/>
        <pc:sldMkLst>
          <pc:docMk/>
          <pc:sldMk cId="2330050181" sldId="337"/>
        </pc:sldMkLst>
        <pc:spChg chg="del">
          <ac:chgData name="Abhilash K Pai [MAHE-MIT]" userId="f2c599f2-38c5-4d8e-945c-9e89ee1e11e3" providerId="ADAL" clId="{952A723B-DD38-4FC0-8F13-07C84FFBB2E6}" dt="2022-03-08T03:05:19.816" v="242" actId="478"/>
          <ac:spMkLst>
            <pc:docMk/>
            <pc:sldMk cId="2330050181" sldId="337"/>
            <ac:spMk id="2" creationId="{9AC5BD9B-D617-48C1-AA7D-F166A81C7018}"/>
          </ac:spMkLst>
        </pc:spChg>
        <pc:spChg chg="mod">
          <ac:chgData name="Abhilash K Pai [MAHE-MIT]" userId="f2c599f2-38c5-4d8e-945c-9e89ee1e11e3" providerId="ADAL" clId="{952A723B-DD38-4FC0-8F13-07C84FFBB2E6}" dt="2022-03-08T03:43:34.269" v="917" actId="207"/>
          <ac:spMkLst>
            <pc:docMk/>
            <pc:sldMk cId="2330050181" sldId="337"/>
            <ac:spMk id="3" creationId="{71FE71E4-4D3B-44A6-B45D-4A5F1CF64D45}"/>
          </ac:spMkLst>
        </pc:spChg>
        <pc:spChg chg="add del mod">
          <ac:chgData name="Abhilash K Pai [MAHE-MIT]" userId="f2c599f2-38c5-4d8e-945c-9e89ee1e11e3" providerId="ADAL" clId="{952A723B-DD38-4FC0-8F13-07C84FFBB2E6}" dt="2022-03-08T03:05:24.669" v="245" actId="478"/>
          <ac:spMkLst>
            <pc:docMk/>
            <pc:sldMk cId="2330050181" sldId="337"/>
            <ac:spMk id="7" creationId="{553ADA92-CEDC-449E-A09B-266DBA479C1B}"/>
          </ac:spMkLst>
        </pc:spChg>
        <pc:spChg chg="add del mod">
          <ac:chgData name="Abhilash K Pai [MAHE-MIT]" userId="f2c599f2-38c5-4d8e-945c-9e89ee1e11e3" providerId="ADAL" clId="{952A723B-DD38-4FC0-8F13-07C84FFBB2E6}" dt="2022-03-08T03:05:21.068" v="244"/>
          <ac:spMkLst>
            <pc:docMk/>
            <pc:sldMk cId="2330050181" sldId="337"/>
            <ac:spMk id="8" creationId="{FB037AA9-6925-46F5-B702-D95BAFC73888}"/>
          </ac:spMkLst>
        </pc:spChg>
        <pc:spChg chg="add mod">
          <ac:chgData name="Abhilash K Pai [MAHE-MIT]" userId="f2c599f2-38c5-4d8e-945c-9e89ee1e11e3" providerId="ADAL" clId="{952A723B-DD38-4FC0-8F13-07C84FFBB2E6}" dt="2022-03-08T03:05:41.181" v="255" actId="20577"/>
          <ac:spMkLst>
            <pc:docMk/>
            <pc:sldMk cId="2330050181" sldId="337"/>
            <ac:spMk id="9" creationId="{00B0CD9F-BB55-458D-B6EC-83672FA82ABE}"/>
          </ac:spMkLst>
        </pc:spChg>
        <pc:spChg chg="add del mod">
          <ac:chgData name="Abhilash K Pai [MAHE-MIT]" userId="f2c599f2-38c5-4d8e-945c-9e89ee1e11e3" providerId="ADAL" clId="{952A723B-DD38-4FC0-8F13-07C84FFBB2E6}" dt="2022-03-08T03:30:59.754" v="662" actId="478"/>
          <ac:spMkLst>
            <pc:docMk/>
            <pc:sldMk cId="2330050181" sldId="337"/>
            <ac:spMk id="10" creationId="{E12AE9B6-154E-47BC-B51A-F2924F567E3C}"/>
          </ac:spMkLst>
        </pc:spChg>
        <pc:picChg chg="add mod">
          <ac:chgData name="Abhilash K Pai [MAHE-MIT]" userId="f2c599f2-38c5-4d8e-945c-9e89ee1e11e3" providerId="ADAL" clId="{952A723B-DD38-4FC0-8F13-07C84FFBB2E6}" dt="2022-03-08T03:47:13.842" v="929" actId="1076"/>
          <ac:picMkLst>
            <pc:docMk/>
            <pc:sldMk cId="2330050181" sldId="337"/>
            <ac:picMk id="11" creationId="{7DC9D154-67CF-4388-B5C7-14D23C575E50}"/>
          </ac:picMkLst>
        </pc:picChg>
      </pc:sldChg>
      <pc:sldChg chg="addSp delSp modSp mod modAnim">
        <pc:chgData name="Abhilash K Pai [MAHE-MIT]" userId="f2c599f2-38c5-4d8e-945c-9e89ee1e11e3" providerId="ADAL" clId="{952A723B-DD38-4FC0-8F13-07C84FFBB2E6}" dt="2022-03-08T04:25:05.066" v="1515"/>
        <pc:sldMkLst>
          <pc:docMk/>
          <pc:sldMk cId="2406073228" sldId="338"/>
        </pc:sldMkLst>
        <pc:spChg chg="del">
          <ac:chgData name="Abhilash K Pai [MAHE-MIT]" userId="f2c599f2-38c5-4d8e-945c-9e89ee1e11e3" providerId="ADAL" clId="{952A723B-DD38-4FC0-8F13-07C84FFBB2E6}" dt="2022-03-08T04:05:14.263" v="1304" actId="478"/>
          <ac:spMkLst>
            <pc:docMk/>
            <pc:sldMk cId="2406073228" sldId="338"/>
            <ac:spMk id="2" creationId="{2547F267-BA5D-4234-B9C9-A72DBE771EA9}"/>
          </ac:spMkLst>
        </pc:spChg>
        <pc:spChg chg="mod">
          <ac:chgData name="Abhilash K Pai [MAHE-MIT]" userId="f2c599f2-38c5-4d8e-945c-9e89ee1e11e3" providerId="ADAL" clId="{952A723B-DD38-4FC0-8F13-07C84FFBB2E6}" dt="2022-03-08T04:13:38.973" v="1406" actId="14100"/>
          <ac:spMkLst>
            <pc:docMk/>
            <pc:sldMk cId="2406073228" sldId="338"/>
            <ac:spMk id="3" creationId="{F63DD81B-A0DC-4ECA-8F85-484049BCD3E0}"/>
          </ac:spMkLst>
        </pc:spChg>
        <pc:spChg chg="add del mod">
          <ac:chgData name="Abhilash K Pai [MAHE-MIT]" userId="f2c599f2-38c5-4d8e-945c-9e89ee1e11e3" providerId="ADAL" clId="{952A723B-DD38-4FC0-8F13-07C84FFBB2E6}" dt="2022-03-08T04:05:18.256" v="1305" actId="478"/>
          <ac:spMkLst>
            <pc:docMk/>
            <pc:sldMk cId="2406073228" sldId="338"/>
            <ac:spMk id="7" creationId="{31DE1028-9529-4DAD-968F-57BA7CE6CBC8}"/>
          </ac:spMkLst>
        </pc:spChg>
        <pc:spChg chg="add mod">
          <ac:chgData name="Abhilash K Pai [MAHE-MIT]" userId="f2c599f2-38c5-4d8e-945c-9e89ee1e11e3" providerId="ADAL" clId="{952A723B-DD38-4FC0-8F13-07C84FFBB2E6}" dt="2022-03-08T04:05:23.612" v="1316" actId="20577"/>
          <ac:spMkLst>
            <pc:docMk/>
            <pc:sldMk cId="2406073228" sldId="338"/>
            <ac:spMk id="8" creationId="{2DDED6C9-F8C7-43E4-9CF5-EC04716F6936}"/>
          </ac:spMkLst>
        </pc:spChg>
        <pc:spChg chg="add mod">
          <ac:chgData name="Abhilash K Pai [MAHE-MIT]" userId="f2c599f2-38c5-4d8e-945c-9e89ee1e11e3" providerId="ADAL" clId="{952A723B-DD38-4FC0-8F13-07C84FFBB2E6}" dt="2022-03-08T04:11:42.537" v="1382" actId="20577"/>
          <ac:spMkLst>
            <pc:docMk/>
            <pc:sldMk cId="2406073228" sldId="338"/>
            <ac:spMk id="9" creationId="{16984F43-706A-47E5-ACA5-EF42327EC803}"/>
          </ac:spMkLst>
        </pc:spChg>
        <pc:spChg chg="add mod">
          <ac:chgData name="Abhilash K Pai [MAHE-MIT]" userId="f2c599f2-38c5-4d8e-945c-9e89ee1e11e3" providerId="ADAL" clId="{952A723B-DD38-4FC0-8F13-07C84FFBB2E6}" dt="2022-03-08T04:14:07.276" v="1415" actId="1076"/>
          <ac:spMkLst>
            <pc:docMk/>
            <pc:sldMk cId="2406073228" sldId="338"/>
            <ac:spMk id="11" creationId="{FA84A12C-19FE-4AB7-A813-4A02E4B67FB3}"/>
          </ac:spMkLst>
        </pc:spChg>
      </pc:sldChg>
      <pc:sldChg chg="addSp delSp modSp mod modAnim">
        <pc:chgData name="Abhilash K Pai [MAHE-MIT]" userId="f2c599f2-38c5-4d8e-945c-9e89ee1e11e3" providerId="ADAL" clId="{952A723B-DD38-4FC0-8F13-07C84FFBB2E6}" dt="2022-03-08T04:25:15.806" v="1517"/>
        <pc:sldMkLst>
          <pc:docMk/>
          <pc:sldMk cId="1926121732" sldId="339"/>
        </pc:sldMkLst>
        <pc:spChg chg="del">
          <ac:chgData name="Abhilash K Pai [MAHE-MIT]" userId="f2c599f2-38c5-4d8e-945c-9e89ee1e11e3" providerId="ADAL" clId="{952A723B-DD38-4FC0-8F13-07C84FFBB2E6}" dt="2022-03-08T04:05:29.949" v="1317" actId="478"/>
          <ac:spMkLst>
            <pc:docMk/>
            <pc:sldMk cId="1926121732" sldId="339"/>
            <ac:spMk id="2" creationId="{7480CA92-D4E5-4DA7-A957-912EEA6F1BCC}"/>
          </ac:spMkLst>
        </pc:spChg>
        <pc:spChg chg="mod">
          <ac:chgData name="Abhilash K Pai [MAHE-MIT]" userId="f2c599f2-38c5-4d8e-945c-9e89ee1e11e3" providerId="ADAL" clId="{952A723B-DD38-4FC0-8F13-07C84FFBB2E6}" dt="2022-03-08T04:14:52.599" v="1471" actId="20577"/>
          <ac:spMkLst>
            <pc:docMk/>
            <pc:sldMk cId="1926121732" sldId="339"/>
            <ac:spMk id="3" creationId="{0DE1F433-D54E-4878-AD12-EDAA488350F3}"/>
          </ac:spMkLst>
        </pc:spChg>
        <pc:spChg chg="add del mod">
          <ac:chgData name="Abhilash K Pai [MAHE-MIT]" userId="f2c599f2-38c5-4d8e-945c-9e89ee1e11e3" providerId="ADAL" clId="{952A723B-DD38-4FC0-8F13-07C84FFBB2E6}" dt="2022-03-08T04:05:32.418" v="1318" actId="478"/>
          <ac:spMkLst>
            <pc:docMk/>
            <pc:sldMk cId="1926121732" sldId="339"/>
            <ac:spMk id="8" creationId="{F1AFD8D8-B330-4F1A-8169-3C8D171BE380}"/>
          </ac:spMkLst>
        </pc:spChg>
        <pc:spChg chg="add mod">
          <ac:chgData name="Abhilash K Pai [MAHE-MIT]" userId="f2c599f2-38c5-4d8e-945c-9e89ee1e11e3" providerId="ADAL" clId="{952A723B-DD38-4FC0-8F13-07C84FFBB2E6}" dt="2022-03-08T04:05:32.981" v="1319"/>
          <ac:spMkLst>
            <pc:docMk/>
            <pc:sldMk cId="1926121732" sldId="339"/>
            <ac:spMk id="9" creationId="{F0BDF056-EB51-4598-95CE-733D0B26FA17}"/>
          </ac:spMkLst>
        </pc:spChg>
        <pc:picChg chg="del">
          <ac:chgData name="Abhilash K Pai [MAHE-MIT]" userId="f2c599f2-38c5-4d8e-945c-9e89ee1e11e3" providerId="ADAL" clId="{952A723B-DD38-4FC0-8F13-07C84FFBB2E6}" dt="2022-03-08T04:14:25.353" v="1416" actId="478"/>
          <ac:picMkLst>
            <pc:docMk/>
            <pc:sldMk cId="1926121732" sldId="339"/>
            <ac:picMk id="6" creationId="{19B8B182-6AE1-44FF-B566-34507AEF3053}"/>
          </ac:picMkLst>
        </pc:picChg>
        <pc:picChg chg="add mod">
          <ac:chgData name="Abhilash K Pai [MAHE-MIT]" userId="f2c599f2-38c5-4d8e-945c-9e89ee1e11e3" providerId="ADAL" clId="{952A723B-DD38-4FC0-8F13-07C84FFBB2E6}" dt="2022-03-08T04:15:38.080" v="1473" actId="1076"/>
          <ac:picMkLst>
            <pc:docMk/>
            <pc:sldMk cId="1926121732" sldId="339"/>
            <ac:picMk id="11" creationId="{84E3B465-49AD-4666-9690-6903806D9FBF}"/>
          </ac:picMkLst>
        </pc:picChg>
      </pc:sldChg>
      <pc:sldChg chg="modSp mod">
        <pc:chgData name="Abhilash K Pai [MAHE-MIT]" userId="f2c599f2-38c5-4d8e-945c-9e89ee1e11e3" providerId="ADAL" clId="{952A723B-DD38-4FC0-8F13-07C84FFBB2E6}" dt="2022-03-08T04:16:49.570" v="1474" actId="207"/>
        <pc:sldMkLst>
          <pc:docMk/>
          <pc:sldMk cId="25754754" sldId="340"/>
        </pc:sldMkLst>
        <pc:spChg chg="mod">
          <ac:chgData name="Abhilash K Pai [MAHE-MIT]" userId="f2c599f2-38c5-4d8e-945c-9e89ee1e11e3" providerId="ADAL" clId="{952A723B-DD38-4FC0-8F13-07C84FFBB2E6}" dt="2022-03-08T04:06:10.570" v="1322" actId="1076"/>
          <ac:spMkLst>
            <pc:docMk/>
            <pc:sldMk cId="25754754" sldId="340"/>
            <ac:spMk id="2" creationId="{609849D5-2787-49ED-9CB7-1215F2F50F0A}"/>
          </ac:spMkLst>
        </pc:spChg>
        <pc:spChg chg="mod">
          <ac:chgData name="Abhilash K Pai [MAHE-MIT]" userId="f2c599f2-38c5-4d8e-945c-9e89ee1e11e3" providerId="ADAL" clId="{952A723B-DD38-4FC0-8F13-07C84FFBB2E6}" dt="2022-03-08T04:16:49.570" v="1474" actId="207"/>
          <ac:spMkLst>
            <pc:docMk/>
            <pc:sldMk cId="25754754" sldId="340"/>
            <ac:spMk id="3" creationId="{DEBB4CF9-30D0-4635-B954-C40AD21D2F54}"/>
          </ac:spMkLst>
        </pc:spChg>
      </pc:sldChg>
      <pc:sldChg chg="addSp modSp add mod modAnim">
        <pc:chgData name="Abhilash K Pai [MAHE-MIT]" userId="f2c599f2-38c5-4d8e-945c-9e89ee1e11e3" providerId="ADAL" clId="{952A723B-DD38-4FC0-8F13-07C84FFBB2E6}" dt="2022-03-08T04:19:45.231" v="1487"/>
        <pc:sldMkLst>
          <pc:docMk/>
          <pc:sldMk cId="3934282530" sldId="341"/>
        </pc:sldMkLst>
        <pc:spChg chg="mod">
          <ac:chgData name="Abhilash K Pai [MAHE-MIT]" userId="f2c599f2-38c5-4d8e-945c-9e89ee1e11e3" providerId="ADAL" clId="{952A723B-DD38-4FC0-8F13-07C84FFBB2E6}" dt="2022-03-08T03:42:24.462" v="907" actId="27636"/>
          <ac:spMkLst>
            <pc:docMk/>
            <pc:sldMk cId="3934282530" sldId="341"/>
            <ac:spMk id="3" creationId="{03AC397C-C2BE-49FE-8478-6A1B6603A555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7" creationId="{16CB3C49-D033-463F-804D-D9A6D1069FDF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8" creationId="{E65D526B-6BEC-4538-915A-53E2E99414E8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9" creationId="{289ACDEA-9B62-4441-8610-BB3DA95A5947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0" creationId="{696ABB07-0CBA-4E6E-B927-56181AC98622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2" creationId="{868AB6DE-5D54-49DA-921E-50E0D72BFCD3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3" creationId="{A5EC27A2-A3E5-47B5-97AC-0FE591B71E15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4" creationId="{08556F92-1411-431F-8F95-7182FDE2A8C8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5" creationId="{C564B521-73E8-40FD-BCEE-1A6F1865F8BC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6" creationId="{ADE138F5-DFC0-408B-875E-797BC6F33374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7" creationId="{65D8673D-5A34-419A-94E1-365A5F9ABBC9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8" creationId="{BCF755CD-D136-4359-AB98-0E3856A69D22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19" creationId="{9589F2FA-E578-4B49-A919-6D503612A815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20" creationId="{8E7CF23D-6757-4D5A-BEFF-19AEABDAFAA6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21" creationId="{21675244-8DA7-4326-8E23-C2763DECA210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22" creationId="{0FF97F4B-1297-48AF-83B7-4C640D74F47A}"/>
          </ac:spMkLst>
        </pc:spChg>
        <pc:spChg chg="mod">
          <ac:chgData name="Abhilash K Pai [MAHE-MIT]" userId="f2c599f2-38c5-4d8e-945c-9e89ee1e11e3" providerId="ADAL" clId="{952A723B-DD38-4FC0-8F13-07C84FFBB2E6}" dt="2022-03-08T03:46:34.999" v="928" actId="1076"/>
          <ac:spMkLst>
            <pc:docMk/>
            <pc:sldMk cId="3934282530" sldId="341"/>
            <ac:spMk id="23" creationId="{E96803D2-CFE4-467D-8A1F-887A1BCA64D0}"/>
          </ac:spMkLst>
        </pc:spChg>
        <pc:grpChg chg="add mod">
          <ac:chgData name="Abhilash K Pai [MAHE-MIT]" userId="f2c599f2-38c5-4d8e-945c-9e89ee1e11e3" providerId="ADAL" clId="{952A723B-DD38-4FC0-8F13-07C84FFBB2E6}" dt="2022-03-08T03:46:34.999" v="928" actId="1076"/>
          <ac:grpSpMkLst>
            <pc:docMk/>
            <pc:sldMk cId="3934282530" sldId="341"/>
            <ac:grpSpMk id="6" creationId="{577A59F4-C136-4007-B118-6EEE8A354929}"/>
          </ac:grpSpMkLst>
        </pc:grpChg>
      </pc:sldChg>
      <pc:sldChg chg="addSp delSp modSp add mod delAnim modAnim">
        <pc:chgData name="Abhilash K Pai [MAHE-MIT]" userId="f2c599f2-38c5-4d8e-945c-9e89ee1e11e3" providerId="ADAL" clId="{952A723B-DD38-4FC0-8F13-07C84FFBB2E6}" dt="2022-03-08T04:20:54.869" v="1491" actId="207"/>
        <pc:sldMkLst>
          <pc:docMk/>
          <pc:sldMk cId="3570994138" sldId="342"/>
        </pc:sldMkLst>
        <pc:spChg chg="del">
          <ac:chgData name="Abhilash K Pai [MAHE-MIT]" userId="f2c599f2-38c5-4d8e-945c-9e89ee1e11e3" providerId="ADAL" clId="{952A723B-DD38-4FC0-8F13-07C84FFBB2E6}" dt="2022-03-08T03:31:44.365" v="666" actId="478"/>
          <ac:spMkLst>
            <pc:docMk/>
            <pc:sldMk cId="3570994138" sldId="342"/>
            <ac:spMk id="3" creationId="{03AC397C-C2BE-49FE-8478-6A1B6603A555}"/>
          </ac:spMkLst>
        </pc:spChg>
        <pc:spChg chg="add mod">
          <ac:chgData name="Abhilash K Pai [MAHE-MIT]" userId="f2c599f2-38c5-4d8e-945c-9e89ee1e11e3" providerId="ADAL" clId="{952A723B-DD38-4FC0-8F13-07C84FFBB2E6}" dt="2022-03-08T04:20:54.869" v="1491" actId="207"/>
          <ac:spMkLst>
            <pc:docMk/>
            <pc:sldMk cId="3570994138" sldId="342"/>
            <ac:spMk id="24" creationId="{635D6B24-F8D2-4E27-854D-E281D4A3C681}"/>
          </ac:spMkLst>
        </pc:spChg>
        <pc:spChg chg="add mod">
          <ac:chgData name="Abhilash K Pai [MAHE-MIT]" userId="f2c599f2-38c5-4d8e-945c-9e89ee1e11e3" providerId="ADAL" clId="{952A723B-DD38-4FC0-8F13-07C84FFBB2E6}" dt="2022-03-08T03:42:35.903" v="910" actId="1076"/>
          <ac:spMkLst>
            <pc:docMk/>
            <pc:sldMk cId="3570994138" sldId="342"/>
            <ac:spMk id="30" creationId="{96ABD384-34C0-4C52-9C70-2652FAFFE28D}"/>
          </ac:spMkLst>
        </pc:spChg>
        <pc:grpChg chg="del">
          <ac:chgData name="Abhilash K Pai [MAHE-MIT]" userId="f2c599f2-38c5-4d8e-945c-9e89ee1e11e3" providerId="ADAL" clId="{952A723B-DD38-4FC0-8F13-07C84FFBB2E6}" dt="2022-03-08T03:31:55.111" v="668" actId="478"/>
          <ac:grpSpMkLst>
            <pc:docMk/>
            <pc:sldMk cId="3570994138" sldId="342"/>
            <ac:grpSpMk id="6" creationId="{577A59F4-C136-4007-B118-6EEE8A354929}"/>
          </ac:grpSpMkLst>
        </pc:grpChg>
        <pc:picChg chg="add mod">
          <ac:chgData name="Abhilash K Pai [MAHE-MIT]" userId="f2c599f2-38c5-4d8e-945c-9e89ee1e11e3" providerId="ADAL" clId="{952A723B-DD38-4FC0-8F13-07C84FFBB2E6}" dt="2022-03-08T03:42:18.475" v="904" actId="1076"/>
          <ac:picMkLst>
            <pc:docMk/>
            <pc:sldMk cId="3570994138" sldId="342"/>
            <ac:picMk id="26" creationId="{79231EAA-A3C5-4506-9324-E7ACB2786F52}"/>
          </ac:picMkLst>
        </pc:picChg>
        <pc:picChg chg="add mod">
          <ac:chgData name="Abhilash K Pai [MAHE-MIT]" userId="f2c599f2-38c5-4d8e-945c-9e89ee1e11e3" providerId="ADAL" clId="{952A723B-DD38-4FC0-8F13-07C84FFBB2E6}" dt="2022-03-08T04:20:31.785" v="1488" actId="14100"/>
          <ac:picMkLst>
            <pc:docMk/>
            <pc:sldMk cId="3570994138" sldId="342"/>
            <ac:picMk id="28" creationId="{93DA7E6A-BC26-44BD-8D22-47522F380EB3}"/>
          </ac:picMkLst>
        </pc:picChg>
      </pc:sldChg>
      <pc:sldChg chg="addSp delSp modSp add mod modAnim">
        <pc:chgData name="Abhilash K Pai [MAHE-MIT]" userId="f2c599f2-38c5-4d8e-945c-9e89ee1e11e3" providerId="ADAL" clId="{952A723B-DD38-4FC0-8F13-07C84FFBB2E6}" dt="2022-03-08T04:21:53.127" v="1497"/>
        <pc:sldMkLst>
          <pc:docMk/>
          <pc:sldMk cId="1797943578" sldId="343"/>
        </pc:sldMkLst>
        <pc:spChg chg="del">
          <ac:chgData name="Abhilash K Pai [MAHE-MIT]" userId="f2c599f2-38c5-4d8e-945c-9e89ee1e11e3" providerId="ADAL" clId="{952A723B-DD38-4FC0-8F13-07C84FFBB2E6}" dt="2022-03-08T03:58:12.754" v="1132" actId="478"/>
          <ac:spMkLst>
            <pc:docMk/>
            <pc:sldMk cId="1797943578" sldId="343"/>
            <ac:spMk id="3" creationId="{71FE71E4-4D3B-44A6-B45D-4A5F1CF64D45}"/>
          </ac:spMkLst>
        </pc:spChg>
        <pc:spChg chg="add del mod">
          <ac:chgData name="Abhilash K Pai [MAHE-MIT]" userId="f2c599f2-38c5-4d8e-945c-9e89ee1e11e3" providerId="ADAL" clId="{952A723B-DD38-4FC0-8F13-07C84FFBB2E6}" dt="2022-03-08T03:58:16.813" v="1133" actId="478"/>
          <ac:spMkLst>
            <pc:docMk/>
            <pc:sldMk cId="1797943578" sldId="343"/>
            <ac:spMk id="6" creationId="{56DCA1BA-FAB9-4CEF-B25D-35A227C7066B}"/>
          </ac:spMkLst>
        </pc:spChg>
        <pc:spChg chg="add mod">
          <ac:chgData name="Abhilash K Pai [MAHE-MIT]" userId="f2c599f2-38c5-4d8e-945c-9e89ee1e11e3" providerId="ADAL" clId="{952A723B-DD38-4FC0-8F13-07C84FFBB2E6}" dt="2022-03-08T03:59:44.376" v="1145" actId="1076"/>
          <ac:spMkLst>
            <pc:docMk/>
            <pc:sldMk cId="1797943578" sldId="343"/>
            <ac:spMk id="12" creationId="{C76F3441-C3FB-4C5A-A3B2-7EEFFAA46F19}"/>
          </ac:spMkLst>
        </pc:spChg>
        <pc:picChg chg="add mod">
          <ac:chgData name="Abhilash K Pai [MAHE-MIT]" userId="f2c599f2-38c5-4d8e-945c-9e89ee1e11e3" providerId="ADAL" clId="{952A723B-DD38-4FC0-8F13-07C84FFBB2E6}" dt="2022-03-08T03:59:46.874" v="1146" actId="1076"/>
          <ac:picMkLst>
            <pc:docMk/>
            <pc:sldMk cId="1797943578" sldId="343"/>
            <ac:picMk id="8" creationId="{CB55ACAC-E160-4A38-868C-99184013F395}"/>
          </ac:picMkLst>
        </pc:picChg>
        <pc:picChg chg="mod">
          <ac:chgData name="Abhilash K Pai [MAHE-MIT]" userId="f2c599f2-38c5-4d8e-945c-9e89ee1e11e3" providerId="ADAL" clId="{952A723B-DD38-4FC0-8F13-07C84FFBB2E6}" dt="2022-03-08T03:58:32.656" v="1141" actId="1076"/>
          <ac:picMkLst>
            <pc:docMk/>
            <pc:sldMk cId="1797943578" sldId="343"/>
            <ac:picMk id="11" creationId="{7DC9D154-67CF-4388-B5C7-14D23C575E50}"/>
          </ac:picMkLst>
        </pc:picChg>
      </pc:sldChg>
      <pc:sldChg chg="new del">
        <pc:chgData name="Abhilash K Pai [MAHE-MIT]" userId="f2c599f2-38c5-4d8e-945c-9e89ee1e11e3" providerId="ADAL" clId="{952A723B-DD38-4FC0-8F13-07C84FFBB2E6}" dt="2022-03-08T03:59:31.033" v="1143" actId="680"/>
        <pc:sldMkLst>
          <pc:docMk/>
          <pc:sldMk cId="959849496" sldId="344"/>
        </pc:sldMkLst>
      </pc:sldChg>
    </pc:docChg>
  </pc:docChgLst>
  <pc:docChgLst>
    <pc:chgData name="Savitha G [MAHE-MT]" userId="S::savitha.g@manipal.edu::a4807cc5-80d9-4f86-95ee-5c45d96993a3" providerId="AD" clId="Web-{3E7A7191-91AB-AADA-325E-D19DBB4D8E69}"/>
    <pc:docChg chg="addSld delSld modSld">
      <pc:chgData name="Savitha G [MAHE-MT]" userId="S::savitha.g@manipal.edu::a4807cc5-80d9-4f86-95ee-5c45d96993a3" providerId="AD" clId="Web-{3E7A7191-91AB-AADA-325E-D19DBB4D8E69}" dt="2022-03-04T10:34:03.806" v="12"/>
      <pc:docMkLst>
        <pc:docMk/>
      </pc:docMkLst>
      <pc:sldChg chg="addSp modSp">
        <pc:chgData name="Savitha G [MAHE-MT]" userId="S::savitha.g@manipal.edu::a4807cc5-80d9-4f86-95ee-5c45d96993a3" providerId="AD" clId="Web-{3E7A7191-91AB-AADA-325E-D19DBB4D8E69}" dt="2022-03-04T10:33:57.649" v="11" actId="1076"/>
        <pc:sldMkLst>
          <pc:docMk/>
          <pc:sldMk cId="3796674475" sldId="336"/>
        </pc:sldMkLst>
        <pc:picChg chg="add mod">
          <ac:chgData name="Savitha G [MAHE-MT]" userId="S::savitha.g@manipal.edu::a4807cc5-80d9-4f86-95ee-5c45d96993a3" providerId="AD" clId="Web-{3E7A7191-91AB-AADA-325E-D19DBB4D8E69}" dt="2022-03-04T10:33:57.649" v="11" actId="1076"/>
          <ac:picMkLst>
            <pc:docMk/>
            <pc:sldMk cId="3796674475" sldId="336"/>
            <ac:picMk id="6" creationId="{DCFFF066-D3E1-4D83-ACE3-29C102A7CEE7}"/>
          </ac:picMkLst>
        </pc:picChg>
      </pc:sldChg>
      <pc:sldChg chg="addSp delSp modSp new del">
        <pc:chgData name="Savitha G [MAHE-MT]" userId="S::savitha.g@manipal.edu::a4807cc5-80d9-4f86-95ee-5c45d96993a3" providerId="AD" clId="Web-{3E7A7191-91AB-AADA-325E-D19DBB4D8E69}" dt="2022-03-04T10:34:03.806" v="12"/>
        <pc:sldMkLst>
          <pc:docMk/>
          <pc:sldMk cId="4170793840" sldId="341"/>
        </pc:sldMkLst>
        <pc:spChg chg="del">
          <ac:chgData name="Savitha G [MAHE-MT]" userId="S::savitha.g@manipal.edu::a4807cc5-80d9-4f86-95ee-5c45d96993a3" providerId="AD" clId="Web-{3E7A7191-91AB-AADA-325E-D19DBB4D8E69}" dt="2022-03-04T10:33:28.321" v="1"/>
          <ac:spMkLst>
            <pc:docMk/>
            <pc:sldMk cId="4170793840" sldId="341"/>
            <ac:spMk id="3" creationId="{0568564B-20E1-44D1-BFBB-459F648F51D4}"/>
          </ac:spMkLst>
        </pc:spChg>
        <pc:picChg chg="add mod ord">
          <ac:chgData name="Savitha G [MAHE-MT]" userId="S::savitha.g@manipal.edu::a4807cc5-80d9-4f86-95ee-5c45d96993a3" providerId="AD" clId="Web-{3E7A7191-91AB-AADA-325E-D19DBB4D8E69}" dt="2022-03-04T10:33:36.290" v="5" actId="14100"/>
          <ac:picMkLst>
            <pc:docMk/>
            <pc:sldMk cId="4170793840" sldId="341"/>
            <ac:picMk id="6" creationId="{E621FEE0-72AE-4EC3-99A4-8A2CF5AEE8B5}"/>
          </ac:picMkLst>
        </pc:picChg>
      </pc:sldChg>
    </pc:docChg>
  </pc:docChgLst>
  <pc:docChgLst>
    <pc:chgData name="Abhilash K Pai [MAHE-MIT]" userId="f2c599f2-38c5-4d8e-945c-9e89ee1e11e3" providerId="ADAL" clId="{A14088B1-BBB6-4A02-9C32-EF1D44010042}"/>
    <pc:docChg chg="delSld modSld">
      <pc:chgData name="Abhilash K Pai [MAHE-MIT]" userId="f2c599f2-38c5-4d8e-945c-9e89ee1e11e3" providerId="ADAL" clId="{A14088B1-BBB6-4A02-9C32-EF1D44010042}" dt="2022-02-24T16:05:09.551" v="4" actId="1076"/>
      <pc:docMkLst>
        <pc:docMk/>
      </pc:docMkLst>
      <pc:sldChg chg="addSp modSp mod">
        <pc:chgData name="Abhilash K Pai [MAHE-MIT]" userId="f2c599f2-38c5-4d8e-945c-9e89ee1e11e3" providerId="ADAL" clId="{A14088B1-BBB6-4A02-9C32-EF1D44010042}" dt="2022-02-24T16:05:09.551" v="4" actId="1076"/>
        <pc:sldMkLst>
          <pc:docMk/>
          <pc:sldMk cId="645884989" sldId="256"/>
        </pc:sldMkLst>
        <pc:picChg chg="add mod">
          <ac:chgData name="Abhilash K Pai [MAHE-MIT]" userId="f2c599f2-38c5-4d8e-945c-9e89ee1e11e3" providerId="ADAL" clId="{A14088B1-BBB6-4A02-9C32-EF1D44010042}" dt="2022-02-24T16:05:09.551" v="4" actId="1076"/>
          <ac:picMkLst>
            <pc:docMk/>
            <pc:sldMk cId="645884989" sldId="256"/>
            <ac:picMk id="12" creationId="{F5BD1F25-3E0F-42A0-9FCF-67635EFE42A8}"/>
          </ac:picMkLst>
        </pc:picChg>
      </pc:sldChg>
    </pc:docChg>
  </pc:docChgLst>
  <pc:docChgLst>
    <pc:chgData name="Abhilash K Pai [MAHE-MIT]" userId="f2c599f2-38c5-4d8e-945c-9e89ee1e11e3" providerId="ADAL" clId="{52A35A35-0766-4912-A103-9BC407CD230F}"/>
    <pc:docChg chg="undo custSel addSld delSld modSld sldOrd">
      <pc:chgData name="Abhilash K Pai [MAHE-MIT]" userId="f2c599f2-38c5-4d8e-945c-9e89ee1e11e3" providerId="ADAL" clId="{52A35A35-0766-4912-A103-9BC407CD230F}" dt="2022-02-25T01:49:43.965" v="176" actId="20577"/>
      <pc:docMkLst>
        <pc:docMk/>
      </pc:docMkLst>
    </pc:docChg>
  </pc:docChgLst>
  <pc:docChgLst>
    <pc:chgData name="Abhilash K Pai" userId="f2c599f2-38c5-4d8e-945c-9e89ee1e11e3" providerId="ADAL" clId="{EEA7E3DA-D18A-494A-BA9F-6E15833E501E}"/>
    <pc:docChg chg="modSld">
      <pc:chgData name="Abhilash K Pai" userId="f2c599f2-38c5-4d8e-945c-9e89ee1e11e3" providerId="ADAL" clId="{EEA7E3DA-D18A-494A-BA9F-6E15833E501E}" dt="2022-03-14T09:05:34.663" v="0" actId="20577"/>
      <pc:docMkLst>
        <pc:docMk/>
      </pc:docMkLst>
      <pc:sldChg chg="modSp mod">
        <pc:chgData name="Abhilash K Pai" userId="f2c599f2-38c5-4d8e-945c-9e89ee1e11e3" providerId="ADAL" clId="{EEA7E3DA-D18A-494A-BA9F-6E15833E501E}" dt="2022-03-14T09:05:34.663" v="0" actId="20577"/>
        <pc:sldMkLst>
          <pc:docMk/>
          <pc:sldMk cId="1308073648" sldId="359"/>
        </pc:sldMkLst>
        <pc:spChg chg="mod">
          <ac:chgData name="Abhilash K Pai" userId="f2c599f2-38c5-4d8e-945c-9e89ee1e11e3" providerId="ADAL" clId="{EEA7E3DA-D18A-494A-BA9F-6E15833E501E}" dt="2022-03-14T09:05:34.663" v="0" actId="20577"/>
          <ac:spMkLst>
            <pc:docMk/>
            <pc:sldMk cId="1308073648" sldId="359"/>
            <ac:spMk id="3" creationId="{DE702123-EE2B-4E12-B06B-09E10417CE7A}"/>
          </ac:spMkLst>
        </pc:spChg>
      </pc:sldChg>
    </pc:docChg>
  </pc:docChgLst>
  <pc:docChgLst>
    <pc:chgData name="Savitha G [MAHE-MT]" userId="S::savitha.g@manipal.edu::a4807cc5-80d9-4f86-95ee-5c45d96993a3" providerId="AD" clId="Web-{C9092AE7-1A2D-F055-D917-B70DEAF6D138}"/>
    <pc:docChg chg="modSld">
      <pc:chgData name="Savitha G [MAHE-MT]" userId="S::savitha.g@manipal.edu::a4807cc5-80d9-4f86-95ee-5c45d96993a3" providerId="AD" clId="Web-{C9092AE7-1A2D-F055-D917-B70DEAF6D138}" dt="2022-03-04T10:25:41.372" v="5" actId="20577"/>
      <pc:docMkLst>
        <pc:docMk/>
      </pc:docMkLst>
      <pc:sldChg chg="modSp">
        <pc:chgData name="Savitha G [MAHE-MT]" userId="S::savitha.g@manipal.edu::a4807cc5-80d9-4f86-95ee-5c45d96993a3" providerId="AD" clId="Web-{C9092AE7-1A2D-F055-D917-B70DEAF6D138}" dt="2022-03-04T10:25:41.372" v="5" actId="20577"/>
        <pc:sldMkLst>
          <pc:docMk/>
          <pc:sldMk cId="1874065892" sldId="306"/>
        </pc:sldMkLst>
        <pc:spChg chg="mod">
          <ac:chgData name="Savitha G [MAHE-MT]" userId="S::savitha.g@manipal.edu::a4807cc5-80d9-4f86-95ee-5c45d96993a3" providerId="AD" clId="Web-{C9092AE7-1A2D-F055-D917-B70DEAF6D138}" dt="2022-03-04T10:25:41.372" v="5" actId="20577"/>
          <ac:spMkLst>
            <pc:docMk/>
            <pc:sldMk cId="1874065892" sldId="306"/>
            <ac:spMk id="7" creationId="{5C0574C5-491F-49DD-935B-CD619CA3CFE6}"/>
          </ac:spMkLst>
        </pc:spChg>
      </pc:sldChg>
    </pc:docChg>
  </pc:docChgLst>
  <pc:docChgLst>
    <pc:chgData name="Abhilash K Pai [MAHE-MIT]" userId="f2c599f2-38c5-4d8e-945c-9e89ee1e11e3" providerId="ADAL" clId="{6C2C1916-D963-491F-AA89-3872A5F9EFCC}"/>
    <pc:docChg chg="undo custSel modSld">
      <pc:chgData name="Abhilash K Pai [MAHE-MIT]" userId="f2c599f2-38c5-4d8e-945c-9e89ee1e11e3" providerId="ADAL" clId="{6C2C1916-D963-491F-AA89-3872A5F9EFCC}" dt="2022-02-25T01:15:51.512" v="69" actId="20577"/>
      <pc:docMkLst>
        <pc:docMk/>
      </pc:docMkLst>
    </pc:docChg>
  </pc:docChgLst>
  <pc:docChgLst>
    <pc:chgData name="Abhilash K Pai [MAHE-MIT]" userId="f2c599f2-38c5-4d8e-945c-9e89ee1e11e3" providerId="ADAL" clId="{9A5AC79A-3728-4A48-B9A2-1C34F944C97D}"/>
    <pc:docChg chg="undo custSel addSld delSld modSld sldOrd">
      <pc:chgData name="Abhilash K Pai [MAHE-MIT]" userId="f2c599f2-38c5-4d8e-945c-9e89ee1e11e3" providerId="ADAL" clId="{9A5AC79A-3728-4A48-B9A2-1C34F944C97D}" dt="2022-03-11T04:07:28.060" v="1015" actId="2696"/>
      <pc:docMkLst>
        <pc:docMk/>
      </pc:docMkLst>
      <pc:sldChg chg="addSp delSp modSp mod delAnim modAnim">
        <pc:chgData name="Abhilash K Pai [MAHE-MIT]" userId="f2c599f2-38c5-4d8e-945c-9e89ee1e11e3" providerId="ADAL" clId="{9A5AC79A-3728-4A48-B9A2-1C34F944C97D}" dt="2022-03-11T03:35:21.324" v="743" actId="255"/>
        <pc:sldMkLst>
          <pc:docMk/>
          <pc:sldMk cId="645884989" sldId="256"/>
        </pc:sldMkLst>
        <pc:spChg chg="mod">
          <ac:chgData name="Abhilash K Pai [MAHE-MIT]" userId="f2c599f2-38c5-4d8e-945c-9e89ee1e11e3" providerId="ADAL" clId="{9A5AC79A-3728-4A48-B9A2-1C34F944C97D}" dt="2022-03-10T12:34:35.302" v="107" actId="20577"/>
          <ac:spMkLst>
            <pc:docMk/>
            <pc:sldMk cId="645884989" sldId="256"/>
            <ac:spMk id="2" creationId="{3A3AA94E-32F7-4E46-8C99-6646AA0CBA89}"/>
          </ac:spMkLst>
        </pc:spChg>
        <pc:spChg chg="add mod">
          <ac:chgData name="Abhilash K Pai [MAHE-MIT]" userId="f2c599f2-38c5-4d8e-945c-9e89ee1e11e3" providerId="ADAL" clId="{9A5AC79A-3728-4A48-B9A2-1C34F944C97D}" dt="2022-03-11T03:35:21.324" v="743" actId="255"/>
          <ac:spMkLst>
            <pc:docMk/>
            <pc:sldMk cId="645884989" sldId="256"/>
            <ac:spMk id="6" creationId="{1A05253F-9384-4CCB-BC05-8B5A5F929AF2}"/>
          </ac:spMkLst>
        </pc:spChg>
        <pc:picChg chg="add mod">
          <ac:chgData name="Abhilash K Pai [MAHE-MIT]" userId="f2c599f2-38c5-4d8e-945c-9e89ee1e11e3" providerId="ADAL" clId="{9A5AC79A-3728-4A48-B9A2-1C34F944C97D}" dt="2022-03-11T03:34:36.791" v="706" actId="1076"/>
          <ac:picMkLst>
            <pc:docMk/>
            <pc:sldMk cId="645884989" sldId="256"/>
            <ac:picMk id="5" creationId="{49F6B564-185D-4224-B2E9-19CD91F1A639}"/>
          </ac:picMkLst>
        </pc:picChg>
        <pc:picChg chg="del">
          <ac:chgData name="Abhilash K Pai [MAHE-MIT]" userId="f2c599f2-38c5-4d8e-945c-9e89ee1e11e3" providerId="ADAL" clId="{9A5AC79A-3728-4A48-B9A2-1C34F944C97D}" dt="2022-03-10T11:11:23.414" v="100" actId="478"/>
          <ac:picMkLst>
            <pc:docMk/>
            <pc:sldMk cId="645884989" sldId="256"/>
            <ac:picMk id="7" creationId="{A9BD6150-DFE2-4DCF-B26B-B093AB184503}"/>
          </ac:picMkLst>
        </pc:picChg>
        <pc:picChg chg="del">
          <ac:chgData name="Abhilash K Pai [MAHE-MIT]" userId="f2c599f2-38c5-4d8e-945c-9e89ee1e11e3" providerId="ADAL" clId="{9A5AC79A-3728-4A48-B9A2-1C34F944C97D}" dt="2022-03-10T11:11:25.299" v="101" actId="478"/>
          <ac:picMkLst>
            <pc:docMk/>
            <pc:sldMk cId="645884989" sldId="256"/>
            <ac:picMk id="9" creationId="{71D76802-EE92-4CE5-9837-47338F041CE1}"/>
          </ac:picMkLst>
        </pc:picChg>
        <pc:picChg chg="add del mod">
          <ac:chgData name="Abhilash K Pai [MAHE-MIT]" userId="f2c599f2-38c5-4d8e-945c-9e89ee1e11e3" providerId="ADAL" clId="{9A5AC79A-3728-4A48-B9A2-1C34F944C97D}" dt="2022-03-11T03:34:27.862" v="701" actId="478"/>
          <ac:picMkLst>
            <pc:docMk/>
            <pc:sldMk cId="645884989" sldId="256"/>
            <ac:picMk id="11" creationId="{68491722-AC7A-410D-8A61-9647A66234F6}"/>
          </ac:picMkLst>
        </pc:picChg>
        <pc:picChg chg="del">
          <ac:chgData name="Abhilash K Pai [MAHE-MIT]" userId="f2c599f2-38c5-4d8e-945c-9e89ee1e11e3" providerId="ADAL" clId="{9A5AC79A-3728-4A48-B9A2-1C34F944C97D}" dt="2022-03-10T11:11:27.347" v="102" actId="478"/>
          <ac:picMkLst>
            <pc:docMk/>
            <pc:sldMk cId="645884989" sldId="256"/>
            <ac:picMk id="11" creationId="{97E46279-BCC0-4B06-9894-D9462D1A0BFC}"/>
          </ac:picMkLst>
        </pc:picChg>
      </pc:sldChg>
      <pc:sldChg chg="modSp mod modAnim">
        <pc:chgData name="Abhilash K Pai [MAHE-MIT]" userId="f2c599f2-38c5-4d8e-945c-9e89ee1e11e3" providerId="ADAL" clId="{9A5AC79A-3728-4A48-B9A2-1C34F944C97D}" dt="2022-03-10T13:01:44.367" v="233" actId="20577"/>
        <pc:sldMkLst>
          <pc:docMk/>
          <pc:sldMk cId="1874065892" sldId="306"/>
        </pc:sldMkLst>
        <pc:spChg chg="mod">
          <ac:chgData name="Abhilash K Pai [MAHE-MIT]" userId="f2c599f2-38c5-4d8e-945c-9e89ee1e11e3" providerId="ADAL" clId="{9A5AC79A-3728-4A48-B9A2-1C34F944C97D}" dt="2022-03-10T13:01:44.367" v="233" actId="20577"/>
          <ac:spMkLst>
            <pc:docMk/>
            <pc:sldMk cId="1874065892" sldId="306"/>
            <ac:spMk id="3" creationId="{193FBCF4-89CD-46C9-AF9F-864FA84ED04C}"/>
          </ac:spMkLst>
        </pc:spChg>
        <pc:spChg chg="mod">
          <ac:chgData name="Abhilash K Pai [MAHE-MIT]" userId="f2c599f2-38c5-4d8e-945c-9e89ee1e11e3" providerId="ADAL" clId="{9A5AC79A-3728-4A48-B9A2-1C34F944C97D}" dt="2022-03-10T12:35:01.680" v="109" actId="20577"/>
          <ac:spMkLst>
            <pc:docMk/>
            <pc:sldMk cId="1874065892" sldId="306"/>
            <ac:spMk id="7" creationId="{5C0574C5-491F-49DD-935B-CD619CA3CFE6}"/>
          </ac:spMkLst>
        </pc:spChg>
      </pc:sldChg>
      <pc:sldChg chg="addSp delSp modSp mod delAnim modAnim">
        <pc:chgData name="Abhilash K Pai [MAHE-MIT]" userId="f2c599f2-38c5-4d8e-945c-9e89ee1e11e3" providerId="ADAL" clId="{9A5AC79A-3728-4A48-B9A2-1C34F944C97D}" dt="2022-03-11T04:05:04.318" v="995"/>
        <pc:sldMkLst>
          <pc:docMk/>
          <pc:sldMk cId="1908578374" sldId="325"/>
        </pc:sldMkLst>
        <pc:spChg chg="add del mod">
          <ac:chgData name="Abhilash K Pai [MAHE-MIT]" userId="f2c599f2-38c5-4d8e-945c-9e89ee1e11e3" providerId="ADAL" clId="{9A5AC79A-3728-4A48-B9A2-1C34F944C97D}" dt="2022-03-10T13:32:27.370" v="586" actId="478"/>
          <ac:spMkLst>
            <pc:docMk/>
            <pc:sldMk cId="1908578374" sldId="325"/>
            <ac:spMk id="3" creationId="{03AC397C-C2BE-49FE-8478-6A1B6603A555}"/>
          </ac:spMkLst>
        </pc:spChg>
        <pc:spChg chg="mod">
          <ac:chgData name="Abhilash K Pai [MAHE-MIT]" userId="f2c599f2-38c5-4d8e-945c-9e89ee1e11e3" providerId="ADAL" clId="{9A5AC79A-3728-4A48-B9A2-1C34F944C97D}" dt="2022-03-10T13:32:06.609" v="580" actId="20577"/>
          <ac:spMkLst>
            <pc:docMk/>
            <pc:sldMk cId="1908578374" sldId="325"/>
            <ac:spMk id="11" creationId="{34899093-EA3C-411E-B653-90E70AA34F25}"/>
          </ac:spMkLst>
        </pc:spChg>
        <pc:spChg chg="del">
          <ac:chgData name="Abhilash K Pai [MAHE-MIT]" userId="f2c599f2-38c5-4d8e-945c-9e89ee1e11e3" providerId="ADAL" clId="{9A5AC79A-3728-4A48-B9A2-1C34F944C97D}" dt="2022-03-10T13:32:19.661" v="583" actId="478"/>
          <ac:spMkLst>
            <pc:docMk/>
            <pc:sldMk cId="1908578374" sldId="325"/>
            <ac:spMk id="26" creationId="{E0A599F0-539C-41F1-9E2F-72FADE079B30}"/>
          </ac:spMkLst>
        </pc:spChg>
        <pc:spChg chg="add mod">
          <ac:chgData name="Abhilash K Pai [MAHE-MIT]" userId="f2c599f2-38c5-4d8e-945c-9e89ee1e11e3" providerId="ADAL" clId="{9A5AC79A-3728-4A48-B9A2-1C34F944C97D}" dt="2022-03-10T13:43:32.196" v="618" actId="207"/>
          <ac:spMkLst>
            <pc:docMk/>
            <pc:sldMk cId="1908578374" sldId="325"/>
            <ac:spMk id="45" creationId="{095EFDE3-AA07-41FD-BE5D-8229EA1A44AA}"/>
          </ac:spMkLst>
        </pc:spChg>
        <pc:grpChg chg="del">
          <ac:chgData name="Abhilash K Pai [MAHE-MIT]" userId="f2c599f2-38c5-4d8e-945c-9e89ee1e11e3" providerId="ADAL" clId="{9A5AC79A-3728-4A48-B9A2-1C34F944C97D}" dt="2022-03-10T13:32:16.950" v="582" actId="478"/>
          <ac:grpSpMkLst>
            <pc:docMk/>
            <pc:sldMk cId="1908578374" sldId="325"/>
            <ac:grpSpMk id="27" creationId="{19ADA20D-0E0F-4BEE-A7D3-068E3DFBF933}"/>
          </ac:grpSpMkLst>
        </pc:grpChg>
        <pc:picChg chg="add del mod modCrop">
          <ac:chgData name="Abhilash K Pai [MAHE-MIT]" userId="f2c599f2-38c5-4d8e-945c-9e89ee1e11e3" providerId="ADAL" clId="{9A5AC79A-3728-4A48-B9A2-1C34F944C97D}" dt="2022-03-10T13:35:15.777" v="602" actId="478"/>
          <ac:picMkLst>
            <pc:docMk/>
            <pc:sldMk cId="1908578374" sldId="325"/>
            <ac:picMk id="6" creationId="{BC7990E0-EDED-4FFD-9FCD-0E9F8F8986C2}"/>
          </ac:picMkLst>
        </pc:picChg>
        <pc:picChg chg="add mod">
          <ac:chgData name="Abhilash K Pai [MAHE-MIT]" userId="f2c599f2-38c5-4d8e-945c-9e89ee1e11e3" providerId="ADAL" clId="{9A5AC79A-3728-4A48-B9A2-1C34F944C97D}" dt="2022-03-10T13:38:25.675" v="606" actId="962"/>
          <ac:picMkLst>
            <pc:docMk/>
            <pc:sldMk cId="1908578374" sldId="325"/>
            <ac:picMk id="8" creationId="{C8CADED9-A084-408D-BAE6-783F46E12B66}"/>
          </ac:picMkLst>
        </pc:picChg>
        <pc:picChg chg="add del mod">
          <ac:chgData name="Abhilash K Pai [MAHE-MIT]" userId="f2c599f2-38c5-4d8e-945c-9e89ee1e11e3" providerId="ADAL" clId="{9A5AC79A-3728-4A48-B9A2-1C34F944C97D}" dt="2022-03-10T13:32:25.028" v="585"/>
          <ac:picMkLst>
            <pc:docMk/>
            <pc:sldMk cId="1908578374" sldId="325"/>
            <ac:picMk id="24" creationId="{EEFEB0A0-E09E-4BFC-983F-DE2D92ACAA2B}"/>
          </ac:picMkLst>
        </pc:picChg>
        <pc:picChg chg="add mod ord">
          <ac:chgData name="Abhilash K Pai [MAHE-MIT]" userId="f2c599f2-38c5-4d8e-945c-9e89ee1e11e3" providerId="ADAL" clId="{9A5AC79A-3728-4A48-B9A2-1C34F944C97D}" dt="2022-03-10T13:34:28.677" v="595" actId="166"/>
          <ac:picMkLst>
            <pc:docMk/>
            <pc:sldMk cId="1908578374" sldId="325"/>
            <ac:picMk id="25" creationId="{D4FC8263-8932-4FC0-9FB8-3EF583CB1757}"/>
          </ac:picMkLst>
        </pc:picChg>
        <pc:picChg chg="add del mod">
          <ac:chgData name="Abhilash K Pai [MAHE-MIT]" userId="f2c599f2-38c5-4d8e-945c-9e89ee1e11e3" providerId="ADAL" clId="{9A5AC79A-3728-4A48-B9A2-1C34F944C97D}" dt="2022-03-10T13:34:17.319" v="590" actId="478"/>
          <ac:picMkLst>
            <pc:docMk/>
            <pc:sldMk cId="1908578374" sldId="325"/>
            <ac:picMk id="44" creationId="{5E9C745B-8E07-448E-B5D1-0C6F871CC701}"/>
          </ac:picMkLst>
        </pc:picChg>
      </pc:sldChg>
      <pc:sldChg chg="addSp delSp modSp mod delAnim modAnim">
        <pc:chgData name="Abhilash K Pai [MAHE-MIT]" userId="f2c599f2-38c5-4d8e-945c-9e89ee1e11e3" providerId="ADAL" clId="{9A5AC79A-3728-4A48-B9A2-1C34F944C97D}" dt="2022-03-10T13:17:57.534" v="505"/>
        <pc:sldMkLst>
          <pc:docMk/>
          <pc:sldMk cId="883274500" sldId="326"/>
        </pc:sldMkLst>
        <pc:spChg chg="mod">
          <ac:chgData name="Abhilash K Pai [MAHE-MIT]" userId="f2c599f2-38c5-4d8e-945c-9e89ee1e11e3" providerId="ADAL" clId="{9A5AC79A-3728-4A48-B9A2-1C34F944C97D}" dt="2022-03-10T13:14:10.494" v="470" actId="20577"/>
          <ac:spMkLst>
            <pc:docMk/>
            <pc:sldMk cId="883274500" sldId="326"/>
            <ac:spMk id="3" creationId="{03AC397C-C2BE-49FE-8478-6A1B6603A555}"/>
          </ac:spMkLst>
        </pc:spChg>
        <pc:spChg chg="add del mod">
          <ac:chgData name="Abhilash K Pai [MAHE-MIT]" userId="f2c599f2-38c5-4d8e-945c-9e89ee1e11e3" providerId="ADAL" clId="{9A5AC79A-3728-4A48-B9A2-1C34F944C97D}" dt="2022-03-10T13:10:52.318" v="423" actId="478"/>
          <ac:spMkLst>
            <pc:docMk/>
            <pc:sldMk cId="883274500" sldId="326"/>
            <ac:spMk id="7" creationId="{221AA4C7-C0B3-4146-ADA3-D666594287E0}"/>
          </ac:spMkLst>
        </pc:spChg>
        <pc:spChg chg="mod">
          <ac:chgData name="Abhilash K Pai [MAHE-MIT]" userId="f2c599f2-38c5-4d8e-945c-9e89ee1e11e3" providerId="ADAL" clId="{9A5AC79A-3728-4A48-B9A2-1C34F944C97D}" dt="2022-03-10T13:02:00.849" v="253" actId="20577"/>
          <ac:spMkLst>
            <pc:docMk/>
            <pc:sldMk cId="883274500" sldId="326"/>
            <ac:spMk id="9" creationId="{449D0CD0-6E34-48BC-807C-FAA8B281A1EE}"/>
          </ac:spMkLst>
        </pc:spChg>
        <pc:picChg chg="add del mod ord modCrop">
          <ac:chgData name="Abhilash K Pai [MAHE-MIT]" userId="f2c599f2-38c5-4d8e-945c-9e89ee1e11e3" providerId="ADAL" clId="{9A5AC79A-3728-4A48-B9A2-1C34F944C97D}" dt="2022-03-10T13:10:49.113" v="422" actId="478"/>
          <ac:picMkLst>
            <pc:docMk/>
            <pc:sldMk cId="883274500" sldId="326"/>
            <ac:picMk id="6" creationId="{A83B69D6-3891-4C0E-8ECF-54FADF559D52}"/>
          </ac:picMkLst>
        </pc:picChg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3796674475" sldId="336"/>
        </pc:sldMkLst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2330050181" sldId="337"/>
        </pc:sldMkLst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2406073228" sldId="338"/>
        </pc:sldMkLst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1926121732" sldId="339"/>
        </pc:sldMkLst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25754754" sldId="340"/>
        </pc:sldMkLst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3934282530" sldId="341"/>
        </pc:sldMkLst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3570994138" sldId="342"/>
        </pc:sldMkLst>
      </pc:sldChg>
      <pc:sldChg chg="del">
        <pc:chgData name="Abhilash K Pai [MAHE-MIT]" userId="f2c599f2-38c5-4d8e-945c-9e89ee1e11e3" providerId="ADAL" clId="{9A5AC79A-3728-4A48-B9A2-1C34F944C97D}" dt="2022-03-11T03:35:45.010" v="744" actId="2696"/>
        <pc:sldMkLst>
          <pc:docMk/>
          <pc:sldMk cId="1797943578" sldId="343"/>
        </pc:sldMkLst>
      </pc:sldChg>
      <pc:sldChg chg="addSp modSp add mod modAnim">
        <pc:chgData name="Abhilash K Pai [MAHE-MIT]" userId="f2c599f2-38c5-4d8e-945c-9e89ee1e11e3" providerId="ADAL" clId="{9A5AC79A-3728-4A48-B9A2-1C34F944C97D}" dt="2022-03-11T03:31:41.878" v="694" actId="1076"/>
        <pc:sldMkLst>
          <pc:docMk/>
          <pc:sldMk cId="2429940761" sldId="344"/>
        </pc:sldMkLst>
        <pc:spChg chg="mod">
          <ac:chgData name="Abhilash K Pai [MAHE-MIT]" userId="f2c599f2-38c5-4d8e-945c-9e89ee1e11e3" providerId="ADAL" clId="{9A5AC79A-3728-4A48-B9A2-1C34F944C97D}" dt="2022-03-10T13:19:02.918" v="513" actId="20577"/>
          <ac:spMkLst>
            <pc:docMk/>
            <pc:sldMk cId="2429940761" sldId="344"/>
            <ac:spMk id="3" creationId="{03AC397C-C2BE-49FE-8478-6A1B6603A555}"/>
          </ac:spMkLst>
        </pc:spChg>
        <pc:spChg chg="mod">
          <ac:chgData name="Abhilash K Pai [MAHE-MIT]" userId="f2c599f2-38c5-4d8e-945c-9e89ee1e11e3" providerId="ADAL" clId="{9A5AC79A-3728-4A48-B9A2-1C34F944C97D}" dt="2022-03-10T13:14:26.912" v="478" actId="20577"/>
          <ac:spMkLst>
            <pc:docMk/>
            <pc:sldMk cId="2429940761" sldId="344"/>
            <ac:spMk id="9" creationId="{449D0CD0-6E34-48BC-807C-FAA8B281A1EE}"/>
          </ac:spMkLst>
        </pc:spChg>
        <pc:picChg chg="add mod modCrop">
          <ac:chgData name="Abhilash K Pai [MAHE-MIT]" userId="f2c599f2-38c5-4d8e-945c-9e89ee1e11e3" providerId="ADAL" clId="{9A5AC79A-3728-4A48-B9A2-1C34F944C97D}" dt="2022-03-10T13:20:53.740" v="520" actId="1076"/>
          <ac:picMkLst>
            <pc:docMk/>
            <pc:sldMk cId="2429940761" sldId="344"/>
            <ac:picMk id="6" creationId="{9073488C-B07B-45D1-B9A8-5BCCAC5E9545}"/>
          </ac:picMkLst>
        </pc:picChg>
        <pc:picChg chg="add mod">
          <ac:chgData name="Abhilash K Pai [MAHE-MIT]" userId="f2c599f2-38c5-4d8e-945c-9e89ee1e11e3" providerId="ADAL" clId="{9A5AC79A-3728-4A48-B9A2-1C34F944C97D}" dt="2022-03-11T03:31:41.878" v="694" actId="1076"/>
          <ac:picMkLst>
            <pc:docMk/>
            <pc:sldMk cId="2429940761" sldId="344"/>
            <ac:picMk id="8" creationId="{3FE0B91B-4B3C-4BDC-B9FA-CA6EBB3B3E49}"/>
          </ac:picMkLst>
        </pc:picChg>
      </pc:sldChg>
      <pc:sldChg chg="addSp delSp modSp add mod delAnim modAnim">
        <pc:chgData name="Abhilash K Pai [MAHE-MIT]" userId="f2c599f2-38c5-4d8e-945c-9e89ee1e11e3" providerId="ADAL" clId="{9A5AC79A-3728-4A48-B9A2-1C34F944C97D}" dt="2022-03-10T13:53:32.073" v="692"/>
        <pc:sldMkLst>
          <pc:docMk/>
          <pc:sldMk cId="3153068863" sldId="345"/>
        </pc:sldMkLst>
        <pc:spChg chg="add del mod">
          <ac:chgData name="Abhilash K Pai [MAHE-MIT]" userId="f2c599f2-38c5-4d8e-945c-9e89ee1e11e3" providerId="ADAL" clId="{9A5AC79A-3728-4A48-B9A2-1C34F944C97D}" dt="2022-03-10T13:43:53.232" v="623" actId="478"/>
          <ac:spMkLst>
            <pc:docMk/>
            <pc:sldMk cId="3153068863" sldId="345"/>
            <ac:spMk id="3" creationId="{B9D5A6DA-B051-49DA-950F-2349249D7F87}"/>
          </ac:spMkLst>
        </pc:spChg>
        <pc:spChg chg="add del mod">
          <ac:chgData name="Abhilash K Pai [MAHE-MIT]" userId="f2c599f2-38c5-4d8e-945c-9e89ee1e11e3" providerId="ADAL" clId="{9A5AC79A-3728-4A48-B9A2-1C34F944C97D}" dt="2022-03-10T13:46:18.219" v="631" actId="478"/>
          <ac:spMkLst>
            <pc:docMk/>
            <pc:sldMk cId="3153068863" sldId="345"/>
            <ac:spMk id="9" creationId="{17D8E963-812E-41AA-83C2-49F0863354C4}"/>
          </ac:spMkLst>
        </pc:spChg>
        <pc:spChg chg="del">
          <ac:chgData name="Abhilash K Pai [MAHE-MIT]" userId="f2c599f2-38c5-4d8e-945c-9e89ee1e11e3" providerId="ADAL" clId="{9A5AC79A-3728-4A48-B9A2-1C34F944C97D}" dt="2022-03-10T13:43:51.267" v="622" actId="478"/>
          <ac:spMkLst>
            <pc:docMk/>
            <pc:sldMk cId="3153068863" sldId="345"/>
            <ac:spMk id="45" creationId="{095EFDE3-AA07-41FD-BE5D-8229EA1A44AA}"/>
          </ac:spMkLst>
        </pc:spChg>
        <pc:picChg chg="add mod">
          <ac:chgData name="Abhilash K Pai [MAHE-MIT]" userId="f2c599f2-38c5-4d8e-945c-9e89ee1e11e3" providerId="ADAL" clId="{9A5AC79A-3728-4A48-B9A2-1C34F944C97D}" dt="2022-03-10T13:44:15.780" v="626" actId="1076"/>
          <ac:picMkLst>
            <pc:docMk/>
            <pc:sldMk cId="3153068863" sldId="345"/>
            <ac:picMk id="7" creationId="{6E966984-9774-441A-A61C-CDBD2B017BDB}"/>
          </ac:picMkLst>
        </pc:picChg>
        <pc:picChg chg="del">
          <ac:chgData name="Abhilash K Pai [MAHE-MIT]" userId="f2c599f2-38c5-4d8e-945c-9e89ee1e11e3" providerId="ADAL" clId="{9A5AC79A-3728-4A48-B9A2-1C34F944C97D}" dt="2022-03-10T13:43:48.795" v="621" actId="478"/>
          <ac:picMkLst>
            <pc:docMk/>
            <pc:sldMk cId="3153068863" sldId="345"/>
            <ac:picMk id="8" creationId="{C8CADED9-A084-408D-BAE6-783F46E12B66}"/>
          </ac:picMkLst>
        </pc:picChg>
        <pc:picChg chg="add mod">
          <ac:chgData name="Abhilash K Pai [MAHE-MIT]" userId="f2c599f2-38c5-4d8e-945c-9e89ee1e11e3" providerId="ADAL" clId="{9A5AC79A-3728-4A48-B9A2-1C34F944C97D}" dt="2022-03-10T13:50:35.588" v="667" actId="1076"/>
          <ac:picMkLst>
            <pc:docMk/>
            <pc:sldMk cId="3153068863" sldId="345"/>
            <ac:picMk id="12" creationId="{C35D1240-9E3B-448D-B594-442D1C8A0C99}"/>
          </ac:picMkLst>
        </pc:picChg>
        <pc:picChg chg="add mod">
          <ac:chgData name="Abhilash K Pai [MAHE-MIT]" userId="f2c599f2-38c5-4d8e-945c-9e89ee1e11e3" providerId="ADAL" clId="{9A5AC79A-3728-4A48-B9A2-1C34F944C97D}" dt="2022-03-10T13:50:35.588" v="667" actId="1076"/>
          <ac:picMkLst>
            <pc:docMk/>
            <pc:sldMk cId="3153068863" sldId="345"/>
            <ac:picMk id="14" creationId="{812D7255-63EF-4C11-8B4B-69966347628B}"/>
          </ac:picMkLst>
        </pc:picChg>
        <pc:picChg chg="add mod">
          <ac:chgData name="Abhilash K Pai [MAHE-MIT]" userId="f2c599f2-38c5-4d8e-945c-9e89ee1e11e3" providerId="ADAL" clId="{9A5AC79A-3728-4A48-B9A2-1C34F944C97D}" dt="2022-03-10T13:50:35.588" v="667" actId="1076"/>
          <ac:picMkLst>
            <pc:docMk/>
            <pc:sldMk cId="3153068863" sldId="345"/>
            <ac:picMk id="16" creationId="{CF2B94E5-0012-43E9-8BC9-1304BC9E87F7}"/>
          </ac:picMkLst>
        </pc:picChg>
        <pc:picChg chg="add del">
          <ac:chgData name="Abhilash K Pai [MAHE-MIT]" userId="f2c599f2-38c5-4d8e-945c-9e89ee1e11e3" providerId="ADAL" clId="{9A5AC79A-3728-4A48-B9A2-1C34F944C97D}" dt="2022-03-10T13:48:14.721" v="651" actId="22"/>
          <ac:picMkLst>
            <pc:docMk/>
            <pc:sldMk cId="3153068863" sldId="345"/>
            <ac:picMk id="18" creationId="{30D2D844-050F-47C8-AD2C-1B9E6CCCBB36}"/>
          </ac:picMkLst>
        </pc:picChg>
        <pc:picChg chg="add mod">
          <ac:chgData name="Abhilash K Pai [MAHE-MIT]" userId="f2c599f2-38c5-4d8e-945c-9e89ee1e11e3" providerId="ADAL" clId="{9A5AC79A-3728-4A48-B9A2-1C34F944C97D}" dt="2022-03-10T13:50:35.588" v="667" actId="1076"/>
          <ac:picMkLst>
            <pc:docMk/>
            <pc:sldMk cId="3153068863" sldId="345"/>
            <ac:picMk id="20" creationId="{FCE1CAB3-C938-4B8A-8002-887BA46D9F97}"/>
          </ac:picMkLst>
        </pc:picChg>
        <pc:picChg chg="add mod">
          <ac:chgData name="Abhilash K Pai [MAHE-MIT]" userId="f2c599f2-38c5-4d8e-945c-9e89ee1e11e3" providerId="ADAL" clId="{9A5AC79A-3728-4A48-B9A2-1C34F944C97D}" dt="2022-03-10T13:50:35.588" v="667" actId="1076"/>
          <ac:picMkLst>
            <pc:docMk/>
            <pc:sldMk cId="3153068863" sldId="345"/>
            <ac:picMk id="22" creationId="{2735C1E6-2F11-4E2C-B2DD-DB0752AB7333}"/>
          </ac:picMkLst>
        </pc:picChg>
        <pc:picChg chg="add mod">
          <ac:chgData name="Abhilash K Pai [MAHE-MIT]" userId="f2c599f2-38c5-4d8e-945c-9e89ee1e11e3" providerId="ADAL" clId="{9A5AC79A-3728-4A48-B9A2-1C34F944C97D}" dt="2022-03-10T13:53:19.212" v="689" actId="1076"/>
          <ac:picMkLst>
            <pc:docMk/>
            <pc:sldMk cId="3153068863" sldId="345"/>
            <ac:picMk id="24" creationId="{3CF2FB2E-2FC7-4F3F-855B-47D102423D60}"/>
          </ac:picMkLst>
        </pc:picChg>
        <pc:picChg chg="del">
          <ac:chgData name="Abhilash K Pai [MAHE-MIT]" userId="f2c599f2-38c5-4d8e-945c-9e89ee1e11e3" providerId="ADAL" clId="{9A5AC79A-3728-4A48-B9A2-1C34F944C97D}" dt="2022-03-10T13:43:47.963" v="620" actId="478"/>
          <ac:picMkLst>
            <pc:docMk/>
            <pc:sldMk cId="3153068863" sldId="345"/>
            <ac:picMk id="25" creationId="{D4FC8263-8932-4FC0-9FB8-3EF583CB1757}"/>
          </ac:picMkLst>
        </pc:picChg>
        <pc:picChg chg="add del mod">
          <ac:chgData name="Abhilash K Pai [MAHE-MIT]" userId="f2c599f2-38c5-4d8e-945c-9e89ee1e11e3" providerId="ADAL" clId="{9A5AC79A-3728-4A48-B9A2-1C34F944C97D}" dt="2022-03-10T13:51:51.858" v="676" actId="22"/>
          <ac:picMkLst>
            <pc:docMk/>
            <pc:sldMk cId="3153068863" sldId="345"/>
            <ac:picMk id="27" creationId="{A4A2F03A-E9FA-4D7F-B57C-0B4C37BD8EC5}"/>
          </ac:picMkLst>
        </pc:picChg>
        <pc:picChg chg="add mod">
          <ac:chgData name="Abhilash K Pai [MAHE-MIT]" userId="f2c599f2-38c5-4d8e-945c-9e89ee1e11e3" providerId="ADAL" clId="{9A5AC79A-3728-4A48-B9A2-1C34F944C97D}" dt="2022-03-10T13:53:19.212" v="689" actId="1076"/>
          <ac:picMkLst>
            <pc:docMk/>
            <pc:sldMk cId="3153068863" sldId="345"/>
            <ac:picMk id="29" creationId="{E4AF5C93-6B13-4769-8650-638F31F1CCB2}"/>
          </ac:picMkLst>
        </pc:picChg>
        <pc:picChg chg="add mod">
          <ac:chgData name="Abhilash K Pai [MAHE-MIT]" userId="f2c599f2-38c5-4d8e-945c-9e89ee1e11e3" providerId="ADAL" clId="{9A5AC79A-3728-4A48-B9A2-1C34F944C97D}" dt="2022-03-10T13:53:10" v="688" actId="1076"/>
          <ac:picMkLst>
            <pc:docMk/>
            <pc:sldMk cId="3153068863" sldId="345"/>
            <ac:picMk id="31" creationId="{DA7B46E6-0C73-46C2-9A9B-CC7627A14A3D}"/>
          </ac:picMkLst>
        </pc:picChg>
      </pc:sldChg>
      <pc:sldChg chg="delSp modSp add mod ord delAnim">
        <pc:chgData name="Abhilash K Pai [MAHE-MIT]" userId="f2c599f2-38c5-4d8e-945c-9e89ee1e11e3" providerId="ADAL" clId="{9A5AC79A-3728-4A48-B9A2-1C34F944C97D}" dt="2022-03-11T03:37:34.157" v="762" actId="20577"/>
        <pc:sldMkLst>
          <pc:docMk/>
          <pc:sldMk cId="164216602" sldId="346"/>
        </pc:sldMkLst>
        <pc:spChg chg="mod">
          <ac:chgData name="Abhilash K Pai [MAHE-MIT]" userId="f2c599f2-38c5-4d8e-945c-9e89ee1e11e3" providerId="ADAL" clId="{9A5AC79A-3728-4A48-B9A2-1C34F944C97D}" dt="2022-03-11T03:36:50.661" v="748"/>
          <ac:spMkLst>
            <pc:docMk/>
            <pc:sldMk cId="164216602" sldId="346"/>
            <ac:spMk id="11" creationId="{34899093-EA3C-411E-B653-90E70AA34F25}"/>
          </ac:spMkLst>
        </pc:spChg>
        <pc:spChg chg="mod">
          <ac:chgData name="Abhilash K Pai [MAHE-MIT]" userId="f2c599f2-38c5-4d8e-945c-9e89ee1e11e3" providerId="ADAL" clId="{9A5AC79A-3728-4A48-B9A2-1C34F944C97D}" dt="2022-03-11T03:37:34.157" v="762" actId="20577"/>
          <ac:spMkLst>
            <pc:docMk/>
            <pc:sldMk cId="164216602" sldId="346"/>
            <ac:spMk id="45" creationId="{095EFDE3-AA07-41FD-BE5D-8229EA1A44AA}"/>
          </ac:spMkLst>
        </pc:spChg>
        <pc:picChg chg="del">
          <ac:chgData name="Abhilash K Pai [MAHE-MIT]" userId="f2c599f2-38c5-4d8e-945c-9e89ee1e11e3" providerId="ADAL" clId="{9A5AC79A-3728-4A48-B9A2-1C34F944C97D}" dt="2022-03-11T03:36:54.710" v="749" actId="478"/>
          <ac:picMkLst>
            <pc:docMk/>
            <pc:sldMk cId="164216602" sldId="346"/>
            <ac:picMk id="8" creationId="{C8CADED9-A084-408D-BAE6-783F46E12B66}"/>
          </ac:picMkLst>
        </pc:picChg>
        <pc:picChg chg="del">
          <ac:chgData name="Abhilash K Pai [MAHE-MIT]" userId="f2c599f2-38c5-4d8e-945c-9e89ee1e11e3" providerId="ADAL" clId="{9A5AC79A-3728-4A48-B9A2-1C34F944C97D}" dt="2022-03-11T03:36:54.710" v="749" actId="478"/>
          <ac:picMkLst>
            <pc:docMk/>
            <pc:sldMk cId="164216602" sldId="346"/>
            <ac:picMk id="25" creationId="{D4FC8263-8932-4FC0-9FB8-3EF583CB1757}"/>
          </ac:picMkLst>
        </pc:picChg>
      </pc:sldChg>
      <pc:sldChg chg="modSp add mod modAnim">
        <pc:chgData name="Abhilash K Pai [MAHE-MIT]" userId="f2c599f2-38c5-4d8e-945c-9e89ee1e11e3" providerId="ADAL" clId="{9A5AC79A-3728-4A48-B9A2-1C34F944C97D}" dt="2022-03-11T04:05:51.224" v="999"/>
        <pc:sldMkLst>
          <pc:docMk/>
          <pc:sldMk cId="2166749128" sldId="347"/>
        </pc:sldMkLst>
        <pc:spChg chg="mod">
          <ac:chgData name="Abhilash K Pai [MAHE-MIT]" userId="f2c599f2-38c5-4d8e-945c-9e89ee1e11e3" providerId="ADAL" clId="{9A5AC79A-3728-4A48-B9A2-1C34F944C97D}" dt="2022-03-11T03:37:59.174" v="766" actId="20577"/>
          <ac:spMkLst>
            <pc:docMk/>
            <pc:sldMk cId="2166749128" sldId="347"/>
            <ac:spMk id="11" creationId="{34899093-EA3C-411E-B653-90E70AA34F25}"/>
          </ac:spMkLst>
        </pc:spChg>
        <pc:spChg chg="mod">
          <ac:chgData name="Abhilash K Pai [MAHE-MIT]" userId="f2c599f2-38c5-4d8e-945c-9e89ee1e11e3" providerId="ADAL" clId="{9A5AC79A-3728-4A48-B9A2-1C34F944C97D}" dt="2022-03-11T04:05:40.605" v="998" actId="207"/>
          <ac:spMkLst>
            <pc:docMk/>
            <pc:sldMk cId="2166749128" sldId="347"/>
            <ac:spMk id="45" creationId="{095EFDE3-AA07-41FD-BE5D-8229EA1A44AA}"/>
          </ac:spMkLst>
        </pc:spChg>
      </pc:sldChg>
      <pc:sldChg chg="addSp delSp modSp add mod modAnim">
        <pc:chgData name="Abhilash K Pai [MAHE-MIT]" userId="f2c599f2-38c5-4d8e-945c-9e89ee1e11e3" providerId="ADAL" clId="{9A5AC79A-3728-4A48-B9A2-1C34F944C97D}" dt="2022-03-11T04:06:08.073" v="1003"/>
        <pc:sldMkLst>
          <pc:docMk/>
          <pc:sldMk cId="4227732603" sldId="348"/>
        </pc:sldMkLst>
        <pc:spChg chg="add del mod">
          <ac:chgData name="Abhilash K Pai [MAHE-MIT]" userId="f2c599f2-38c5-4d8e-945c-9e89ee1e11e3" providerId="ADAL" clId="{9A5AC79A-3728-4A48-B9A2-1C34F944C97D}" dt="2022-03-11T03:44:05.530" v="846" actId="478"/>
          <ac:spMkLst>
            <pc:docMk/>
            <pc:sldMk cId="4227732603" sldId="348"/>
            <ac:spMk id="3" creationId="{E71A521A-BD08-4C48-9128-B55F88FADE3F}"/>
          </ac:spMkLst>
        </pc:spChg>
        <pc:spChg chg="del">
          <ac:chgData name="Abhilash K Pai [MAHE-MIT]" userId="f2c599f2-38c5-4d8e-945c-9e89ee1e11e3" providerId="ADAL" clId="{9A5AC79A-3728-4A48-B9A2-1C34F944C97D}" dt="2022-03-11T03:44:03.712" v="845" actId="478"/>
          <ac:spMkLst>
            <pc:docMk/>
            <pc:sldMk cId="4227732603" sldId="348"/>
            <ac:spMk id="45" creationId="{095EFDE3-AA07-41FD-BE5D-8229EA1A44AA}"/>
          </ac:spMkLst>
        </pc:spChg>
        <pc:picChg chg="add mod">
          <ac:chgData name="Abhilash K Pai [MAHE-MIT]" userId="f2c599f2-38c5-4d8e-945c-9e89ee1e11e3" providerId="ADAL" clId="{9A5AC79A-3728-4A48-B9A2-1C34F944C97D}" dt="2022-03-11T03:44:09.809" v="848" actId="1076"/>
          <ac:picMkLst>
            <pc:docMk/>
            <pc:sldMk cId="4227732603" sldId="348"/>
            <ac:picMk id="7" creationId="{499551F1-E33A-466E-A807-E3A8991AD679}"/>
          </ac:picMkLst>
        </pc:picChg>
        <pc:picChg chg="add mod">
          <ac:chgData name="Abhilash K Pai [MAHE-MIT]" userId="f2c599f2-38c5-4d8e-945c-9e89ee1e11e3" providerId="ADAL" clId="{9A5AC79A-3728-4A48-B9A2-1C34F944C97D}" dt="2022-03-11T03:44:29.217" v="850" actId="1076"/>
          <ac:picMkLst>
            <pc:docMk/>
            <pc:sldMk cId="4227732603" sldId="348"/>
            <ac:picMk id="9" creationId="{69FA1AA6-AA62-45B5-A322-FF8DD17AE4D4}"/>
          </ac:picMkLst>
        </pc:picChg>
        <pc:picChg chg="add mod modCrop">
          <ac:chgData name="Abhilash K Pai [MAHE-MIT]" userId="f2c599f2-38c5-4d8e-945c-9e89ee1e11e3" providerId="ADAL" clId="{9A5AC79A-3728-4A48-B9A2-1C34F944C97D}" dt="2022-03-11T03:47:12.967" v="873" actId="1076"/>
          <ac:picMkLst>
            <pc:docMk/>
            <pc:sldMk cId="4227732603" sldId="348"/>
            <ac:picMk id="12" creationId="{8F281069-73DC-4CB6-BDE0-69FA3684FE60}"/>
          </ac:picMkLst>
        </pc:picChg>
        <pc:picChg chg="add mod">
          <ac:chgData name="Abhilash K Pai [MAHE-MIT]" userId="f2c599f2-38c5-4d8e-945c-9e89ee1e11e3" providerId="ADAL" clId="{9A5AC79A-3728-4A48-B9A2-1C34F944C97D}" dt="2022-03-11T03:47:04.383" v="871" actId="1076"/>
          <ac:picMkLst>
            <pc:docMk/>
            <pc:sldMk cId="4227732603" sldId="348"/>
            <ac:picMk id="14" creationId="{8D95874F-7893-4B48-9201-25901AC2E730}"/>
          </ac:picMkLst>
        </pc:picChg>
        <pc:picChg chg="add mod">
          <ac:chgData name="Abhilash K Pai [MAHE-MIT]" userId="f2c599f2-38c5-4d8e-945c-9e89ee1e11e3" providerId="ADAL" clId="{9A5AC79A-3728-4A48-B9A2-1C34F944C97D}" dt="2022-03-11T03:47:01.981" v="870" actId="1076"/>
          <ac:picMkLst>
            <pc:docMk/>
            <pc:sldMk cId="4227732603" sldId="348"/>
            <ac:picMk id="16" creationId="{9B9113A5-D9BF-4C47-AFC7-E43E33E81CBE}"/>
          </ac:picMkLst>
        </pc:picChg>
      </pc:sldChg>
      <pc:sldChg chg="addSp delSp modSp add mod modAnim">
        <pc:chgData name="Abhilash K Pai [MAHE-MIT]" userId="f2c599f2-38c5-4d8e-945c-9e89ee1e11e3" providerId="ADAL" clId="{9A5AC79A-3728-4A48-B9A2-1C34F944C97D}" dt="2022-03-11T04:07:02.507" v="1012"/>
        <pc:sldMkLst>
          <pc:docMk/>
          <pc:sldMk cId="4245993371" sldId="349"/>
        </pc:sldMkLst>
        <pc:spChg chg="add mod">
          <ac:chgData name="Abhilash K Pai [MAHE-MIT]" userId="f2c599f2-38c5-4d8e-945c-9e89ee1e11e3" providerId="ADAL" clId="{9A5AC79A-3728-4A48-B9A2-1C34F944C97D}" dt="2022-03-11T03:52:53.193" v="921" actId="12"/>
          <ac:spMkLst>
            <pc:docMk/>
            <pc:sldMk cId="4245993371" sldId="349"/>
            <ac:spMk id="10" creationId="{7A888221-A2CB-4591-8848-FF0DFE5CEDC7}"/>
          </ac:spMkLst>
        </pc:spChg>
        <pc:spChg chg="mod">
          <ac:chgData name="Abhilash K Pai [MAHE-MIT]" userId="f2c599f2-38c5-4d8e-945c-9e89ee1e11e3" providerId="ADAL" clId="{9A5AC79A-3728-4A48-B9A2-1C34F944C97D}" dt="2022-03-11T03:48:50.043" v="905" actId="20577"/>
          <ac:spMkLst>
            <pc:docMk/>
            <pc:sldMk cId="4245993371" sldId="349"/>
            <ac:spMk id="11" creationId="{34899093-EA3C-411E-B653-90E70AA34F25}"/>
          </ac:spMkLst>
        </pc:spChg>
        <pc:picChg chg="del">
          <ac:chgData name="Abhilash K Pai [MAHE-MIT]" userId="f2c599f2-38c5-4d8e-945c-9e89ee1e11e3" providerId="ADAL" clId="{9A5AC79A-3728-4A48-B9A2-1C34F944C97D}" dt="2022-03-11T03:47:55.896" v="876" actId="478"/>
          <ac:picMkLst>
            <pc:docMk/>
            <pc:sldMk cId="4245993371" sldId="349"/>
            <ac:picMk id="7" creationId="{499551F1-E33A-466E-A807-E3A8991AD679}"/>
          </ac:picMkLst>
        </pc:picChg>
        <pc:picChg chg="del">
          <ac:chgData name="Abhilash K Pai [MAHE-MIT]" userId="f2c599f2-38c5-4d8e-945c-9e89ee1e11e3" providerId="ADAL" clId="{9A5AC79A-3728-4A48-B9A2-1C34F944C97D}" dt="2022-03-11T03:47:55.236" v="875" actId="478"/>
          <ac:picMkLst>
            <pc:docMk/>
            <pc:sldMk cId="4245993371" sldId="349"/>
            <ac:picMk id="9" creationId="{69FA1AA6-AA62-45B5-A322-FF8DD17AE4D4}"/>
          </ac:picMkLst>
        </pc:picChg>
        <pc:picChg chg="del">
          <ac:chgData name="Abhilash K Pai [MAHE-MIT]" userId="f2c599f2-38c5-4d8e-945c-9e89ee1e11e3" providerId="ADAL" clId="{9A5AC79A-3728-4A48-B9A2-1C34F944C97D}" dt="2022-03-11T03:47:57.035" v="877" actId="478"/>
          <ac:picMkLst>
            <pc:docMk/>
            <pc:sldMk cId="4245993371" sldId="349"/>
            <ac:picMk id="12" creationId="{8F281069-73DC-4CB6-BDE0-69FA3684FE60}"/>
          </ac:picMkLst>
        </pc:picChg>
        <pc:picChg chg="del">
          <ac:chgData name="Abhilash K Pai [MAHE-MIT]" userId="f2c599f2-38c5-4d8e-945c-9e89ee1e11e3" providerId="ADAL" clId="{9A5AC79A-3728-4A48-B9A2-1C34F944C97D}" dt="2022-03-11T03:47:57.680" v="878" actId="478"/>
          <ac:picMkLst>
            <pc:docMk/>
            <pc:sldMk cId="4245993371" sldId="349"/>
            <ac:picMk id="14" creationId="{8D95874F-7893-4B48-9201-25901AC2E730}"/>
          </ac:picMkLst>
        </pc:picChg>
        <pc:picChg chg="del">
          <ac:chgData name="Abhilash K Pai [MAHE-MIT]" userId="f2c599f2-38c5-4d8e-945c-9e89ee1e11e3" providerId="ADAL" clId="{9A5AC79A-3728-4A48-B9A2-1C34F944C97D}" dt="2022-03-11T03:47:58.374" v="879" actId="478"/>
          <ac:picMkLst>
            <pc:docMk/>
            <pc:sldMk cId="4245993371" sldId="349"/>
            <ac:picMk id="16" creationId="{9B9113A5-D9BF-4C47-AFC7-E43E33E81CBE}"/>
          </ac:picMkLst>
        </pc:picChg>
      </pc:sldChg>
      <pc:sldChg chg="addSp modSp add mod">
        <pc:chgData name="Abhilash K Pai [MAHE-MIT]" userId="f2c599f2-38c5-4d8e-945c-9e89ee1e11e3" providerId="ADAL" clId="{9A5AC79A-3728-4A48-B9A2-1C34F944C97D}" dt="2022-03-11T03:54:59.384" v="936" actId="207"/>
        <pc:sldMkLst>
          <pc:docMk/>
          <pc:sldMk cId="2121293199" sldId="350"/>
        </pc:sldMkLst>
        <pc:spChg chg="add mod">
          <ac:chgData name="Abhilash K Pai [MAHE-MIT]" userId="f2c599f2-38c5-4d8e-945c-9e89ee1e11e3" providerId="ADAL" clId="{9A5AC79A-3728-4A48-B9A2-1C34F944C97D}" dt="2022-03-11T03:54:59.384" v="936" actId="207"/>
          <ac:spMkLst>
            <pc:docMk/>
            <pc:sldMk cId="2121293199" sldId="350"/>
            <ac:spMk id="6" creationId="{22631E3F-996D-46AF-BBE2-A39612C0C906}"/>
          </ac:spMkLst>
        </pc:spChg>
        <pc:spChg chg="mod">
          <ac:chgData name="Abhilash K Pai [MAHE-MIT]" userId="f2c599f2-38c5-4d8e-945c-9e89ee1e11e3" providerId="ADAL" clId="{9A5AC79A-3728-4A48-B9A2-1C34F944C97D}" dt="2022-03-11T03:53:20.909" v="923" actId="20577"/>
          <ac:spMkLst>
            <pc:docMk/>
            <pc:sldMk cId="2121293199" sldId="350"/>
            <ac:spMk id="10" creationId="{7A888221-A2CB-4591-8848-FF0DFE5CEDC7}"/>
          </ac:spMkLst>
        </pc:spChg>
        <pc:spChg chg="mod">
          <ac:chgData name="Abhilash K Pai [MAHE-MIT]" userId="f2c599f2-38c5-4d8e-945c-9e89ee1e11e3" providerId="ADAL" clId="{9A5AC79A-3728-4A48-B9A2-1C34F944C97D}" dt="2022-03-11T03:53:40.284" v="925" actId="403"/>
          <ac:spMkLst>
            <pc:docMk/>
            <pc:sldMk cId="2121293199" sldId="350"/>
            <ac:spMk id="11" creationId="{34899093-EA3C-411E-B653-90E70AA34F25}"/>
          </ac:spMkLst>
        </pc:spChg>
      </pc:sldChg>
      <pc:sldChg chg="addSp delSp modSp add mod modAnim">
        <pc:chgData name="Abhilash K Pai [MAHE-MIT]" userId="f2c599f2-38c5-4d8e-945c-9e89ee1e11e3" providerId="ADAL" clId="{9A5AC79A-3728-4A48-B9A2-1C34F944C97D}" dt="2022-03-11T04:07:20.266" v="1014"/>
        <pc:sldMkLst>
          <pc:docMk/>
          <pc:sldMk cId="1454577589" sldId="351"/>
        </pc:sldMkLst>
        <pc:spChg chg="del">
          <ac:chgData name="Abhilash K Pai [MAHE-MIT]" userId="f2c599f2-38c5-4d8e-945c-9e89ee1e11e3" providerId="ADAL" clId="{9A5AC79A-3728-4A48-B9A2-1C34F944C97D}" dt="2022-03-11T03:55:41.244" v="938" actId="478"/>
          <ac:spMkLst>
            <pc:docMk/>
            <pc:sldMk cId="1454577589" sldId="351"/>
            <ac:spMk id="6" creationId="{22631E3F-996D-46AF-BBE2-A39612C0C906}"/>
          </ac:spMkLst>
        </pc:spChg>
        <pc:picChg chg="add del mod">
          <ac:chgData name="Abhilash K Pai [MAHE-MIT]" userId="f2c599f2-38c5-4d8e-945c-9e89ee1e11e3" providerId="ADAL" clId="{9A5AC79A-3728-4A48-B9A2-1C34F944C97D}" dt="2022-03-11T03:55:48.655" v="943" actId="478"/>
          <ac:picMkLst>
            <pc:docMk/>
            <pc:sldMk cId="1454577589" sldId="351"/>
            <ac:picMk id="3" creationId="{A9588546-D29C-49DE-8DE9-553D9C9D31DA}"/>
          </ac:picMkLst>
        </pc:picChg>
        <pc:picChg chg="add mod">
          <ac:chgData name="Abhilash K Pai [MAHE-MIT]" userId="f2c599f2-38c5-4d8e-945c-9e89ee1e11e3" providerId="ADAL" clId="{9A5AC79A-3728-4A48-B9A2-1C34F944C97D}" dt="2022-03-11T03:56:09.141" v="948" actId="1076"/>
          <ac:picMkLst>
            <pc:docMk/>
            <pc:sldMk cId="1454577589" sldId="351"/>
            <ac:picMk id="8" creationId="{65332C2C-75AB-4D2D-B905-FB3B9E933B0D}"/>
          </ac:picMkLst>
        </pc:picChg>
        <pc:picChg chg="add del">
          <ac:chgData name="Abhilash K Pai [MAHE-MIT]" userId="f2c599f2-38c5-4d8e-945c-9e89ee1e11e3" providerId="ADAL" clId="{9A5AC79A-3728-4A48-B9A2-1C34F944C97D}" dt="2022-03-11T03:57:02.373" v="950" actId="22"/>
          <ac:picMkLst>
            <pc:docMk/>
            <pc:sldMk cId="1454577589" sldId="351"/>
            <ac:picMk id="12" creationId="{B64F06BA-CC48-4DA1-B601-9A1857F4BDE9}"/>
          </ac:picMkLst>
        </pc:picChg>
        <pc:picChg chg="add mod">
          <ac:chgData name="Abhilash K Pai [MAHE-MIT]" userId="f2c599f2-38c5-4d8e-945c-9e89ee1e11e3" providerId="ADAL" clId="{9A5AC79A-3728-4A48-B9A2-1C34F944C97D}" dt="2022-03-11T04:01:03.263" v="954" actId="1076"/>
          <ac:picMkLst>
            <pc:docMk/>
            <pc:sldMk cId="1454577589" sldId="351"/>
            <ac:picMk id="14" creationId="{F78167A8-81B4-401A-B942-AC486A255C57}"/>
          </ac:picMkLst>
        </pc:picChg>
        <pc:picChg chg="add mod">
          <ac:chgData name="Abhilash K Pai [MAHE-MIT]" userId="f2c599f2-38c5-4d8e-945c-9e89ee1e11e3" providerId="ADAL" clId="{9A5AC79A-3728-4A48-B9A2-1C34F944C97D}" dt="2022-03-11T04:01:44.273" v="958" actId="1076"/>
          <ac:picMkLst>
            <pc:docMk/>
            <pc:sldMk cId="1454577589" sldId="351"/>
            <ac:picMk id="16" creationId="{26691997-DAC8-4CC5-B09D-BA2622E3EEA7}"/>
          </ac:picMkLst>
        </pc:picChg>
      </pc:sldChg>
      <pc:sldChg chg="add del">
        <pc:chgData name="Abhilash K Pai [MAHE-MIT]" userId="f2c599f2-38c5-4d8e-945c-9e89ee1e11e3" providerId="ADAL" clId="{9A5AC79A-3728-4A48-B9A2-1C34F944C97D}" dt="2022-03-11T04:07:28.060" v="1015" actId="2696"/>
        <pc:sldMkLst>
          <pc:docMk/>
          <pc:sldMk cId="2903509873" sldId="352"/>
        </pc:sldMkLst>
      </pc:sldChg>
      <pc:sldChg chg="addSp delSp modSp add mod">
        <pc:chgData name="Abhilash K Pai [MAHE-MIT]" userId="f2c599f2-38c5-4d8e-945c-9e89ee1e11e3" providerId="ADAL" clId="{9A5AC79A-3728-4A48-B9A2-1C34F944C97D}" dt="2022-03-11T04:03:43.948" v="993" actId="20577"/>
        <pc:sldMkLst>
          <pc:docMk/>
          <pc:sldMk cId="2266074947" sldId="353"/>
        </pc:sldMkLst>
        <pc:spChg chg="add mod">
          <ac:chgData name="Abhilash K Pai [MAHE-MIT]" userId="f2c599f2-38c5-4d8e-945c-9e89ee1e11e3" providerId="ADAL" clId="{9A5AC79A-3728-4A48-B9A2-1C34F944C97D}" dt="2022-03-11T04:03:36.606" v="981" actId="14100"/>
          <ac:spMkLst>
            <pc:docMk/>
            <pc:sldMk cId="2266074947" sldId="353"/>
            <ac:spMk id="9" creationId="{3A94C379-8AC7-4C54-9894-F30673EDB34C}"/>
          </ac:spMkLst>
        </pc:spChg>
        <pc:spChg chg="mod">
          <ac:chgData name="Abhilash K Pai [MAHE-MIT]" userId="f2c599f2-38c5-4d8e-945c-9e89ee1e11e3" providerId="ADAL" clId="{9A5AC79A-3728-4A48-B9A2-1C34F944C97D}" dt="2022-03-11T04:03:43.948" v="993" actId="20577"/>
          <ac:spMkLst>
            <pc:docMk/>
            <pc:sldMk cId="2266074947" sldId="353"/>
            <ac:spMk id="11" creationId="{34899093-EA3C-411E-B653-90E70AA34F25}"/>
          </ac:spMkLst>
        </pc:spChg>
        <pc:picChg chg="del">
          <ac:chgData name="Abhilash K Pai [MAHE-MIT]" userId="f2c599f2-38c5-4d8e-945c-9e89ee1e11e3" providerId="ADAL" clId="{9A5AC79A-3728-4A48-B9A2-1C34F944C97D}" dt="2022-03-11T04:02:13.005" v="961" actId="478"/>
          <ac:picMkLst>
            <pc:docMk/>
            <pc:sldMk cId="2266074947" sldId="353"/>
            <ac:picMk id="8" creationId="{65332C2C-75AB-4D2D-B905-FB3B9E933B0D}"/>
          </ac:picMkLst>
        </pc:picChg>
        <pc:picChg chg="del">
          <ac:chgData name="Abhilash K Pai [MAHE-MIT]" userId="f2c599f2-38c5-4d8e-945c-9e89ee1e11e3" providerId="ADAL" clId="{9A5AC79A-3728-4A48-B9A2-1C34F944C97D}" dt="2022-03-11T04:02:17.485" v="963" actId="478"/>
          <ac:picMkLst>
            <pc:docMk/>
            <pc:sldMk cId="2266074947" sldId="353"/>
            <ac:picMk id="14" creationId="{F78167A8-81B4-401A-B942-AC486A255C57}"/>
          </ac:picMkLst>
        </pc:picChg>
        <pc:picChg chg="del">
          <ac:chgData name="Abhilash K Pai [MAHE-MIT]" userId="f2c599f2-38c5-4d8e-945c-9e89ee1e11e3" providerId="ADAL" clId="{9A5AC79A-3728-4A48-B9A2-1C34F944C97D}" dt="2022-03-11T04:02:15.733" v="962" actId="478"/>
          <ac:picMkLst>
            <pc:docMk/>
            <pc:sldMk cId="2266074947" sldId="353"/>
            <ac:picMk id="16" creationId="{26691997-DAC8-4CC5-B09D-BA2622E3EEA7}"/>
          </ac:picMkLst>
        </pc:picChg>
      </pc:sldChg>
    </pc:docChg>
  </pc:docChgLst>
  <pc:docChgLst>
    <pc:chgData name="DIVANSH PRASAD - 210968140" userId="S::divansh.prasad@learner.manipal.edu::c529cd70-a168-48fa-96f9-1f362f67c8b0" providerId="AD" clId="Web-{74C1CC62-381B-4C0C-9D0A-475BF094C6F1}"/>
    <pc:docChg chg="modSld">
      <pc:chgData name="DIVANSH PRASAD - 210968140" userId="S::divansh.prasad@learner.manipal.edu::c529cd70-a168-48fa-96f9-1f362f67c8b0" providerId="AD" clId="Web-{74C1CC62-381B-4C0C-9D0A-475BF094C6F1}" dt="2023-04-08T13:43:37.627" v="5" actId="14100"/>
      <pc:docMkLst>
        <pc:docMk/>
      </pc:docMkLst>
      <pc:sldChg chg="modSp">
        <pc:chgData name="DIVANSH PRASAD - 210968140" userId="S::divansh.prasad@learner.manipal.edu::c529cd70-a168-48fa-96f9-1f362f67c8b0" providerId="AD" clId="Web-{74C1CC62-381B-4C0C-9D0A-475BF094C6F1}" dt="2023-04-08T13:07:52.378" v="3" actId="1076"/>
        <pc:sldMkLst>
          <pc:docMk/>
          <pc:sldMk cId="2961468124" sldId="354"/>
        </pc:sldMkLst>
        <pc:spChg chg="mod">
          <ac:chgData name="DIVANSH PRASAD - 210968140" userId="S::divansh.prasad@learner.manipal.edu::c529cd70-a168-48fa-96f9-1f362f67c8b0" providerId="AD" clId="Web-{74C1CC62-381B-4C0C-9D0A-475BF094C6F1}" dt="2023-04-08T13:07:49.362" v="2" actId="14100"/>
          <ac:spMkLst>
            <pc:docMk/>
            <pc:sldMk cId="2961468124" sldId="354"/>
            <ac:spMk id="6" creationId="{EEE756CA-F6C7-4C44-AE94-50EA0AC87490}"/>
          </ac:spMkLst>
        </pc:spChg>
        <pc:grpChg chg="mod">
          <ac:chgData name="DIVANSH PRASAD - 210968140" userId="S::divansh.prasad@learner.manipal.edu::c529cd70-a168-48fa-96f9-1f362f67c8b0" providerId="AD" clId="Web-{74C1CC62-381B-4C0C-9D0A-475BF094C6F1}" dt="2023-04-08T13:07:52.378" v="3" actId="1076"/>
          <ac:grpSpMkLst>
            <pc:docMk/>
            <pc:sldMk cId="2961468124" sldId="354"/>
            <ac:grpSpMk id="35" creationId="{DB7DF256-B880-4E07-A20C-81680F6B800E}"/>
          </ac:grpSpMkLst>
        </pc:grpChg>
        <pc:cxnChg chg="mod">
          <ac:chgData name="DIVANSH PRASAD - 210968140" userId="S::divansh.prasad@learner.manipal.edu::c529cd70-a168-48fa-96f9-1f362f67c8b0" providerId="AD" clId="Web-{74C1CC62-381B-4C0C-9D0A-475BF094C6F1}" dt="2023-04-08T13:07:49.362" v="2" actId="14100"/>
          <ac:cxnSpMkLst>
            <pc:docMk/>
            <pc:sldMk cId="2961468124" sldId="354"/>
            <ac:cxnSpMk id="15" creationId="{60FEE38B-F6A5-40DE-85A4-2B6B85788FF1}"/>
          </ac:cxnSpMkLst>
        </pc:cxnChg>
        <pc:cxnChg chg="mod">
          <ac:chgData name="DIVANSH PRASAD - 210968140" userId="S::divansh.prasad@learner.manipal.edu::c529cd70-a168-48fa-96f9-1f362f67c8b0" providerId="AD" clId="Web-{74C1CC62-381B-4C0C-9D0A-475BF094C6F1}" dt="2023-04-08T13:07:49.362" v="2" actId="14100"/>
          <ac:cxnSpMkLst>
            <pc:docMk/>
            <pc:sldMk cId="2961468124" sldId="354"/>
            <ac:cxnSpMk id="27" creationId="{6159333E-A702-40EA-B7CD-ED26F31D23DE}"/>
          </ac:cxnSpMkLst>
        </pc:cxnChg>
        <pc:cxnChg chg="mod">
          <ac:chgData name="DIVANSH PRASAD - 210968140" userId="S::divansh.prasad@learner.manipal.edu::c529cd70-a168-48fa-96f9-1f362f67c8b0" providerId="AD" clId="Web-{74C1CC62-381B-4C0C-9D0A-475BF094C6F1}" dt="2023-04-08T13:07:49.362" v="2" actId="14100"/>
          <ac:cxnSpMkLst>
            <pc:docMk/>
            <pc:sldMk cId="2961468124" sldId="354"/>
            <ac:cxnSpMk id="29" creationId="{FB6DAF1D-41A3-4376-8DB3-29AC1261D95C}"/>
          </ac:cxnSpMkLst>
        </pc:cxnChg>
      </pc:sldChg>
      <pc:sldChg chg="modSp">
        <pc:chgData name="DIVANSH PRASAD - 210968140" userId="S::divansh.prasad@learner.manipal.edu::c529cd70-a168-48fa-96f9-1f362f67c8b0" providerId="AD" clId="Web-{74C1CC62-381B-4C0C-9D0A-475BF094C6F1}" dt="2023-04-08T13:43:37.627" v="5" actId="14100"/>
        <pc:sldMkLst>
          <pc:docMk/>
          <pc:sldMk cId="232230885" sldId="360"/>
        </pc:sldMkLst>
        <pc:spChg chg="mod">
          <ac:chgData name="DIVANSH PRASAD - 210968140" userId="S::divansh.prasad@learner.manipal.edu::c529cd70-a168-48fa-96f9-1f362f67c8b0" providerId="AD" clId="Web-{74C1CC62-381B-4C0C-9D0A-475BF094C6F1}" dt="2023-04-08T13:43:37.627" v="5" actId="14100"/>
          <ac:spMkLst>
            <pc:docMk/>
            <pc:sldMk cId="232230885" sldId="360"/>
            <ac:spMk id="3" creationId="{812955BD-EDFE-4C7F-94F5-EAED8D30EC95}"/>
          </ac:spMkLst>
        </pc:spChg>
      </pc:sldChg>
    </pc:docChg>
  </pc:docChgLst>
  <pc:docChgLst>
    <pc:chgData name="Abhilash K Pai [MAHE-MIT]" userId="f2c599f2-38c5-4d8e-945c-9e89ee1e11e3" providerId="ADAL" clId="{432D61A9-FD21-40A7-B95C-043A5DEA8555}"/>
    <pc:docChg chg="undo redo custSel addSld delSld modSld sldOrd">
      <pc:chgData name="Abhilash K Pai [MAHE-MIT]" userId="f2c599f2-38c5-4d8e-945c-9e89ee1e11e3" providerId="ADAL" clId="{432D61A9-FD21-40A7-B95C-043A5DEA8555}" dt="2022-03-04T03:32:14.963" v="1579"/>
      <pc:docMkLst>
        <pc:docMk/>
      </pc:docMkLst>
      <pc:sldChg chg="addSp delSp modSp mod">
        <pc:chgData name="Abhilash K Pai [MAHE-MIT]" userId="f2c599f2-38c5-4d8e-945c-9e89ee1e11e3" providerId="ADAL" clId="{432D61A9-FD21-40A7-B95C-043A5DEA8555}" dt="2022-03-03T04:38:24.264" v="343" actId="20577"/>
        <pc:sldMkLst>
          <pc:docMk/>
          <pc:sldMk cId="645884989" sldId="256"/>
        </pc:sldMkLst>
        <pc:spChg chg="mod">
          <ac:chgData name="Abhilash K Pai [MAHE-MIT]" userId="f2c599f2-38c5-4d8e-945c-9e89ee1e11e3" providerId="ADAL" clId="{432D61A9-FD21-40A7-B95C-043A5DEA8555}" dt="2022-03-03T04:38:24.264" v="343" actId="20577"/>
          <ac:spMkLst>
            <pc:docMk/>
            <pc:sldMk cId="645884989" sldId="256"/>
            <ac:spMk id="2" creationId="{3A3AA94E-32F7-4E46-8C99-6646AA0CBA89}"/>
          </ac:spMkLst>
        </pc:spChg>
        <pc:picChg chg="del">
          <ac:chgData name="Abhilash K Pai [MAHE-MIT]" userId="f2c599f2-38c5-4d8e-945c-9e89ee1e11e3" providerId="ADAL" clId="{432D61A9-FD21-40A7-B95C-043A5DEA8555}" dt="2022-03-02T07:50:01.197" v="22" actId="478"/>
          <ac:picMkLst>
            <pc:docMk/>
            <pc:sldMk cId="645884989" sldId="256"/>
            <ac:picMk id="5" creationId="{FCEEC441-C0B3-4E0B-BC82-7FFCE89C8622}"/>
          </ac:picMkLst>
        </pc:picChg>
        <pc:picChg chg="add mod">
          <ac:chgData name="Abhilash K Pai [MAHE-MIT]" userId="f2c599f2-38c5-4d8e-945c-9e89ee1e11e3" providerId="ADAL" clId="{432D61A9-FD21-40A7-B95C-043A5DEA8555}" dt="2022-03-02T07:56:41.378" v="40"/>
          <ac:picMkLst>
            <pc:docMk/>
            <pc:sldMk cId="645884989" sldId="256"/>
            <ac:picMk id="6" creationId="{595622FB-5D38-49EF-862E-FD33649B7E73}"/>
          </ac:picMkLst>
        </pc:picChg>
      </pc:sldChg>
      <pc:sldChg chg="modSp mod modAnim">
        <pc:chgData name="Abhilash K Pai [MAHE-MIT]" userId="f2c599f2-38c5-4d8e-945c-9e89ee1e11e3" providerId="ADAL" clId="{432D61A9-FD21-40A7-B95C-043A5DEA8555}" dt="2022-03-02T07:59:43.010" v="196" actId="20577"/>
        <pc:sldMkLst>
          <pc:docMk/>
          <pc:sldMk cId="1874065892" sldId="306"/>
        </pc:sldMkLst>
        <pc:spChg chg="mod">
          <ac:chgData name="Abhilash K Pai [MAHE-MIT]" userId="f2c599f2-38c5-4d8e-945c-9e89ee1e11e3" providerId="ADAL" clId="{432D61A9-FD21-40A7-B95C-043A5DEA8555}" dt="2022-03-02T07:59:43.010" v="196" actId="20577"/>
          <ac:spMkLst>
            <pc:docMk/>
            <pc:sldMk cId="1874065892" sldId="306"/>
            <ac:spMk id="3" creationId="{193FBCF4-89CD-46C9-AF9F-864FA84ED04C}"/>
          </ac:spMkLst>
        </pc:spChg>
        <pc:spChg chg="mod">
          <ac:chgData name="Abhilash K Pai [MAHE-MIT]" userId="f2c599f2-38c5-4d8e-945c-9e89ee1e11e3" providerId="ADAL" clId="{432D61A9-FD21-40A7-B95C-043A5DEA8555}" dt="2022-03-02T07:57:09.019" v="42" actId="20577"/>
          <ac:spMkLst>
            <pc:docMk/>
            <pc:sldMk cId="1874065892" sldId="306"/>
            <ac:spMk id="7" creationId="{5C0574C5-491F-49DD-935B-CD619CA3CFE6}"/>
          </ac:spMkLst>
        </pc:spChg>
      </pc:sldChg>
      <pc:sldChg chg="addSp delSp modSp mod ord delAnim modAnim">
        <pc:chgData name="Abhilash K Pai [MAHE-MIT]" userId="f2c599f2-38c5-4d8e-945c-9e89ee1e11e3" providerId="ADAL" clId="{432D61A9-FD21-40A7-B95C-043A5DEA8555}" dt="2022-03-04T03:10:39.456" v="1284" actId="20577"/>
        <pc:sldMkLst>
          <pc:docMk/>
          <pc:sldMk cId="1908578374" sldId="325"/>
        </pc:sldMkLst>
        <pc:spChg chg="del mod">
          <ac:chgData name="Abhilash K Pai [MAHE-MIT]" userId="f2c599f2-38c5-4d8e-945c-9e89ee1e11e3" providerId="ADAL" clId="{432D61A9-FD21-40A7-B95C-043A5DEA8555}" dt="2022-03-03T14:39:26.007" v="812" actId="21"/>
          <ac:spMkLst>
            <pc:docMk/>
            <pc:sldMk cId="1908578374" sldId="325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432D61A9-FD21-40A7-B95C-043A5DEA8555}" dt="2022-03-03T15:07:54.444" v="1044" actId="20577"/>
          <ac:spMkLst>
            <pc:docMk/>
            <pc:sldMk cId="1908578374" sldId="325"/>
            <ac:spMk id="3" creationId="{03AC397C-C2BE-49FE-8478-6A1B6603A555}"/>
          </ac:spMkLst>
        </pc:spChg>
        <pc:spChg chg="add del mod">
          <ac:chgData name="Abhilash K Pai [MAHE-MIT]" userId="f2c599f2-38c5-4d8e-945c-9e89ee1e11e3" providerId="ADAL" clId="{432D61A9-FD21-40A7-B95C-043A5DEA8555}" dt="2022-03-03T14:39:40.336" v="818" actId="478"/>
          <ac:spMkLst>
            <pc:docMk/>
            <pc:sldMk cId="1908578374" sldId="325"/>
            <ac:spMk id="8" creationId="{B6DEF2FF-2461-4B21-B28F-EB3C66F11CB4}"/>
          </ac:spMkLst>
        </pc:spChg>
        <pc:spChg chg="add mod">
          <ac:chgData name="Abhilash K Pai [MAHE-MIT]" userId="f2c599f2-38c5-4d8e-945c-9e89ee1e11e3" providerId="ADAL" clId="{432D61A9-FD21-40A7-B95C-043A5DEA8555}" dt="2022-03-03T14:53:23.178" v="954" actId="1076"/>
          <ac:spMkLst>
            <pc:docMk/>
            <pc:sldMk cId="1908578374" sldId="325"/>
            <ac:spMk id="9" creationId="{3480AFA1-BDB1-4AD3-BD7A-343FA2EB6E12}"/>
          </ac:spMkLst>
        </pc:spChg>
        <pc:spChg chg="add del mod">
          <ac:chgData name="Abhilash K Pai [MAHE-MIT]" userId="f2c599f2-38c5-4d8e-945c-9e89ee1e11e3" providerId="ADAL" clId="{432D61A9-FD21-40A7-B95C-043A5DEA8555}" dt="2022-03-04T03:10:39.456" v="1284" actId="20577"/>
          <ac:spMkLst>
            <pc:docMk/>
            <pc:sldMk cId="1908578374" sldId="325"/>
            <ac:spMk id="11" creationId="{34899093-EA3C-411E-B653-90E70AA34F25}"/>
          </ac:spMkLst>
        </pc:spChg>
        <pc:spChg chg="add del mod">
          <ac:chgData name="Abhilash K Pai [MAHE-MIT]" userId="f2c599f2-38c5-4d8e-945c-9e89ee1e11e3" providerId="ADAL" clId="{432D61A9-FD21-40A7-B95C-043A5DEA8555}" dt="2022-03-03T14:39:14.202" v="806"/>
          <ac:spMkLst>
            <pc:docMk/>
            <pc:sldMk cId="1908578374" sldId="325"/>
            <ac:spMk id="13" creationId="{C20D625D-7BE5-4D19-8F27-FD2EBCB1639E}"/>
          </ac:spMkLst>
        </pc:spChg>
        <pc:spChg chg="mod">
          <ac:chgData name="Abhilash K Pai [MAHE-MIT]" userId="f2c599f2-38c5-4d8e-945c-9e89ee1e11e3" providerId="ADAL" clId="{432D61A9-FD21-40A7-B95C-043A5DEA8555}" dt="2022-03-03T14:53:23.178" v="954" actId="1076"/>
          <ac:spMkLst>
            <pc:docMk/>
            <pc:sldMk cId="1908578374" sldId="325"/>
            <ac:spMk id="18" creationId="{7ECD3B04-7353-4D5E-93FB-AC39D4B91417}"/>
          </ac:spMkLst>
        </pc:spChg>
        <pc:grpChg chg="add mod">
          <ac:chgData name="Abhilash K Pai [MAHE-MIT]" userId="f2c599f2-38c5-4d8e-945c-9e89ee1e11e3" providerId="ADAL" clId="{432D61A9-FD21-40A7-B95C-043A5DEA8555}" dt="2022-03-03T14:53:23.178" v="954" actId="1076"/>
          <ac:grpSpMkLst>
            <pc:docMk/>
            <pc:sldMk cId="1908578374" sldId="325"/>
            <ac:grpSpMk id="16" creationId="{09E1FB5E-E1B0-49C2-875A-3ECEE22A5A52}"/>
          </ac:grpSpMkLst>
        </pc:grpChg>
        <pc:grpChg chg="add mod">
          <ac:chgData name="Abhilash K Pai [MAHE-MIT]" userId="f2c599f2-38c5-4d8e-945c-9e89ee1e11e3" providerId="ADAL" clId="{432D61A9-FD21-40A7-B95C-043A5DEA8555}" dt="2022-03-03T14:53:23.178" v="954" actId="1076"/>
          <ac:grpSpMkLst>
            <pc:docMk/>
            <pc:sldMk cId="1908578374" sldId="325"/>
            <ac:grpSpMk id="19" creationId="{3D2BE5D7-6B00-4FB3-9C54-B9543BA2511A}"/>
          </ac:grpSpMkLst>
        </pc:grpChg>
        <pc:graphicFrameChg chg="del">
          <ac:chgData name="Abhilash K Pai [MAHE-MIT]" userId="f2c599f2-38c5-4d8e-945c-9e89ee1e11e3" providerId="ADAL" clId="{432D61A9-FD21-40A7-B95C-043A5DEA8555}" dt="2022-03-02T15:18:18.792" v="234" actId="478"/>
          <ac:graphicFrameMkLst>
            <pc:docMk/>
            <pc:sldMk cId="1908578374" sldId="325"/>
            <ac:graphicFrameMk id="10" creationId="{6B6884A9-C19C-4518-9A19-E131A64EAFB2}"/>
          </ac:graphicFrameMkLst>
        </pc:graphicFrameChg>
        <pc:graphicFrameChg chg="del">
          <ac:chgData name="Abhilash K Pai [MAHE-MIT]" userId="f2c599f2-38c5-4d8e-945c-9e89ee1e11e3" providerId="ADAL" clId="{432D61A9-FD21-40A7-B95C-043A5DEA8555}" dt="2022-03-02T15:18:18.792" v="234" actId="478"/>
          <ac:graphicFrameMkLst>
            <pc:docMk/>
            <pc:sldMk cId="1908578374" sldId="325"/>
            <ac:graphicFrameMk id="12" creationId="{B56B05D4-AB5F-43C0-9FFE-D6DFBA1488C8}"/>
          </ac:graphicFrameMkLst>
        </pc:graphicFrameChg>
        <pc:picChg chg="del">
          <ac:chgData name="Abhilash K Pai [MAHE-MIT]" userId="f2c599f2-38c5-4d8e-945c-9e89ee1e11e3" providerId="ADAL" clId="{432D61A9-FD21-40A7-B95C-043A5DEA8555}" dt="2022-03-02T15:18:25.809" v="236" actId="478"/>
          <ac:picMkLst>
            <pc:docMk/>
            <pc:sldMk cId="1908578374" sldId="325"/>
            <ac:picMk id="7" creationId="{4949F8C2-3FC8-45F2-97A5-2BA4325D0B81}"/>
          </ac:picMkLst>
        </pc:picChg>
        <pc:picChg chg="del">
          <ac:chgData name="Abhilash K Pai [MAHE-MIT]" userId="f2c599f2-38c5-4d8e-945c-9e89ee1e11e3" providerId="ADAL" clId="{432D61A9-FD21-40A7-B95C-043A5DEA8555}" dt="2022-03-02T15:18:21.137" v="235" actId="478"/>
          <ac:picMkLst>
            <pc:docMk/>
            <pc:sldMk cId="1908578374" sldId="325"/>
            <ac:picMk id="14" creationId="{AB4E50E1-316A-4B28-A9F2-5EB9DED72EDB}"/>
          </ac:picMkLst>
        </pc:picChg>
        <pc:picChg chg="add mod modCrop">
          <ac:chgData name="Abhilash K Pai [MAHE-MIT]" userId="f2c599f2-38c5-4d8e-945c-9e89ee1e11e3" providerId="ADAL" clId="{432D61A9-FD21-40A7-B95C-043A5DEA8555}" dt="2022-03-03T14:53:17.458" v="952" actId="1076"/>
          <ac:picMkLst>
            <pc:docMk/>
            <pc:sldMk cId="1908578374" sldId="325"/>
            <ac:picMk id="15" creationId="{A76ACE34-0B1D-487B-A44F-0614A5DA080D}"/>
          </ac:picMkLst>
        </pc:picChg>
        <pc:picChg chg="mod">
          <ac:chgData name="Abhilash K Pai [MAHE-MIT]" userId="f2c599f2-38c5-4d8e-945c-9e89ee1e11e3" providerId="ADAL" clId="{432D61A9-FD21-40A7-B95C-043A5DEA8555}" dt="2022-03-03T14:53:23.178" v="954" actId="1076"/>
          <ac:picMkLst>
            <pc:docMk/>
            <pc:sldMk cId="1908578374" sldId="325"/>
            <ac:picMk id="17" creationId="{9BDED3AD-C539-4F4B-B6FA-5C9C5E9C223E}"/>
          </ac:picMkLst>
        </pc:picChg>
      </pc:sldChg>
      <pc:sldChg chg="addSp delSp modSp add mod modAnim">
        <pc:chgData name="Abhilash K Pai [MAHE-MIT]" userId="f2c599f2-38c5-4d8e-945c-9e89ee1e11e3" providerId="ADAL" clId="{432D61A9-FD21-40A7-B95C-043A5DEA8555}" dt="2022-03-03T14:40:32.243" v="865" actId="20577"/>
        <pc:sldMkLst>
          <pc:docMk/>
          <pc:sldMk cId="883274500" sldId="326"/>
        </pc:sldMkLst>
        <pc:spChg chg="del mod">
          <ac:chgData name="Abhilash K Pai [MAHE-MIT]" userId="f2c599f2-38c5-4d8e-945c-9e89ee1e11e3" providerId="ADAL" clId="{432D61A9-FD21-40A7-B95C-043A5DEA8555}" dt="2022-03-03T14:39:29.620" v="813" actId="478"/>
          <ac:spMkLst>
            <pc:docMk/>
            <pc:sldMk cId="883274500" sldId="326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432D61A9-FD21-40A7-B95C-043A5DEA8555}" dt="2022-03-03T14:40:32.243" v="865" actId="20577"/>
          <ac:spMkLst>
            <pc:docMk/>
            <pc:sldMk cId="883274500" sldId="326"/>
            <ac:spMk id="3" creationId="{03AC397C-C2BE-49FE-8478-6A1B6603A555}"/>
          </ac:spMkLst>
        </pc:spChg>
        <pc:spChg chg="add del mod">
          <ac:chgData name="Abhilash K Pai [MAHE-MIT]" userId="f2c599f2-38c5-4d8e-945c-9e89ee1e11e3" providerId="ADAL" clId="{432D61A9-FD21-40A7-B95C-043A5DEA8555}" dt="2022-03-03T14:39:32.977" v="816" actId="478"/>
          <ac:spMkLst>
            <pc:docMk/>
            <pc:sldMk cId="883274500" sldId="326"/>
            <ac:spMk id="7" creationId="{32FEA800-0B96-46C9-841B-8A0232540DC9}"/>
          </ac:spMkLst>
        </pc:spChg>
        <pc:spChg chg="add del mod">
          <ac:chgData name="Abhilash K Pai [MAHE-MIT]" userId="f2c599f2-38c5-4d8e-945c-9e89ee1e11e3" providerId="ADAL" clId="{432D61A9-FD21-40A7-B95C-043A5DEA8555}" dt="2022-03-03T14:39:31.196" v="815"/>
          <ac:spMkLst>
            <pc:docMk/>
            <pc:sldMk cId="883274500" sldId="326"/>
            <ac:spMk id="8" creationId="{A0306FDA-446A-4B11-8B90-DD7C2203B755}"/>
          </ac:spMkLst>
        </pc:spChg>
        <pc:spChg chg="add mod">
          <ac:chgData name="Abhilash K Pai [MAHE-MIT]" userId="f2c599f2-38c5-4d8e-945c-9e89ee1e11e3" providerId="ADAL" clId="{432D61A9-FD21-40A7-B95C-043A5DEA8555}" dt="2022-03-03T14:39:33.309" v="817"/>
          <ac:spMkLst>
            <pc:docMk/>
            <pc:sldMk cId="883274500" sldId="326"/>
            <ac:spMk id="9" creationId="{449D0CD0-6E34-48BC-807C-FAA8B281A1EE}"/>
          </ac:spMkLst>
        </pc:spChg>
      </pc:sldChg>
      <pc:sldChg chg="del">
        <pc:chgData name="Abhilash K Pai [MAHE-MIT]" userId="f2c599f2-38c5-4d8e-945c-9e89ee1e11e3" providerId="ADAL" clId="{432D61A9-FD21-40A7-B95C-043A5DEA8555}" dt="2022-03-02T08:00:52.847" v="202" actId="2696"/>
        <pc:sldMkLst>
          <pc:docMk/>
          <pc:sldMk cId="2805595344" sldId="326"/>
        </pc:sldMkLst>
      </pc:sldChg>
      <pc:sldChg chg="addSp delSp modSp add mod delAnim">
        <pc:chgData name="Abhilash K Pai [MAHE-MIT]" userId="f2c599f2-38c5-4d8e-945c-9e89ee1e11e3" providerId="ADAL" clId="{432D61A9-FD21-40A7-B95C-043A5DEA8555}" dt="2022-03-04T03:10:42.404" v="1286" actId="20577"/>
        <pc:sldMkLst>
          <pc:docMk/>
          <pc:sldMk cId="1872458581" sldId="327"/>
        </pc:sldMkLst>
        <pc:spChg chg="del">
          <ac:chgData name="Abhilash K Pai [MAHE-MIT]" userId="f2c599f2-38c5-4d8e-945c-9e89ee1e11e3" providerId="ADAL" clId="{432D61A9-FD21-40A7-B95C-043A5DEA8555}" dt="2022-03-03T15:08:13.819" v="1046" actId="478"/>
          <ac:spMkLst>
            <pc:docMk/>
            <pc:sldMk cId="1872458581" sldId="327"/>
            <ac:spMk id="3" creationId="{03AC397C-C2BE-49FE-8478-6A1B6603A555}"/>
          </ac:spMkLst>
        </pc:spChg>
        <pc:spChg chg="add del mod">
          <ac:chgData name="Abhilash K Pai [MAHE-MIT]" userId="f2c599f2-38c5-4d8e-945c-9e89ee1e11e3" providerId="ADAL" clId="{432D61A9-FD21-40A7-B95C-043A5DEA8555}" dt="2022-03-03T15:08:16.837" v="1047" actId="478"/>
          <ac:spMkLst>
            <pc:docMk/>
            <pc:sldMk cId="1872458581" sldId="327"/>
            <ac:spMk id="6" creationId="{636BB49A-959F-4D73-8FE8-08B0F266C56D}"/>
          </ac:spMkLst>
        </pc:spChg>
        <pc:spChg chg="add del mod">
          <ac:chgData name="Abhilash K Pai [MAHE-MIT]" userId="f2c599f2-38c5-4d8e-945c-9e89ee1e11e3" providerId="ADAL" clId="{432D61A9-FD21-40A7-B95C-043A5DEA8555}" dt="2022-03-03T15:11:42.681" v="1063" actId="478"/>
          <ac:spMkLst>
            <pc:docMk/>
            <pc:sldMk cId="1872458581" sldId="327"/>
            <ac:spMk id="10" creationId="{DE01C889-A65B-465A-BC12-66FA50FAE46D}"/>
          </ac:spMkLst>
        </pc:spChg>
        <pc:spChg chg="mod">
          <ac:chgData name="Abhilash K Pai [MAHE-MIT]" userId="f2c599f2-38c5-4d8e-945c-9e89ee1e11e3" providerId="ADAL" clId="{432D61A9-FD21-40A7-B95C-043A5DEA8555}" dt="2022-03-04T03:10:42.404" v="1286" actId="20577"/>
          <ac:spMkLst>
            <pc:docMk/>
            <pc:sldMk cId="1872458581" sldId="327"/>
            <ac:spMk id="11" creationId="{34899093-EA3C-411E-B653-90E70AA34F25}"/>
          </ac:spMkLst>
        </pc:spChg>
        <pc:grpChg chg="del">
          <ac:chgData name="Abhilash K Pai [MAHE-MIT]" userId="f2c599f2-38c5-4d8e-945c-9e89ee1e11e3" providerId="ADAL" clId="{432D61A9-FD21-40A7-B95C-043A5DEA8555}" dt="2022-03-03T15:08:20.875" v="1049" actId="478"/>
          <ac:grpSpMkLst>
            <pc:docMk/>
            <pc:sldMk cId="1872458581" sldId="327"/>
            <ac:grpSpMk id="19" creationId="{3D2BE5D7-6B00-4FB3-9C54-B9543BA2511A}"/>
          </ac:grpSpMkLst>
        </pc:grpChg>
        <pc:picChg chg="add mod modCrop">
          <ac:chgData name="Abhilash K Pai [MAHE-MIT]" userId="f2c599f2-38c5-4d8e-945c-9e89ee1e11e3" providerId="ADAL" clId="{432D61A9-FD21-40A7-B95C-043A5DEA8555}" dt="2022-03-03T15:11:01.593" v="1057" actId="1076"/>
          <ac:picMkLst>
            <pc:docMk/>
            <pc:sldMk cId="1872458581" sldId="327"/>
            <ac:picMk id="8" creationId="{3EB38819-D1E8-4663-BE2B-51FAB73D3287}"/>
          </ac:picMkLst>
        </pc:picChg>
        <pc:picChg chg="add mod">
          <ac:chgData name="Abhilash K Pai [MAHE-MIT]" userId="f2c599f2-38c5-4d8e-945c-9e89ee1e11e3" providerId="ADAL" clId="{432D61A9-FD21-40A7-B95C-043A5DEA8555}" dt="2022-03-03T15:12:06.818" v="1066" actId="1076"/>
          <ac:picMkLst>
            <pc:docMk/>
            <pc:sldMk cId="1872458581" sldId="327"/>
            <ac:picMk id="13" creationId="{AC87D64D-E315-4A80-B327-8C4E601FBAF1}"/>
          </ac:picMkLst>
        </pc:picChg>
        <pc:picChg chg="del">
          <ac:chgData name="Abhilash K Pai [MAHE-MIT]" userId="f2c599f2-38c5-4d8e-945c-9e89ee1e11e3" providerId="ADAL" clId="{432D61A9-FD21-40A7-B95C-043A5DEA8555}" dt="2022-03-03T15:08:18.848" v="1048" actId="478"/>
          <ac:picMkLst>
            <pc:docMk/>
            <pc:sldMk cId="1872458581" sldId="327"/>
            <ac:picMk id="15" creationId="{A76ACE34-0B1D-487B-A44F-0614A5DA080D}"/>
          </ac:picMkLst>
        </pc:picChg>
        <pc:picChg chg="add del mod">
          <ac:chgData name="Abhilash K Pai [MAHE-MIT]" userId="f2c599f2-38c5-4d8e-945c-9e89ee1e11e3" providerId="ADAL" clId="{432D61A9-FD21-40A7-B95C-043A5DEA8555}" dt="2022-03-03T15:11:36.854" v="1061"/>
          <ac:picMkLst>
            <pc:docMk/>
            <pc:sldMk cId="1872458581" sldId="327"/>
            <ac:picMk id="20" creationId="{6D0D59E4-DFFD-44C2-BC73-3901D96E292F}"/>
          </ac:picMkLst>
        </pc:picChg>
      </pc:sldChg>
      <pc:sldChg chg="del">
        <pc:chgData name="Abhilash K Pai [MAHE-MIT]" userId="f2c599f2-38c5-4d8e-945c-9e89ee1e11e3" providerId="ADAL" clId="{432D61A9-FD21-40A7-B95C-043A5DEA8555}" dt="2022-03-02T08:00:52.847" v="202" actId="2696"/>
        <pc:sldMkLst>
          <pc:docMk/>
          <pc:sldMk cId="2049594221" sldId="327"/>
        </pc:sldMkLst>
      </pc:sldChg>
      <pc:sldChg chg="del">
        <pc:chgData name="Abhilash K Pai [MAHE-MIT]" userId="f2c599f2-38c5-4d8e-945c-9e89ee1e11e3" providerId="ADAL" clId="{432D61A9-FD21-40A7-B95C-043A5DEA8555}" dt="2022-03-02T08:00:52.847" v="202" actId="2696"/>
        <pc:sldMkLst>
          <pc:docMk/>
          <pc:sldMk cId="1992568198" sldId="328"/>
        </pc:sldMkLst>
      </pc:sldChg>
      <pc:sldChg chg="addSp modSp mod">
        <pc:chgData name="Abhilash K Pai [MAHE-MIT]" userId="f2c599f2-38c5-4d8e-945c-9e89ee1e11e3" providerId="ADAL" clId="{432D61A9-FD21-40A7-B95C-043A5DEA8555}" dt="2022-03-04T03:10:45.184" v="1288" actId="20577"/>
        <pc:sldMkLst>
          <pc:docMk/>
          <pc:sldMk cId="3634833605" sldId="328"/>
        </pc:sldMkLst>
        <pc:spChg chg="mod">
          <ac:chgData name="Abhilash K Pai [MAHE-MIT]" userId="f2c599f2-38c5-4d8e-945c-9e89ee1e11e3" providerId="ADAL" clId="{432D61A9-FD21-40A7-B95C-043A5DEA8555}" dt="2022-03-04T03:10:45.184" v="1288" actId="20577"/>
          <ac:spMkLst>
            <pc:docMk/>
            <pc:sldMk cId="3634833605" sldId="328"/>
            <ac:spMk id="11" creationId="{34899093-EA3C-411E-B653-90E70AA34F25}"/>
          </ac:spMkLst>
        </pc:spChg>
        <pc:picChg chg="add mod">
          <ac:chgData name="Abhilash K Pai [MAHE-MIT]" userId="f2c599f2-38c5-4d8e-945c-9e89ee1e11e3" providerId="ADAL" clId="{432D61A9-FD21-40A7-B95C-043A5DEA8555}" dt="2022-03-04T02:38:59.020" v="1083" actId="14100"/>
          <ac:picMkLst>
            <pc:docMk/>
            <pc:sldMk cId="3634833605" sldId="328"/>
            <ac:picMk id="3" creationId="{0145993F-DC8F-4CA5-9241-E705B982CC9E}"/>
          </ac:picMkLst>
        </pc:picChg>
      </pc:sldChg>
      <pc:sldChg chg="del">
        <pc:chgData name="Abhilash K Pai [MAHE-MIT]" userId="f2c599f2-38c5-4d8e-945c-9e89ee1e11e3" providerId="ADAL" clId="{432D61A9-FD21-40A7-B95C-043A5DEA8555}" dt="2022-03-02T08:00:52.847" v="202" actId="2696"/>
        <pc:sldMkLst>
          <pc:docMk/>
          <pc:sldMk cId="1139753949" sldId="329"/>
        </pc:sldMkLst>
      </pc:sldChg>
      <pc:sldChg chg="addSp delSp modSp add mod addAnim delAnim modAnim">
        <pc:chgData name="Abhilash K Pai [MAHE-MIT]" userId="f2c599f2-38c5-4d8e-945c-9e89ee1e11e3" providerId="ADAL" clId="{432D61A9-FD21-40A7-B95C-043A5DEA8555}" dt="2022-03-04T03:10:48.651" v="1290" actId="20577"/>
        <pc:sldMkLst>
          <pc:docMk/>
          <pc:sldMk cId="1342384327" sldId="329"/>
        </pc:sldMkLst>
        <pc:spChg chg="add del mod">
          <ac:chgData name="Abhilash K Pai [MAHE-MIT]" userId="f2c599f2-38c5-4d8e-945c-9e89ee1e11e3" providerId="ADAL" clId="{432D61A9-FD21-40A7-B95C-043A5DEA8555}" dt="2022-03-04T02:38:03.495" v="1076" actId="478"/>
          <ac:spMkLst>
            <pc:docMk/>
            <pc:sldMk cId="1342384327" sldId="329"/>
            <ac:spMk id="6" creationId="{8197B4FB-6956-4C60-9C01-D855E87FD3FA}"/>
          </ac:spMkLst>
        </pc:spChg>
        <pc:spChg chg="add del mod">
          <ac:chgData name="Abhilash K Pai [MAHE-MIT]" userId="f2c599f2-38c5-4d8e-945c-9e89ee1e11e3" providerId="ADAL" clId="{432D61A9-FD21-40A7-B95C-043A5DEA8555}" dt="2022-03-04T02:38:09.370" v="1078" actId="478"/>
          <ac:spMkLst>
            <pc:docMk/>
            <pc:sldMk cId="1342384327" sldId="329"/>
            <ac:spMk id="8" creationId="{63913436-7CAE-470F-B1DC-695CB32F7258}"/>
          </ac:spMkLst>
        </pc:spChg>
        <pc:spChg chg="mod">
          <ac:chgData name="Abhilash K Pai [MAHE-MIT]" userId="f2c599f2-38c5-4d8e-945c-9e89ee1e11e3" providerId="ADAL" clId="{432D61A9-FD21-40A7-B95C-043A5DEA8555}" dt="2022-03-04T03:10:48.651" v="1290" actId="20577"/>
          <ac:spMkLst>
            <pc:docMk/>
            <pc:sldMk cId="1342384327" sldId="329"/>
            <ac:spMk id="11" creationId="{34899093-EA3C-411E-B653-90E70AA34F25}"/>
          </ac:spMkLst>
        </pc:spChg>
        <pc:spChg chg="add del">
          <ac:chgData name="Abhilash K Pai [MAHE-MIT]" userId="f2c599f2-38c5-4d8e-945c-9e89ee1e11e3" providerId="ADAL" clId="{432D61A9-FD21-40A7-B95C-043A5DEA8555}" dt="2022-03-04T02:38:06.587" v="1077" actId="478"/>
          <ac:spMkLst>
            <pc:docMk/>
            <pc:sldMk cId="1342384327" sldId="329"/>
            <ac:spMk id="15" creationId="{84668476-C10E-4530-BAD5-21240F95DD10}"/>
          </ac:spMkLst>
        </pc:spChg>
        <pc:spChg chg="add mod">
          <ac:chgData name="Abhilash K Pai [MAHE-MIT]" userId="f2c599f2-38c5-4d8e-945c-9e89ee1e11e3" providerId="ADAL" clId="{432D61A9-FD21-40A7-B95C-043A5DEA8555}" dt="2022-03-04T02:46:18.787" v="1123" actId="1076"/>
          <ac:spMkLst>
            <pc:docMk/>
            <pc:sldMk cId="1342384327" sldId="329"/>
            <ac:spMk id="26" creationId="{D4CC8412-9922-4E93-A994-903F4E17B7D3}"/>
          </ac:spMkLst>
        </pc:spChg>
        <pc:picChg chg="del">
          <ac:chgData name="Abhilash K Pai [MAHE-MIT]" userId="f2c599f2-38c5-4d8e-945c-9e89ee1e11e3" providerId="ADAL" clId="{432D61A9-FD21-40A7-B95C-043A5DEA8555}" dt="2022-03-04T02:38:19.256" v="1080" actId="478"/>
          <ac:picMkLst>
            <pc:docMk/>
            <pc:sldMk cId="1342384327" sldId="329"/>
            <ac:picMk id="3" creationId="{0145993F-DC8F-4CA5-9241-E705B982CC9E}"/>
          </ac:picMkLst>
        </pc:picChg>
        <pc:picChg chg="add mod">
          <ac:chgData name="Abhilash K Pai [MAHE-MIT]" userId="f2c599f2-38c5-4d8e-945c-9e89ee1e11e3" providerId="ADAL" clId="{432D61A9-FD21-40A7-B95C-043A5DEA8555}" dt="2022-03-04T02:40:06.532" v="1087" actId="1076"/>
          <ac:picMkLst>
            <pc:docMk/>
            <pc:sldMk cId="1342384327" sldId="329"/>
            <ac:picMk id="10" creationId="{F1EAF6A9-E914-49C2-905C-A1FFF45C9A4C}"/>
          </ac:picMkLst>
        </pc:picChg>
        <pc:picChg chg="add mod modCrop">
          <ac:chgData name="Abhilash K Pai [MAHE-MIT]" userId="f2c599f2-38c5-4d8e-945c-9e89ee1e11e3" providerId="ADAL" clId="{432D61A9-FD21-40A7-B95C-043A5DEA8555}" dt="2022-03-04T02:42:31.859" v="1098" actId="1076"/>
          <ac:picMkLst>
            <pc:docMk/>
            <pc:sldMk cId="1342384327" sldId="329"/>
            <ac:picMk id="13" creationId="{28073325-B645-4873-9AF4-8A86A9836BB9}"/>
          </ac:picMkLst>
        </pc:picChg>
        <pc:picChg chg="del">
          <ac:chgData name="Abhilash K Pai [MAHE-MIT]" userId="f2c599f2-38c5-4d8e-945c-9e89ee1e11e3" providerId="ADAL" clId="{432D61A9-FD21-40A7-B95C-043A5DEA8555}" dt="2022-03-04T02:38:15.518" v="1079" actId="478"/>
          <ac:picMkLst>
            <pc:docMk/>
            <pc:sldMk cId="1342384327" sldId="329"/>
            <ac:picMk id="16" creationId="{154314A4-BDA8-4588-9E55-835CC4746885}"/>
          </ac:picMkLst>
        </pc:picChg>
        <pc:picChg chg="add mod">
          <ac:chgData name="Abhilash K Pai [MAHE-MIT]" userId="f2c599f2-38c5-4d8e-945c-9e89ee1e11e3" providerId="ADAL" clId="{432D61A9-FD21-40A7-B95C-043A5DEA8555}" dt="2022-03-04T02:43:08.011" v="1100" actId="1076"/>
          <ac:picMkLst>
            <pc:docMk/>
            <pc:sldMk cId="1342384327" sldId="329"/>
            <ac:picMk id="17" creationId="{6BBCF9FB-1BC1-4DD8-BCD7-1DC2FADF7E07}"/>
          </ac:picMkLst>
        </pc:picChg>
        <pc:picChg chg="add mod">
          <ac:chgData name="Abhilash K Pai [MAHE-MIT]" userId="f2c599f2-38c5-4d8e-945c-9e89ee1e11e3" providerId="ADAL" clId="{432D61A9-FD21-40A7-B95C-043A5DEA8555}" dt="2022-03-04T02:45:27.127" v="1111" actId="1036"/>
          <ac:picMkLst>
            <pc:docMk/>
            <pc:sldMk cId="1342384327" sldId="329"/>
            <ac:picMk id="19" creationId="{0315F3B9-1CF1-4286-9847-9156341FB16B}"/>
          </ac:picMkLst>
        </pc:picChg>
        <pc:picChg chg="add mod">
          <ac:chgData name="Abhilash K Pai [MAHE-MIT]" userId="f2c599f2-38c5-4d8e-945c-9e89ee1e11e3" providerId="ADAL" clId="{432D61A9-FD21-40A7-B95C-043A5DEA8555}" dt="2022-03-04T02:45:32.224" v="1115" actId="1035"/>
          <ac:picMkLst>
            <pc:docMk/>
            <pc:sldMk cId="1342384327" sldId="329"/>
            <ac:picMk id="21" creationId="{A153E12C-7A94-4BAE-969D-6DA79DD12BD1}"/>
          </ac:picMkLst>
        </pc:picChg>
        <pc:picChg chg="add mod modCrop">
          <ac:chgData name="Abhilash K Pai [MAHE-MIT]" userId="f2c599f2-38c5-4d8e-945c-9e89ee1e11e3" providerId="ADAL" clId="{432D61A9-FD21-40A7-B95C-043A5DEA8555}" dt="2022-03-04T02:47:17.446" v="1127" actId="732"/>
          <ac:picMkLst>
            <pc:docMk/>
            <pc:sldMk cId="1342384327" sldId="329"/>
            <ac:picMk id="23" creationId="{023536EB-D104-41C5-BB38-FEDB1B91E5CE}"/>
          </ac:picMkLst>
        </pc:picChg>
        <pc:picChg chg="add mod">
          <ac:chgData name="Abhilash K Pai [MAHE-MIT]" userId="f2c599f2-38c5-4d8e-945c-9e89ee1e11e3" providerId="ADAL" clId="{432D61A9-FD21-40A7-B95C-043A5DEA8555}" dt="2022-03-04T02:46:05.446" v="1119" actId="1076"/>
          <ac:picMkLst>
            <pc:docMk/>
            <pc:sldMk cId="1342384327" sldId="329"/>
            <ac:picMk id="25" creationId="{C08F616E-A713-402D-813D-9C4ABF532D5C}"/>
          </ac:picMkLst>
        </pc:picChg>
      </pc:sldChg>
      <pc:sldChg chg="del">
        <pc:chgData name="Abhilash K Pai [MAHE-MIT]" userId="f2c599f2-38c5-4d8e-945c-9e89ee1e11e3" providerId="ADAL" clId="{432D61A9-FD21-40A7-B95C-043A5DEA8555}" dt="2022-03-02T08:00:52.847" v="202" actId="2696"/>
        <pc:sldMkLst>
          <pc:docMk/>
          <pc:sldMk cId="2302036504" sldId="330"/>
        </pc:sldMkLst>
      </pc:sldChg>
      <pc:sldChg chg="addSp delSp modSp add mod delAnim modAnim">
        <pc:chgData name="Abhilash K Pai [MAHE-MIT]" userId="f2c599f2-38c5-4d8e-945c-9e89ee1e11e3" providerId="ADAL" clId="{432D61A9-FD21-40A7-B95C-043A5DEA8555}" dt="2022-03-04T03:10:54.579" v="1292" actId="20577"/>
        <pc:sldMkLst>
          <pc:docMk/>
          <pc:sldMk cId="4228976721" sldId="330"/>
        </pc:sldMkLst>
        <pc:spChg chg="add del mod">
          <ac:chgData name="Abhilash K Pai [MAHE-MIT]" userId="f2c599f2-38c5-4d8e-945c-9e89ee1e11e3" providerId="ADAL" clId="{432D61A9-FD21-40A7-B95C-043A5DEA8555}" dt="2022-03-04T03:02:31.572" v="1178" actId="21"/>
          <ac:spMkLst>
            <pc:docMk/>
            <pc:sldMk cId="4228976721" sldId="330"/>
            <ac:spMk id="2" creationId="{4CA6E484-4288-44F8-89F9-C9C1789DD793}"/>
          </ac:spMkLst>
        </pc:spChg>
        <pc:spChg chg="mod">
          <ac:chgData name="Abhilash K Pai [MAHE-MIT]" userId="f2c599f2-38c5-4d8e-945c-9e89ee1e11e3" providerId="ADAL" clId="{432D61A9-FD21-40A7-B95C-043A5DEA8555}" dt="2022-03-04T03:10:54.579" v="1292" actId="20577"/>
          <ac:spMkLst>
            <pc:docMk/>
            <pc:sldMk cId="4228976721" sldId="330"/>
            <ac:spMk id="11" creationId="{34899093-EA3C-411E-B653-90E70AA34F25}"/>
          </ac:spMkLst>
        </pc:spChg>
        <pc:spChg chg="add mod">
          <ac:chgData name="Abhilash K Pai [MAHE-MIT]" userId="f2c599f2-38c5-4d8e-945c-9e89ee1e11e3" providerId="ADAL" clId="{432D61A9-FD21-40A7-B95C-043A5DEA8555}" dt="2022-03-04T03:09:53.758" v="1265" actId="1076"/>
          <ac:spMkLst>
            <pc:docMk/>
            <pc:sldMk cId="4228976721" sldId="330"/>
            <ac:spMk id="19" creationId="{744A69C8-1395-4D26-8211-D93735FF2D2C}"/>
          </ac:spMkLst>
        </pc:spChg>
        <pc:spChg chg="del">
          <ac:chgData name="Abhilash K Pai [MAHE-MIT]" userId="f2c599f2-38c5-4d8e-945c-9e89ee1e11e3" providerId="ADAL" clId="{432D61A9-FD21-40A7-B95C-043A5DEA8555}" dt="2022-03-04T02:48:10.989" v="1146" actId="478"/>
          <ac:spMkLst>
            <pc:docMk/>
            <pc:sldMk cId="4228976721" sldId="330"/>
            <ac:spMk id="26" creationId="{D4CC8412-9922-4E93-A994-903F4E17B7D3}"/>
          </ac:spMkLst>
        </pc:spChg>
        <pc:grpChg chg="add mod">
          <ac:chgData name="Abhilash K Pai [MAHE-MIT]" userId="f2c599f2-38c5-4d8e-945c-9e89ee1e11e3" providerId="ADAL" clId="{432D61A9-FD21-40A7-B95C-043A5DEA8555}" dt="2022-03-04T03:03:16.672" v="1186" actId="164"/>
          <ac:grpSpMkLst>
            <pc:docMk/>
            <pc:sldMk cId="4228976721" sldId="330"/>
            <ac:grpSpMk id="18" creationId="{336B3F9F-E0DD-4CD0-80BA-89C74AF7E2EC}"/>
          </ac:grpSpMkLst>
        </pc:grpChg>
        <pc:picChg chg="add mod">
          <ac:chgData name="Abhilash K Pai [MAHE-MIT]" userId="f2c599f2-38c5-4d8e-945c-9e89ee1e11e3" providerId="ADAL" clId="{432D61A9-FD21-40A7-B95C-043A5DEA8555}" dt="2022-03-04T03:01:17.324" v="1163" actId="1076"/>
          <ac:picMkLst>
            <pc:docMk/>
            <pc:sldMk cId="4228976721" sldId="330"/>
            <ac:picMk id="3" creationId="{5B4FB16B-5272-4FD3-A37B-B4C5BAF9272E}"/>
          </ac:picMkLst>
        </pc:picChg>
        <pc:picChg chg="add mod">
          <ac:chgData name="Abhilash K Pai [MAHE-MIT]" userId="f2c599f2-38c5-4d8e-945c-9e89ee1e11e3" providerId="ADAL" clId="{432D61A9-FD21-40A7-B95C-043A5DEA8555}" dt="2022-03-04T03:01:25.596" v="1167" actId="1076"/>
          <ac:picMkLst>
            <pc:docMk/>
            <pc:sldMk cId="4228976721" sldId="330"/>
            <ac:picMk id="7" creationId="{8FB8454C-4F5D-4813-9E51-CEB89B8981BE}"/>
          </ac:picMkLst>
        </pc:picChg>
        <pc:picChg chg="del">
          <ac:chgData name="Abhilash K Pai [MAHE-MIT]" userId="f2c599f2-38c5-4d8e-945c-9e89ee1e11e3" providerId="ADAL" clId="{432D61A9-FD21-40A7-B95C-043A5DEA8555}" dt="2022-03-04T02:48:10.989" v="1146" actId="478"/>
          <ac:picMkLst>
            <pc:docMk/>
            <pc:sldMk cId="4228976721" sldId="330"/>
            <ac:picMk id="10" creationId="{F1EAF6A9-E914-49C2-905C-A1FFF45C9A4C}"/>
          </ac:picMkLst>
        </pc:picChg>
        <pc:picChg chg="del">
          <ac:chgData name="Abhilash K Pai [MAHE-MIT]" userId="f2c599f2-38c5-4d8e-945c-9e89ee1e11e3" providerId="ADAL" clId="{432D61A9-FD21-40A7-B95C-043A5DEA8555}" dt="2022-03-04T02:48:10.989" v="1146" actId="478"/>
          <ac:picMkLst>
            <pc:docMk/>
            <pc:sldMk cId="4228976721" sldId="330"/>
            <ac:picMk id="13" creationId="{28073325-B645-4873-9AF4-8A86A9836BB9}"/>
          </ac:picMkLst>
        </pc:picChg>
        <pc:picChg chg="add del mod modCrop">
          <ac:chgData name="Abhilash K Pai [MAHE-MIT]" userId="f2c599f2-38c5-4d8e-945c-9e89ee1e11e3" providerId="ADAL" clId="{432D61A9-FD21-40A7-B95C-043A5DEA8555}" dt="2022-03-04T03:01:10.901" v="1160" actId="478"/>
          <ac:picMkLst>
            <pc:docMk/>
            <pc:sldMk cId="4228976721" sldId="330"/>
            <ac:picMk id="15" creationId="{3DB4D785-B49C-43DB-8EF4-902AAE0E56B0}"/>
          </ac:picMkLst>
        </pc:picChg>
        <pc:picChg chg="del">
          <ac:chgData name="Abhilash K Pai [MAHE-MIT]" userId="f2c599f2-38c5-4d8e-945c-9e89ee1e11e3" providerId="ADAL" clId="{432D61A9-FD21-40A7-B95C-043A5DEA8555}" dt="2022-03-04T02:48:10.989" v="1146" actId="478"/>
          <ac:picMkLst>
            <pc:docMk/>
            <pc:sldMk cId="4228976721" sldId="330"/>
            <ac:picMk id="17" creationId="{6BBCF9FB-1BC1-4DD8-BCD7-1DC2FADF7E07}"/>
          </ac:picMkLst>
        </pc:picChg>
        <pc:picChg chg="del">
          <ac:chgData name="Abhilash K Pai [MAHE-MIT]" userId="f2c599f2-38c5-4d8e-945c-9e89ee1e11e3" providerId="ADAL" clId="{432D61A9-FD21-40A7-B95C-043A5DEA8555}" dt="2022-03-04T02:48:10.989" v="1146" actId="478"/>
          <ac:picMkLst>
            <pc:docMk/>
            <pc:sldMk cId="4228976721" sldId="330"/>
            <ac:picMk id="19" creationId="{0315F3B9-1CF1-4286-9847-9156341FB16B}"/>
          </ac:picMkLst>
        </pc:picChg>
        <pc:picChg chg="del">
          <ac:chgData name="Abhilash K Pai [MAHE-MIT]" userId="f2c599f2-38c5-4d8e-945c-9e89ee1e11e3" providerId="ADAL" clId="{432D61A9-FD21-40A7-B95C-043A5DEA8555}" dt="2022-03-04T02:48:10.989" v="1146" actId="478"/>
          <ac:picMkLst>
            <pc:docMk/>
            <pc:sldMk cId="4228976721" sldId="330"/>
            <ac:picMk id="21" creationId="{A153E12C-7A94-4BAE-969D-6DA79DD12BD1}"/>
          </ac:picMkLst>
        </pc:picChg>
        <pc:picChg chg="del">
          <ac:chgData name="Abhilash K Pai [MAHE-MIT]" userId="f2c599f2-38c5-4d8e-945c-9e89ee1e11e3" providerId="ADAL" clId="{432D61A9-FD21-40A7-B95C-043A5DEA8555}" dt="2022-03-04T02:48:10.989" v="1146" actId="478"/>
          <ac:picMkLst>
            <pc:docMk/>
            <pc:sldMk cId="4228976721" sldId="330"/>
            <ac:picMk id="23" creationId="{023536EB-D104-41C5-BB38-FEDB1B91E5CE}"/>
          </ac:picMkLst>
        </pc:picChg>
        <pc:picChg chg="del">
          <ac:chgData name="Abhilash K Pai [MAHE-MIT]" userId="f2c599f2-38c5-4d8e-945c-9e89ee1e11e3" providerId="ADAL" clId="{432D61A9-FD21-40A7-B95C-043A5DEA8555}" dt="2022-03-04T02:48:10.989" v="1146" actId="478"/>
          <ac:picMkLst>
            <pc:docMk/>
            <pc:sldMk cId="4228976721" sldId="330"/>
            <ac:picMk id="25" creationId="{C08F616E-A713-402D-813D-9C4ABF532D5C}"/>
          </ac:picMkLst>
        </pc:picChg>
        <pc:cxnChg chg="add del mod">
          <ac:chgData name="Abhilash K Pai [MAHE-MIT]" userId="f2c599f2-38c5-4d8e-945c-9e89ee1e11e3" providerId="ADAL" clId="{432D61A9-FD21-40A7-B95C-043A5DEA8555}" dt="2022-03-04T03:02:43.148" v="1182" actId="478"/>
          <ac:cxnSpMkLst>
            <pc:docMk/>
            <pc:sldMk cId="4228976721" sldId="330"/>
            <ac:cxnSpMk id="8" creationId="{2CC2E01F-FBF4-44AE-8600-C5977079EE5C}"/>
          </ac:cxnSpMkLst>
        </pc:cxnChg>
        <pc:cxnChg chg="add del">
          <ac:chgData name="Abhilash K Pai [MAHE-MIT]" userId="f2c599f2-38c5-4d8e-945c-9e89ee1e11e3" providerId="ADAL" clId="{432D61A9-FD21-40A7-B95C-043A5DEA8555}" dt="2022-03-04T03:02:31.183" v="1177" actId="11529"/>
          <ac:cxnSpMkLst>
            <pc:docMk/>
            <pc:sldMk cId="4228976721" sldId="330"/>
            <ac:cxnSpMk id="10" creationId="{52BCA4D5-60D8-43BF-B045-B9F0FCAB092F}"/>
          </ac:cxnSpMkLst>
        </pc:cxnChg>
        <pc:cxnChg chg="add mod">
          <ac:chgData name="Abhilash K Pai [MAHE-MIT]" userId="f2c599f2-38c5-4d8e-945c-9e89ee1e11e3" providerId="ADAL" clId="{432D61A9-FD21-40A7-B95C-043A5DEA8555}" dt="2022-03-04T03:04:13.627" v="1192" actId="1582"/>
          <ac:cxnSpMkLst>
            <pc:docMk/>
            <pc:sldMk cId="4228976721" sldId="330"/>
            <ac:cxnSpMk id="14" creationId="{140B6611-5C77-415B-A9CA-E24B58A049B0}"/>
          </ac:cxnSpMkLst>
        </pc:cxnChg>
        <pc:cxnChg chg="add mod">
          <ac:chgData name="Abhilash K Pai [MAHE-MIT]" userId="f2c599f2-38c5-4d8e-945c-9e89ee1e11e3" providerId="ADAL" clId="{432D61A9-FD21-40A7-B95C-043A5DEA8555}" dt="2022-03-04T03:04:13.627" v="1192" actId="1582"/>
          <ac:cxnSpMkLst>
            <pc:docMk/>
            <pc:sldMk cId="4228976721" sldId="330"/>
            <ac:cxnSpMk id="17" creationId="{06F20107-E816-4540-9721-366660224FC8}"/>
          </ac:cxnSpMkLst>
        </pc:cxnChg>
      </pc:sldChg>
      <pc:sldChg chg="addSp delSp modSp add mod delAnim modAnim">
        <pc:chgData name="Abhilash K Pai [MAHE-MIT]" userId="f2c599f2-38c5-4d8e-945c-9e89ee1e11e3" providerId="ADAL" clId="{432D61A9-FD21-40A7-B95C-043A5DEA8555}" dt="2022-03-04T03:17:54.553" v="1431"/>
        <pc:sldMkLst>
          <pc:docMk/>
          <pc:sldMk cId="1011056902" sldId="331"/>
        </pc:sldMkLst>
        <pc:spChg chg="del">
          <ac:chgData name="Abhilash K Pai [MAHE-MIT]" userId="f2c599f2-38c5-4d8e-945c-9e89ee1e11e3" providerId="ADAL" clId="{432D61A9-FD21-40A7-B95C-043A5DEA8555}" dt="2022-03-04T03:11:08.146" v="1298" actId="478"/>
          <ac:spMkLst>
            <pc:docMk/>
            <pc:sldMk cId="1011056902" sldId="331"/>
            <ac:spMk id="2" creationId="{4CA6E484-4288-44F8-89F9-C9C1789DD793}"/>
          </ac:spMkLst>
        </pc:spChg>
        <pc:spChg chg="add mod">
          <ac:chgData name="Abhilash K Pai [MAHE-MIT]" userId="f2c599f2-38c5-4d8e-945c-9e89ee1e11e3" providerId="ADAL" clId="{432D61A9-FD21-40A7-B95C-043A5DEA8555}" dt="2022-03-04T03:17:29.121" v="1427" actId="1076"/>
          <ac:spMkLst>
            <pc:docMk/>
            <pc:sldMk cId="1011056902" sldId="331"/>
            <ac:spMk id="6" creationId="{BA3DEF6A-E410-459F-8896-36FFB8E73E90}"/>
          </ac:spMkLst>
        </pc:spChg>
        <pc:spChg chg="mod">
          <ac:chgData name="Abhilash K Pai [MAHE-MIT]" userId="f2c599f2-38c5-4d8e-945c-9e89ee1e11e3" providerId="ADAL" clId="{432D61A9-FD21-40A7-B95C-043A5DEA8555}" dt="2022-03-04T03:10:59.683" v="1294" actId="20577"/>
          <ac:spMkLst>
            <pc:docMk/>
            <pc:sldMk cId="1011056902" sldId="331"/>
            <ac:spMk id="11" creationId="{34899093-EA3C-411E-B653-90E70AA34F25}"/>
          </ac:spMkLst>
        </pc:spChg>
        <pc:spChg chg="add mod">
          <ac:chgData name="Abhilash K Pai [MAHE-MIT]" userId="f2c599f2-38c5-4d8e-945c-9e89ee1e11e3" providerId="ADAL" clId="{432D61A9-FD21-40A7-B95C-043A5DEA8555}" dt="2022-03-04T03:14:27.246" v="1424" actId="20577"/>
          <ac:spMkLst>
            <pc:docMk/>
            <pc:sldMk cId="1011056902" sldId="331"/>
            <ac:spMk id="12" creationId="{6CF9B678-366F-4D6F-A6DF-888F38C572D8}"/>
          </ac:spMkLst>
        </pc:spChg>
        <pc:spChg chg="del">
          <ac:chgData name="Abhilash K Pai [MAHE-MIT]" userId="f2c599f2-38c5-4d8e-945c-9e89ee1e11e3" providerId="ADAL" clId="{432D61A9-FD21-40A7-B95C-043A5DEA8555}" dt="2022-03-04T03:11:06.671" v="1297" actId="478"/>
          <ac:spMkLst>
            <pc:docMk/>
            <pc:sldMk cId="1011056902" sldId="331"/>
            <ac:spMk id="19" creationId="{744A69C8-1395-4D26-8211-D93735FF2D2C}"/>
          </ac:spMkLst>
        </pc:spChg>
        <pc:grpChg chg="del">
          <ac:chgData name="Abhilash K Pai [MAHE-MIT]" userId="f2c599f2-38c5-4d8e-945c-9e89ee1e11e3" providerId="ADAL" clId="{432D61A9-FD21-40A7-B95C-043A5DEA8555}" dt="2022-03-04T03:11:09.237" v="1299" actId="478"/>
          <ac:grpSpMkLst>
            <pc:docMk/>
            <pc:sldMk cId="1011056902" sldId="331"/>
            <ac:grpSpMk id="18" creationId="{336B3F9F-E0DD-4CD0-80BA-89C74AF7E2EC}"/>
          </ac:grpSpMkLst>
        </pc:grpChg>
        <pc:picChg chg="del">
          <ac:chgData name="Abhilash K Pai [MAHE-MIT]" userId="f2c599f2-38c5-4d8e-945c-9e89ee1e11e3" providerId="ADAL" clId="{432D61A9-FD21-40A7-B95C-043A5DEA8555}" dt="2022-03-04T03:11:04.686" v="1296" actId="478"/>
          <ac:picMkLst>
            <pc:docMk/>
            <pc:sldMk cId="1011056902" sldId="331"/>
            <ac:picMk id="3" creationId="{5B4FB16B-5272-4FD3-A37B-B4C5BAF9272E}"/>
          </ac:picMkLst>
        </pc:picChg>
        <pc:picChg chg="del">
          <ac:chgData name="Abhilash K Pai [MAHE-MIT]" userId="f2c599f2-38c5-4d8e-945c-9e89ee1e11e3" providerId="ADAL" clId="{432D61A9-FD21-40A7-B95C-043A5DEA8555}" dt="2022-03-04T03:11:04.216" v="1295" actId="478"/>
          <ac:picMkLst>
            <pc:docMk/>
            <pc:sldMk cId="1011056902" sldId="331"/>
            <ac:picMk id="7" creationId="{8FB8454C-4F5D-4813-9E51-CEB89B8981BE}"/>
          </ac:picMkLst>
        </pc:picChg>
      </pc:sldChg>
      <pc:sldChg chg="del">
        <pc:chgData name="Abhilash K Pai [MAHE-MIT]" userId="f2c599f2-38c5-4d8e-945c-9e89ee1e11e3" providerId="ADAL" clId="{432D61A9-FD21-40A7-B95C-043A5DEA8555}" dt="2022-03-02T08:00:52.847" v="202" actId="2696"/>
        <pc:sldMkLst>
          <pc:docMk/>
          <pc:sldMk cId="1516624266" sldId="331"/>
        </pc:sldMkLst>
      </pc:sldChg>
      <pc:sldChg chg="addSp modSp add mod modAnim">
        <pc:chgData name="Abhilash K Pai [MAHE-MIT]" userId="f2c599f2-38c5-4d8e-945c-9e89ee1e11e3" providerId="ADAL" clId="{432D61A9-FD21-40A7-B95C-043A5DEA8555}" dt="2022-03-04T03:29:34.352" v="1545" actId="114"/>
        <pc:sldMkLst>
          <pc:docMk/>
          <pc:sldMk cId="1180758392" sldId="332"/>
        </pc:sldMkLst>
        <pc:spChg chg="mod">
          <ac:chgData name="Abhilash K Pai [MAHE-MIT]" userId="f2c599f2-38c5-4d8e-945c-9e89ee1e11e3" providerId="ADAL" clId="{432D61A9-FD21-40A7-B95C-043A5DEA8555}" dt="2022-03-04T03:29:34.352" v="1545" actId="114"/>
          <ac:spMkLst>
            <pc:docMk/>
            <pc:sldMk cId="1180758392" sldId="332"/>
            <ac:spMk id="6" creationId="{BA3DEF6A-E410-459F-8896-36FFB8E73E90}"/>
          </ac:spMkLst>
        </pc:spChg>
        <pc:spChg chg="add mod">
          <ac:chgData name="Abhilash K Pai [MAHE-MIT]" userId="f2c599f2-38c5-4d8e-945c-9e89ee1e11e3" providerId="ADAL" clId="{432D61A9-FD21-40A7-B95C-043A5DEA8555}" dt="2022-03-04T03:20:58.417" v="1518" actId="1035"/>
          <ac:spMkLst>
            <pc:docMk/>
            <pc:sldMk cId="1180758392" sldId="332"/>
            <ac:spMk id="7" creationId="{201A7140-D54E-46E9-B3A2-91536291A0F2}"/>
          </ac:spMkLst>
        </pc:spChg>
        <pc:spChg chg="add mod">
          <ac:chgData name="Abhilash K Pai [MAHE-MIT]" userId="f2c599f2-38c5-4d8e-945c-9e89ee1e11e3" providerId="ADAL" clId="{432D61A9-FD21-40A7-B95C-043A5DEA8555}" dt="2022-03-04T03:20:58.417" v="1518" actId="1035"/>
          <ac:spMkLst>
            <pc:docMk/>
            <pc:sldMk cId="1180758392" sldId="332"/>
            <ac:spMk id="8" creationId="{F97BA335-BEF3-4E3C-AC5E-DAE8F7FB2B42}"/>
          </ac:spMkLst>
        </pc:spChg>
      </pc:sldChg>
      <pc:sldChg chg="addSp delSp modSp add mod delAnim">
        <pc:chgData name="Abhilash K Pai [MAHE-MIT]" userId="f2c599f2-38c5-4d8e-945c-9e89ee1e11e3" providerId="ADAL" clId="{432D61A9-FD21-40A7-B95C-043A5DEA8555}" dt="2022-03-04T03:23:34.951" v="1539" actId="1076"/>
        <pc:sldMkLst>
          <pc:docMk/>
          <pc:sldMk cId="367153319" sldId="333"/>
        </pc:sldMkLst>
        <pc:spChg chg="add del mod">
          <ac:chgData name="Abhilash K Pai [MAHE-MIT]" userId="f2c599f2-38c5-4d8e-945c-9e89ee1e11e3" providerId="ADAL" clId="{432D61A9-FD21-40A7-B95C-043A5DEA8555}" dt="2022-03-04T03:22:03.361" v="1523" actId="478"/>
          <ac:spMkLst>
            <pc:docMk/>
            <pc:sldMk cId="367153319" sldId="333"/>
            <ac:spMk id="3" creationId="{CCCC32F8-A7B4-4429-8D46-DC57D60573ED}"/>
          </ac:spMkLst>
        </pc:spChg>
        <pc:spChg chg="del">
          <ac:chgData name="Abhilash K Pai [MAHE-MIT]" userId="f2c599f2-38c5-4d8e-945c-9e89ee1e11e3" providerId="ADAL" clId="{432D61A9-FD21-40A7-B95C-043A5DEA8555}" dt="2022-03-04T03:22:04.056" v="1524" actId="478"/>
          <ac:spMkLst>
            <pc:docMk/>
            <pc:sldMk cId="367153319" sldId="333"/>
            <ac:spMk id="6" creationId="{BA3DEF6A-E410-459F-8896-36FFB8E73E90}"/>
          </ac:spMkLst>
        </pc:spChg>
        <pc:spChg chg="del">
          <ac:chgData name="Abhilash K Pai [MAHE-MIT]" userId="f2c599f2-38c5-4d8e-945c-9e89ee1e11e3" providerId="ADAL" clId="{432D61A9-FD21-40A7-B95C-043A5DEA8555}" dt="2022-03-04T03:22:05.230" v="1525" actId="478"/>
          <ac:spMkLst>
            <pc:docMk/>
            <pc:sldMk cId="367153319" sldId="333"/>
            <ac:spMk id="7" creationId="{201A7140-D54E-46E9-B3A2-91536291A0F2}"/>
          </ac:spMkLst>
        </pc:spChg>
        <pc:spChg chg="del">
          <ac:chgData name="Abhilash K Pai [MAHE-MIT]" userId="f2c599f2-38c5-4d8e-945c-9e89ee1e11e3" providerId="ADAL" clId="{432D61A9-FD21-40A7-B95C-043A5DEA8555}" dt="2022-03-04T03:22:06.283" v="1526" actId="478"/>
          <ac:spMkLst>
            <pc:docMk/>
            <pc:sldMk cId="367153319" sldId="333"/>
            <ac:spMk id="8" creationId="{F97BA335-BEF3-4E3C-AC5E-DAE8F7FB2B42}"/>
          </ac:spMkLst>
        </pc:spChg>
        <pc:spChg chg="del">
          <ac:chgData name="Abhilash K Pai [MAHE-MIT]" userId="f2c599f2-38c5-4d8e-945c-9e89ee1e11e3" providerId="ADAL" clId="{432D61A9-FD21-40A7-B95C-043A5DEA8555}" dt="2022-03-04T03:22:01.140" v="1522" actId="478"/>
          <ac:spMkLst>
            <pc:docMk/>
            <pc:sldMk cId="367153319" sldId="333"/>
            <ac:spMk id="12" creationId="{6CF9B678-366F-4D6F-A6DF-888F38C572D8}"/>
          </ac:spMkLst>
        </pc:spChg>
        <pc:picChg chg="add del">
          <ac:chgData name="Abhilash K Pai [MAHE-MIT]" userId="f2c599f2-38c5-4d8e-945c-9e89ee1e11e3" providerId="ADAL" clId="{432D61A9-FD21-40A7-B95C-043A5DEA8555}" dt="2022-03-04T03:22:09.768" v="1528" actId="22"/>
          <ac:picMkLst>
            <pc:docMk/>
            <pc:sldMk cId="367153319" sldId="333"/>
            <ac:picMk id="10" creationId="{7272C016-74D6-45A2-BCB4-25A84D8CECC6}"/>
          </ac:picMkLst>
        </pc:picChg>
        <pc:picChg chg="add mod">
          <ac:chgData name="Abhilash K Pai [MAHE-MIT]" userId="f2c599f2-38c5-4d8e-945c-9e89ee1e11e3" providerId="ADAL" clId="{432D61A9-FD21-40A7-B95C-043A5DEA8555}" dt="2022-03-04T03:23:09.236" v="1533" actId="1076"/>
          <ac:picMkLst>
            <pc:docMk/>
            <pc:sldMk cId="367153319" sldId="333"/>
            <ac:picMk id="14" creationId="{969FC999-E5F3-4BDC-80EA-9E994B5C5981}"/>
          </ac:picMkLst>
        </pc:picChg>
        <pc:picChg chg="add mod modCrop">
          <ac:chgData name="Abhilash K Pai [MAHE-MIT]" userId="f2c599f2-38c5-4d8e-945c-9e89ee1e11e3" providerId="ADAL" clId="{432D61A9-FD21-40A7-B95C-043A5DEA8555}" dt="2022-03-04T03:23:34.951" v="1539" actId="1076"/>
          <ac:picMkLst>
            <pc:docMk/>
            <pc:sldMk cId="367153319" sldId="333"/>
            <ac:picMk id="16" creationId="{E9760C82-13F2-4597-8A6F-5ABA60938CB1}"/>
          </ac:picMkLst>
        </pc:picChg>
      </pc:sldChg>
      <pc:sldChg chg="addSp delSp modSp add mod modAnim">
        <pc:chgData name="Abhilash K Pai [MAHE-MIT]" userId="f2c599f2-38c5-4d8e-945c-9e89ee1e11e3" providerId="ADAL" clId="{432D61A9-FD21-40A7-B95C-043A5DEA8555}" dt="2022-03-04T03:32:14.963" v="1579"/>
        <pc:sldMkLst>
          <pc:docMk/>
          <pc:sldMk cId="2808387503" sldId="334"/>
        </pc:sldMkLst>
        <pc:spChg chg="add mod">
          <ac:chgData name="Abhilash K Pai [MAHE-MIT]" userId="f2c599f2-38c5-4d8e-945c-9e89ee1e11e3" providerId="ADAL" clId="{432D61A9-FD21-40A7-B95C-043A5DEA8555}" dt="2022-03-04T03:32:05.159" v="1577" actId="1076"/>
          <ac:spMkLst>
            <pc:docMk/>
            <pc:sldMk cId="2808387503" sldId="334"/>
            <ac:spMk id="7" creationId="{A8B6CACA-04DF-4063-932C-5D59BF444FFA}"/>
          </ac:spMkLst>
        </pc:spChg>
        <pc:spChg chg="mod">
          <ac:chgData name="Abhilash K Pai [MAHE-MIT]" userId="f2c599f2-38c5-4d8e-945c-9e89ee1e11e3" providerId="ADAL" clId="{432D61A9-FD21-40A7-B95C-043A5DEA8555}" dt="2022-03-04T03:30:48.878" v="1550" actId="20577"/>
          <ac:spMkLst>
            <pc:docMk/>
            <pc:sldMk cId="2808387503" sldId="334"/>
            <ac:spMk id="11" creationId="{34899093-EA3C-411E-B653-90E70AA34F25}"/>
          </ac:spMkLst>
        </pc:spChg>
        <pc:picChg chg="del">
          <ac:chgData name="Abhilash K Pai [MAHE-MIT]" userId="f2c599f2-38c5-4d8e-945c-9e89ee1e11e3" providerId="ADAL" clId="{432D61A9-FD21-40A7-B95C-043A5DEA8555}" dt="2022-03-04T03:30:51.335" v="1551" actId="478"/>
          <ac:picMkLst>
            <pc:docMk/>
            <pc:sldMk cId="2808387503" sldId="334"/>
            <ac:picMk id="14" creationId="{969FC999-E5F3-4BDC-80EA-9E994B5C5981}"/>
          </ac:picMkLst>
        </pc:picChg>
        <pc:picChg chg="del">
          <ac:chgData name="Abhilash K Pai [MAHE-MIT]" userId="f2c599f2-38c5-4d8e-945c-9e89ee1e11e3" providerId="ADAL" clId="{432D61A9-FD21-40A7-B95C-043A5DEA8555}" dt="2022-03-04T03:30:52.152" v="1552" actId="478"/>
          <ac:picMkLst>
            <pc:docMk/>
            <pc:sldMk cId="2808387503" sldId="334"/>
            <ac:picMk id="16" creationId="{E9760C82-13F2-4597-8A6F-5ABA60938CB1}"/>
          </ac:picMkLst>
        </pc:picChg>
      </pc:sldChg>
    </pc:docChg>
  </pc:docChgLst>
  <pc:docChgLst>
    <pc:chgData name="Abhilash K Pai [MAHE-MIT]" userId="f2c599f2-38c5-4d8e-945c-9e89ee1e11e3" providerId="ADAL" clId="{D00951EB-4A7B-4C6D-866B-E33BCD3EF4D8}"/>
    <pc:docChg chg="undo redo custSel addSld delSld modSld sldOrd">
      <pc:chgData name="Abhilash K Pai [MAHE-MIT]" userId="f2c599f2-38c5-4d8e-945c-9e89ee1e11e3" providerId="ADAL" clId="{D00951EB-4A7B-4C6D-866B-E33BCD3EF4D8}" dt="2022-03-01T03:37:21.837" v="1457" actId="2696"/>
      <pc:docMkLst>
        <pc:docMk/>
      </pc:docMkLst>
      <pc:sldChg chg="addSp delSp modSp mod">
        <pc:chgData name="Abhilash K Pai [MAHE-MIT]" userId="f2c599f2-38c5-4d8e-945c-9e89ee1e11e3" providerId="ADAL" clId="{D00951EB-4A7B-4C6D-866B-E33BCD3EF4D8}" dt="2022-02-28T04:31:51.201" v="23" actId="1076"/>
        <pc:sldMkLst>
          <pc:docMk/>
          <pc:sldMk cId="645884989" sldId="256"/>
        </pc:sldMkLst>
        <pc:picChg chg="add mod">
          <ac:chgData name="Abhilash K Pai [MAHE-MIT]" userId="f2c599f2-38c5-4d8e-945c-9e89ee1e11e3" providerId="ADAL" clId="{D00951EB-4A7B-4C6D-866B-E33BCD3EF4D8}" dt="2022-02-28T04:31:51.201" v="23" actId="1076"/>
          <ac:picMkLst>
            <pc:docMk/>
            <pc:sldMk cId="645884989" sldId="256"/>
            <ac:picMk id="5" creationId="{FCEEC441-C0B3-4E0B-BC82-7FFCE89C8622}"/>
          </ac:picMkLst>
        </pc:picChg>
        <pc:picChg chg="del">
          <ac:chgData name="Abhilash K Pai [MAHE-MIT]" userId="f2c599f2-38c5-4d8e-945c-9e89ee1e11e3" providerId="ADAL" clId="{D00951EB-4A7B-4C6D-866B-E33BCD3EF4D8}" dt="2022-02-28T04:30:40.873" v="0" actId="478"/>
          <ac:picMkLst>
            <pc:docMk/>
            <pc:sldMk cId="645884989" sldId="256"/>
            <ac:picMk id="12" creationId="{F5BD1F25-3E0F-42A0-9FCF-67635EFE42A8}"/>
          </ac:picMkLst>
        </pc:picChg>
      </pc:sldChg>
      <pc:sldChg chg="addSp delSp modSp mod modAnim">
        <pc:chgData name="Abhilash K Pai [MAHE-MIT]" userId="f2c599f2-38c5-4d8e-945c-9e89ee1e11e3" providerId="ADAL" clId="{D00951EB-4A7B-4C6D-866B-E33BCD3EF4D8}" dt="2022-02-28T14:24:01.357" v="1346" actId="1076"/>
        <pc:sldMkLst>
          <pc:docMk/>
          <pc:sldMk cId="1908578374" sldId="325"/>
        </pc:sldMkLst>
        <pc:spChg chg="mod">
          <ac:chgData name="Abhilash K Pai [MAHE-MIT]" userId="f2c599f2-38c5-4d8e-945c-9e89ee1e11e3" providerId="ADAL" clId="{D00951EB-4A7B-4C6D-866B-E33BCD3EF4D8}" dt="2022-02-28T05:08:23.655" v="302" actId="20577"/>
          <ac:spMkLst>
            <pc:docMk/>
            <pc:sldMk cId="1908578374" sldId="325"/>
            <ac:spMk id="2" creationId="{FC8C110D-090E-45B9-9508-23ABFA812D44}"/>
          </ac:spMkLst>
        </pc:spChg>
        <pc:spChg chg="mod">
          <ac:chgData name="Abhilash K Pai [MAHE-MIT]" userId="f2c599f2-38c5-4d8e-945c-9e89ee1e11e3" providerId="ADAL" clId="{D00951EB-4A7B-4C6D-866B-E33BCD3EF4D8}" dt="2022-02-28T14:23:48.935" v="1345" actId="20577"/>
          <ac:spMkLst>
            <pc:docMk/>
            <pc:sldMk cId="1908578374" sldId="325"/>
            <ac:spMk id="3" creationId="{03AC397C-C2BE-49FE-8478-6A1B6603A555}"/>
          </ac:spMkLst>
        </pc:spChg>
        <pc:spChg chg="add del mod">
          <ac:chgData name="Abhilash K Pai [MAHE-MIT]" userId="f2c599f2-38c5-4d8e-945c-9e89ee1e11e3" providerId="ADAL" clId="{D00951EB-4A7B-4C6D-866B-E33BCD3EF4D8}" dt="2022-02-28T05:01:18.562" v="163" actId="478"/>
          <ac:spMkLst>
            <pc:docMk/>
            <pc:sldMk cId="1908578374" sldId="325"/>
            <ac:spMk id="9" creationId="{8E3089F7-2A31-464C-AAAE-143CB8A24CDB}"/>
          </ac:spMkLst>
        </pc:spChg>
        <pc:graphicFrameChg chg="add mod modGraphic">
          <ac:chgData name="Abhilash K Pai [MAHE-MIT]" userId="f2c599f2-38c5-4d8e-945c-9e89ee1e11e3" providerId="ADAL" clId="{D00951EB-4A7B-4C6D-866B-E33BCD3EF4D8}" dt="2022-02-28T05:49:27.191" v="385"/>
          <ac:graphicFrameMkLst>
            <pc:docMk/>
            <pc:sldMk cId="1908578374" sldId="325"/>
            <ac:graphicFrameMk id="10" creationId="{6B6884A9-C19C-4518-9A19-E131A64EAFB2}"/>
          </ac:graphicFrameMkLst>
        </pc:graphicFrameChg>
        <pc:graphicFrameChg chg="add del">
          <ac:chgData name="Abhilash K Pai [MAHE-MIT]" userId="f2c599f2-38c5-4d8e-945c-9e89ee1e11e3" providerId="ADAL" clId="{D00951EB-4A7B-4C6D-866B-E33BCD3EF4D8}" dt="2022-02-28T05:46:51.046" v="357" actId="3680"/>
          <ac:graphicFrameMkLst>
            <pc:docMk/>
            <pc:sldMk cId="1908578374" sldId="325"/>
            <ac:graphicFrameMk id="11" creationId="{E6CA9459-15E8-4964-B91D-7E08E96B96E4}"/>
          </ac:graphicFrameMkLst>
        </pc:graphicFrameChg>
        <pc:graphicFrameChg chg="add mod modGraphic">
          <ac:chgData name="Abhilash K Pai [MAHE-MIT]" userId="f2c599f2-38c5-4d8e-945c-9e89ee1e11e3" providerId="ADAL" clId="{D00951EB-4A7B-4C6D-866B-E33BCD3EF4D8}" dt="2022-02-28T05:49:41.167" v="388" actId="14100"/>
          <ac:graphicFrameMkLst>
            <pc:docMk/>
            <pc:sldMk cId="1908578374" sldId="325"/>
            <ac:graphicFrameMk id="12" creationId="{B56B05D4-AB5F-43C0-9FFE-D6DFBA1488C8}"/>
          </ac:graphicFrameMkLst>
        </pc:graphicFrameChg>
        <pc:picChg chg="add mod">
          <ac:chgData name="Abhilash K Pai [MAHE-MIT]" userId="f2c599f2-38c5-4d8e-945c-9e89ee1e11e3" providerId="ADAL" clId="{D00951EB-4A7B-4C6D-866B-E33BCD3EF4D8}" dt="2022-02-28T14:24:01.357" v="1346" actId="1076"/>
          <ac:picMkLst>
            <pc:docMk/>
            <pc:sldMk cId="1908578374" sldId="325"/>
            <ac:picMk id="7" creationId="{4949F8C2-3FC8-45F2-97A5-2BA4325D0B81}"/>
          </ac:picMkLst>
        </pc:picChg>
        <pc:picChg chg="del mod">
          <ac:chgData name="Abhilash K Pai [MAHE-MIT]" userId="f2c599f2-38c5-4d8e-945c-9e89ee1e11e3" providerId="ADAL" clId="{D00951EB-4A7B-4C6D-866B-E33BCD3EF4D8}" dt="2022-02-28T04:55:08.489" v="35" actId="478"/>
          <ac:picMkLst>
            <pc:docMk/>
            <pc:sldMk cId="1908578374" sldId="325"/>
            <ac:picMk id="8" creationId="{59FBDCE1-FF85-486C-A4F5-E746E3ED3452}"/>
          </ac:picMkLst>
        </pc:picChg>
        <pc:picChg chg="add mod">
          <ac:chgData name="Abhilash K Pai [MAHE-MIT]" userId="f2c599f2-38c5-4d8e-945c-9e89ee1e11e3" providerId="ADAL" clId="{D00951EB-4A7B-4C6D-866B-E33BCD3EF4D8}" dt="2022-02-28T06:18:14.125" v="430" actId="1076"/>
          <ac:picMkLst>
            <pc:docMk/>
            <pc:sldMk cId="1908578374" sldId="325"/>
            <ac:picMk id="14" creationId="{AB4E50E1-316A-4B28-A9F2-5EB9DED72EDB}"/>
          </ac:picMkLst>
        </pc:picChg>
      </pc:sldChg>
    </pc:docChg>
  </pc:docChgLst>
  <pc:docChgLst>
    <pc:chgData name="Savitha G [MAHE-MT]" userId="S::savitha.g@manipal.edu::a4807cc5-80d9-4f86-95ee-5c45d96993a3" providerId="AD" clId="Web-{95AF6FA4-A636-9AA7-0231-C27A43EC61A3}"/>
    <pc:docChg chg="addSld modSld">
      <pc:chgData name="Savitha G [MAHE-MT]" userId="S::savitha.g@manipal.edu::a4807cc5-80d9-4f86-95ee-5c45d96993a3" providerId="AD" clId="Web-{95AF6FA4-A636-9AA7-0231-C27A43EC61A3}" dt="2022-02-28T10:47:02.480" v="20" actId="20577"/>
      <pc:docMkLst>
        <pc:docMk/>
      </pc:docMkLst>
    </pc:docChg>
  </pc:docChgLst>
  <pc:docChgLst>
    <pc:chgData name="Abhilash K Pai [MAHE-MIT]" userId="f2c599f2-38c5-4d8e-945c-9e89ee1e11e3" providerId="ADAL" clId="{D7BBC549-78EE-4CE5-910E-432E7E1D483B}"/>
    <pc:docChg chg="undo custSel addSld modSld">
      <pc:chgData name="Abhilash K Pai [MAHE-MIT]" userId="f2c599f2-38c5-4d8e-945c-9e89ee1e11e3" providerId="ADAL" clId="{D7BBC549-78EE-4CE5-910E-432E7E1D483B}" dt="2022-03-03T17:48:55.989" v="117" actId="1076"/>
      <pc:docMkLst>
        <pc:docMk/>
      </pc:docMkLst>
      <pc:sldChg chg="modSp">
        <pc:chgData name="Abhilash K Pai [MAHE-MIT]" userId="f2c599f2-38c5-4d8e-945c-9e89ee1e11e3" providerId="ADAL" clId="{D7BBC549-78EE-4CE5-910E-432E7E1D483B}" dt="2022-03-03T16:59:22.876" v="4" actId="339"/>
        <pc:sldMkLst>
          <pc:docMk/>
          <pc:sldMk cId="645884989" sldId="256"/>
        </pc:sldMkLst>
        <pc:picChg chg="mod">
          <ac:chgData name="Abhilash K Pai [MAHE-MIT]" userId="f2c599f2-38c5-4d8e-945c-9e89ee1e11e3" providerId="ADAL" clId="{D7BBC549-78EE-4CE5-910E-432E7E1D483B}" dt="2022-03-03T16:59:22.876" v="4" actId="339"/>
          <ac:picMkLst>
            <pc:docMk/>
            <pc:sldMk cId="645884989" sldId="256"/>
            <ac:picMk id="6" creationId="{595622FB-5D38-49EF-862E-FD33649B7E73}"/>
          </ac:picMkLst>
        </pc:picChg>
      </pc:sldChg>
      <pc:sldChg chg="modSp modAnim">
        <pc:chgData name="Abhilash K Pai [MAHE-MIT]" userId="f2c599f2-38c5-4d8e-945c-9e89ee1e11e3" providerId="ADAL" clId="{D7BBC549-78EE-4CE5-910E-432E7E1D483B}" dt="2022-03-03T17:11:06.986" v="60" actId="20577"/>
        <pc:sldMkLst>
          <pc:docMk/>
          <pc:sldMk cId="1908578374" sldId="325"/>
        </pc:sldMkLst>
        <pc:spChg chg="mod">
          <ac:chgData name="Abhilash K Pai [MAHE-MIT]" userId="f2c599f2-38c5-4d8e-945c-9e89ee1e11e3" providerId="ADAL" clId="{D7BBC549-78EE-4CE5-910E-432E7E1D483B}" dt="2022-03-03T17:11:06.986" v="60" actId="20577"/>
          <ac:spMkLst>
            <pc:docMk/>
            <pc:sldMk cId="1908578374" sldId="325"/>
            <ac:spMk id="11" creationId="{34899093-EA3C-411E-B653-90E70AA34F25}"/>
          </ac:spMkLst>
        </pc:spChg>
      </pc:sldChg>
      <pc:sldChg chg="addSp delSp modSp modAnim">
        <pc:chgData name="Abhilash K Pai [MAHE-MIT]" userId="f2c599f2-38c5-4d8e-945c-9e89ee1e11e3" providerId="ADAL" clId="{D7BBC549-78EE-4CE5-910E-432E7E1D483B}" dt="2022-03-03T17:11:11.782" v="62" actId="20577"/>
        <pc:sldMkLst>
          <pc:docMk/>
          <pc:sldMk cId="1872458581" sldId="327"/>
        </pc:sldMkLst>
        <pc:spChg chg="mod">
          <ac:chgData name="Abhilash K Pai [MAHE-MIT]" userId="f2c599f2-38c5-4d8e-945c-9e89ee1e11e3" providerId="ADAL" clId="{D7BBC549-78EE-4CE5-910E-432E7E1D483B}" dt="2022-03-03T17:11:11.782" v="62" actId="20577"/>
          <ac:spMkLst>
            <pc:docMk/>
            <pc:sldMk cId="1872458581" sldId="327"/>
            <ac:spMk id="11" creationId="{34899093-EA3C-411E-B653-90E70AA34F25}"/>
          </ac:spMkLst>
        </pc:spChg>
        <pc:spChg chg="add mod">
          <ac:chgData name="Abhilash K Pai [MAHE-MIT]" userId="f2c599f2-38c5-4d8e-945c-9e89ee1e11e3" providerId="ADAL" clId="{D7BBC549-78EE-4CE5-910E-432E7E1D483B}" dt="2022-03-03T17:06:03.372" v="34" actId="14100"/>
          <ac:spMkLst>
            <pc:docMk/>
            <pc:sldMk cId="1872458581" sldId="327"/>
            <ac:spMk id="12" creationId="{E5B9334D-8A14-401D-8162-42A12875A453}"/>
          </ac:spMkLst>
        </pc:spChg>
        <pc:grpChg chg="add mod">
          <ac:chgData name="Abhilash K Pai [MAHE-MIT]" userId="f2c599f2-38c5-4d8e-945c-9e89ee1e11e3" providerId="ADAL" clId="{D7BBC549-78EE-4CE5-910E-432E7E1D483B}" dt="2022-03-03T17:06:24.685" v="39" actId="1035"/>
          <ac:grpSpMkLst>
            <pc:docMk/>
            <pc:sldMk cId="1872458581" sldId="327"/>
            <ac:grpSpMk id="10" creationId="{37A40CEB-24DB-4C88-92BA-8CD2DC97B107}"/>
          </ac:grpSpMkLst>
        </pc:grpChg>
        <pc:picChg chg="add del mod">
          <ac:chgData name="Abhilash K Pai [MAHE-MIT]" userId="f2c599f2-38c5-4d8e-945c-9e89ee1e11e3" providerId="ADAL" clId="{D7BBC549-78EE-4CE5-910E-432E7E1D483B}" dt="2022-03-03T17:01:31.820" v="12" actId="478"/>
          <ac:picMkLst>
            <pc:docMk/>
            <pc:sldMk cId="1872458581" sldId="327"/>
            <ac:picMk id="2" creationId="{205C71F6-44AC-4C45-95AC-7CE335DDD150}"/>
          </ac:picMkLst>
        </pc:picChg>
        <pc:picChg chg="add mod">
          <ac:chgData name="Abhilash K Pai [MAHE-MIT]" userId="f2c599f2-38c5-4d8e-945c-9e89ee1e11e3" providerId="ADAL" clId="{D7BBC549-78EE-4CE5-910E-432E7E1D483B}" dt="2022-03-03T17:02:16.936" v="16" actId="1076"/>
          <ac:picMkLst>
            <pc:docMk/>
            <pc:sldMk cId="1872458581" sldId="327"/>
            <ac:picMk id="3" creationId="{A5B01ACF-9042-4CE0-8634-E8FA37C78269}"/>
          </ac:picMkLst>
        </pc:picChg>
        <pc:picChg chg="add mod">
          <ac:chgData name="Abhilash K Pai [MAHE-MIT]" userId="f2c599f2-38c5-4d8e-945c-9e89ee1e11e3" providerId="ADAL" clId="{D7BBC549-78EE-4CE5-910E-432E7E1D483B}" dt="2022-03-03T17:02:44.423" v="18" actId="1076"/>
          <ac:picMkLst>
            <pc:docMk/>
            <pc:sldMk cId="1872458581" sldId="327"/>
            <ac:picMk id="6" creationId="{76FC228D-1CE2-458A-B7BA-F5F1D868E3B8}"/>
          </ac:picMkLst>
        </pc:picChg>
        <pc:picChg chg="add mod">
          <ac:chgData name="Abhilash K Pai [MAHE-MIT]" userId="f2c599f2-38c5-4d8e-945c-9e89ee1e11e3" providerId="ADAL" clId="{D7BBC549-78EE-4CE5-910E-432E7E1D483B}" dt="2022-03-03T17:05:26.780" v="31" actId="164"/>
          <ac:picMkLst>
            <pc:docMk/>
            <pc:sldMk cId="1872458581" sldId="327"/>
            <ac:picMk id="7" creationId="{9A2963DA-B95F-4D4A-B3F5-AED3B22EEF7C}"/>
          </ac:picMkLst>
        </pc:picChg>
        <pc:picChg chg="add mod">
          <ac:chgData name="Abhilash K Pai [MAHE-MIT]" userId="f2c599f2-38c5-4d8e-945c-9e89ee1e11e3" providerId="ADAL" clId="{D7BBC549-78EE-4CE5-910E-432E7E1D483B}" dt="2022-03-03T17:05:26.780" v="31" actId="164"/>
          <ac:picMkLst>
            <pc:docMk/>
            <pc:sldMk cId="1872458581" sldId="327"/>
            <ac:picMk id="9" creationId="{CC68AD93-F41E-4398-ACF3-3D89C93EA731}"/>
          </ac:picMkLst>
        </pc:picChg>
        <pc:picChg chg="mod modCrop">
          <ac:chgData name="Abhilash K Pai [MAHE-MIT]" userId="f2c599f2-38c5-4d8e-945c-9e89ee1e11e3" providerId="ADAL" clId="{D7BBC549-78EE-4CE5-910E-432E7E1D483B}" dt="2022-03-03T17:02:11.651" v="15" actId="1076"/>
          <ac:picMkLst>
            <pc:docMk/>
            <pc:sldMk cId="1872458581" sldId="327"/>
            <ac:picMk id="13" creationId="{AC87D64D-E315-4A80-B327-8C4E601FBAF1}"/>
          </ac:picMkLst>
        </pc:picChg>
        <pc:picChg chg="add mod">
          <ac:chgData name="Abhilash K Pai [MAHE-MIT]" userId="f2c599f2-38c5-4d8e-945c-9e89ee1e11e3" providerId="ADAL" clId="{D7BBC549-78EE-4CE5-910E-432E7E1D483B}" dt="2022-03-03T17:09:18.721" v="57"/>
          <ac:picMkLst>
            <pc:docMk/>
            <pc:sldMk cId="1872458581" sldId="327"/>
            <ac:picMk id="14" creationId="{BC9D6859-9B78-41BF-9354-4C5044CF227E}"/>
          </ac:picMkLst>
        </pc:picChg>
      </pc:sldChg>
      <pc:sldChg chg="addSp delSp modSp add delAnim modAnim">
        <pc:chgData name="Abhilash K Pai [MAHE-MIT]" userId="f2c599f2-38c5-4d8e-945c-9e89ee1e11e3" providerId="ADAL" clId="{D7BBC549-78EE-4CE5-910E-432E7E1D483B}" dt="2022-03-03T17:48:55.989" v="117" actId="1076"/>
        <pc:sldMkLst>
          <pc:docMk/>
          <pc:sldMk cId="3634833605" sldId="328"/>
        </pc:sldMkLst>
        <pc:spChg chg="mod">
          <ac:chgData name="Abhilash K Pai [MAHE-MIT]" userId="f2c599f2-38c5-4d8e-945c-9e89ee1e11e3" providerId="ADAL" clId="{D7BBC549-78EE-4CE5-910E-432E7E1D483B}" dt="2022-03-03T17:11:18.722" v="64" actId="20577"/>
          <ac:spMkLst>
            <pc:docMk/>
            <pc:sldMk cId="3634833605" sldId="328"/>
            <ac:spMk id="11" creationId="{34899093-EA3C-411E-B653-90E70AA34F25}"/>
          </ac:spMkLst>
        </pc:spChg>
        <pc:spChg chg="del">
          <ac:chgData name="Abhilash K Pai [MAHE-MIT]" userId="f2c599f2-38c5-4d8e-945c-9e89ee1e11e3" providerId="ADAL" clId="{D7BBC549-78EE-4CE5-910E-432E7E1D483B}" dt="2022-03-03T17:29:49.579" v="66" actId="478"/>
          <ac:spMkLst>
            <pc:docMk/>
            <pc:sldMk cId="3634833605" sldId="328"/>
            <ac:spMk id="12" creationId="{E5B9334D-8A14-401D-8162-42A12875A453}"/>
          </ac:spMkLst>
        </pc:spChg>
        <pc:spChg chg="add mod">
          <ac:chgData name="Abhilash K Pai [MAHE-MIT]" userId="f2c599f2-38c5-4d8e-945c-9e89ee1e11e3" providerId="ADAL" clId="{D7BBC549-78EE-4CE5-910E-432E7E1D483B}" dt="2022-03-03T17:46:57.056" v="115" actId="20577"/>
          <ac:spMkLst>
            <pc:docMk/>
            <pc:sldMk cId="3634833605" sldId="328"/>
            <ac:spMk id="15" creationId="{84668476-C10E-4530-BAD5-21240F95DD10}"/>
          </ac:spMkLst>
        </pc:spChg>
        <pc:grpChg chg="del">
          <ac:chgData name="Abhilash K Pai [MAHE-MIT]" userId="f2c599f2-38c5-4d8e-945c-9e89ee1e11e3" providerId="ADAL" clId="{D7BBC549-78EE-4CE5-910E-432E7E1D483B}" dt="2022-03-03T17:29:49.579" v="66" actId="478"/>
          <ac:grpSpMkLst>
            <pc:docMk/>
            <pc:sldMk cId="3634833605" sldId="328"/>
            <ac:grpSpMk id="10" creationId="{37A40CEB-24DB-4C88-92BA-8CD2DC97B107}"/>
          </ac:grpSpMkLst>
        </pc:grpChg>
        <pc:picChg chg="del">
          <ac:chgData name="Abhilash K Pai [MAHE-MIT]" userId="f2c599f2-38c5-4d8e-945c-9e89ee1e11e3" providerId="ADAL" clId="{D7BBC549-78EE-4CE5-910E-432E7E1D483B}" dt="2022-03-03T17:29:51.526" v="67" actId="478"/>
          <ac:picMkLst>
            <pc:docMk/>
            <pc:sldMk cId="3634833605" sldId="328"/>
            <ac:picMk id="3" creationId="{A5B01ACF-9042-4CE0-8634-E8FA37C78269}"/>
          </ac:picMkLst>
        </pc:picChg>
        <pc:picChg chg="del">
          <ac:chgData name="Abhilash K Pai [MAHE-MIT]" userId="f2c599f2-38c5-4d8e-945c-9e89ee1e11e3" providerId="ADAL" clId="{D7BBC549-78EE-4CE5-910E-432E7E1D483B}" dt="2022-03-03T17:29:49.579" v="66" actId="478"/>
          <ac:picMkLst>
            <pc:docMk/>
            <pc:sldMk cId="3634833605" sldId="328"/>
            <ac:picMk id="6" creationId="{76FC228D-1CE2-458A-B7BA-F5F1D868E3B8}"/>
          </ac:picMkLst>
        </pc:picChg>
        <pc:picChg chg="del">
          <ac:chgData name="Abhilash K Pai [MAHE-MIT]" userId="f2c599f2-38c5-4d8e-945c-9e89ee1e11e3" providerId="ADAL" clId="{D7BBC549-78EE-4CE5-910E-432E7E1D483B}" dt="2022-03-03T17:29:46.253" v="65" actId="478"/>
          <ac:picMkLst>
            <pc:docMk/>
            <pc:sldMk cId="3634833605" sldId="328"/>
            <ac:picMk id="8" creationId="{3EB38819-D1E8-4663-BE2B-51FAB73D3287}"/>
          </ac:picMkLst>
        </pc:picChg>
        <pc:picChg chg="del">
          <ac:chgData name="Abhilash K Pai [MAHE-MIT]" userId="f2c599f2-38c5-4d8e-945c-9e89ee1e11e3" providerId="ADAL" clId="{D7BBC549-78EE-4CE5-910E-432E7E1D483B}" dt="2022-03-03T17:29:49.579" v="66" actId="478"/>
          <ac:picMkLst>
            <pc:docMk/>
            <pc:sldMk cId="3634833605" sldId="328"/>
            <ac:picMk id="13" creationId="{AC87D64D-E315-4A80-B327-8C4E601FBAF1}"/>
          </ac:picMkLst>
        </pc:picChg>
        <pc:picChg chg="del">
          <ac:chgData name="Abhilash K Pai [MAHE-MIT]" userId="f2c599f2-38c5-4d8e-945c-9e89ee1e11e3" providerId="ADAL" clId="{D7BBC549-78EE-4CE5-910E-432E7E1D483B}" dt="2022-03-03T17:29:49.579" v="66" actId="478"/>
          <ac:picMkLst>
            <pc:docMk/>
            <pc:sldMk cId="3634833605" sldId="328"/>
            <ac:picMk id="14" creationId="{BC9D6859-9B78-41BF-9354-4C5044CF227E}"/>
          </ac:picMkLst>
        </pc:picChg>
        <pc:picChg chg="add mod">
          <ac:chgData name="Abhilash K Pai [MAHE-MIT]" userId="f2c599f2-38c5-4d8e-945c-9e89ee1e11e3" providerId="ADAL" clId="{D7BBC549-78EE-4CE5-910E-432E7E1D483B}" dt="2022-03-03T17:48:55.989" v="117" actId="1076"/>
          <ac:picMkLst>
            <pc:docMk/>
            <pc:sldMk cId="3634833605" sldId="328"/>
            <ac:picMk id="16" creationId="{154314A4-BDA8-4588-9E55-835CC47468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3848D2-23F4-4E84-9BA3-9A346D316C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7AC-C657-4571-80FF-AA428F4260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FEF9-E086-4161-9B36-D10827A890B1}" type="datetime4">
              <a:rPr lang="LID4096" smtClean="0"/>
              <a:t>08 April 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FCB0F-140E-4E0D-ACEF-48ACF12060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3E83-238A-4336-9D1B-A082E916A5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35BE2-691A-408B-A9D7-06AA431AE9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84129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EE72-C816-4682-877B-8F85E2EFE541}" type="datetime4">
              <a:rPr lang="LID4096" smtClean="0"/>
              <a:t>08 April 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E0BD7-E7ED-4AE4-AE13-F46F775CE2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061874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0BD7-E7ED-4AE4-AE13-F46F775CE29E}" type="slidenum">
              <a:rPr lang="LID4096" smtClean="0"/>
              <a:t>1</a:t>
            </a:fld>
            <a:endParaRPr lang="LID4096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3413AA-0223-48D9-96E0-E47691B7041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7636283-2C5D-4601-9D97-120919E829EA}" type="datetime4">
              <a:rPr lang="LID4096" smtClean="0"/>
              <a:t>08 April 2023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61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Cannot find exact value and can only be approximated</a:t>
            </a:r>
            <a:endParaRPr lang="LID4096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ADEEE72-C816-4682-877B-8F85E2EFE541}" type="datetime4">
              <a:rPr lang="LID4096" smtClean="0"/>
              <a:t>08 April 2023</a:t>
            </a:fld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E0BD7-E7ED-4AE4-AE13-F46F775CE29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10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13922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1" y="232432"/>
            <a:ext cx="11561227" cy="972751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1686757"/>
            <a:ext cx="11561227" cy="437590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21B9B7-E943-4F7C-851E-2C5607B54788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1553592"/>
            <a:ext cx="10869248" cy="4623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E28F-AED0-4ADF-9895-D9B250348C13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F2FA-310B-48BE-AD96-C20269749448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240834"/>
            <a:ext cx="10869248" cy="8422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660124"/>
            <a:ext cx="10869248" cy="4516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958AEB-0BFB-438E-8103-8E49AE0A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32" y="638889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4449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13227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159795"/>
            <a:ext cx="10862898" cy="896645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1447061"/>
            <a:ext cx="10862898" cy="46425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ADAC0EB-5258-429D-BF74-C5EA247F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32" y="638889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92264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277992"/>
            <a:ext cx="11264536" cy="8060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F012-CA34-44F4-9B3A-2ADABF39532D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256382"/>
            <a:ext cx="10870836" cy="82391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8617-FBAE-4183-BFF7-C6F852AFDBF7}" type="datetime1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33" y="231961"/>
            <a:ext cx="10869248" cy="8422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184F71-09F8-430B-80FC-83238E39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32" y="638889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8194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7C8E-92E6-46FD-9FD9-340256236982}" type="datetime1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FDB7-46D6-BAA8-9920299A078F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A76B-C15B-4275-A0CB-093BD33B7380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-1"/>
            <a:ext cx="12192000" cy="13671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6"/>
            <a:ext cx="10869248" cy="842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E3F7-DCDF-4A86-BBC9-7E4A2EFAEF29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DSE 2256 Design &amp; 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AA94E-32F7-4E46-8C99-6646AA0CB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4" y="-2084"/>
            <a:ext cx="6083644" cy="34279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r>
              <a:rPr lang="en-US" sz="3100" b="1" dirty="0">
                <a:effectLst/>
              </a:rPr>
              <a:t>DSE 2256 DESIGN &amp; ANALYSIS OF ALGORITHMS</a:t>
            </a:r>
            <a:br>
              <a:rPr lang="en-US" sz="3100" b="1" dirty="0">
                <a:effectLst/>
              </a:rPr>
            </a:br>
            <a:br>
              <a:rPr lang="en-US" sz="3100" b="1" dirty="0">
                <a:effectLst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16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400" b="1" dirty="0">
                <a:effectLst/>
                <a:latin typeface="Avenir Next LT Pro (Body)"/>
                <a:ea typeface="Calibri" panose="020F0502020204030204" pitchFamily="34" charset="0"/>
                <a:cs typeface="Cordia New" panose="020B0304020202020204" pitchFamily="34" charset="-34"/>
              </a:rPr>
              <a:t>Decrease-and-Conquer</a:t>
            </a:r>
            <a:r>
              <a:rPr lang="en-IN" sz="2400" b="1" dirty="0">
                <a:latin typeface="Avenir Next LT Pro (Body)"/>
                <a:ea typeface="Calibri" panose="020F0502020204030204" pitchFamily="34" charset="0"/>
                <a:cs typeface="Cordia New" panose="020B0304020202020204" pitchFamily="34" charset="-34"/>
              </a:rPr>
              <a:t>:  </a:t>
            </a:r>
            <a:br>
              <a:rPr lang="en-IN" sz="2400" b="1" dirty="0">
                <a:latin typeface="Avenir Next LT Pro (Body)"/>
                <a:ea typeface="Calibri" panose="020F0502020204030204" pitchFamily="34" charset="0"/>
                <a:cs typeface="Cordia New" panose="020B0304020202020204" pitchFamily="34" charset="-34"/>
              </a:rPr>
            </a:br>
            <a:br>
              <a:rPr lang="en-IN" sz="2400" b="1" dirty="0">
                <a:latin typeface="Avenir Next LT Pro (Body)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IN" sz="2400" dirty="0">
                <a:latin typeface="Avenir Next LT Pro (Body)"/>
                <a:ea typeface="Calibri" panose="020F0502020204030204" pitchFamily="34" charset="0"/>
                <a:cs typeface="Cordia New" panose="020B0304020202020204" pitchFamily="34" charset="-34"/>
              </a:rPr>
              <a:t>Topological Sorting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08416-61F8-44C5-B21A-8A4C493F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5" y="3619500"/>
            <a:ext cx="5807420" cy="32364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u="sng" dirty="0">
                <a:latin typeface="+mj-lt"/>
              </a:rPr>
              <a:t>Instructors:</a:t>
            </a:r>
            <a:br>
              <a:rPr lang="en-US" sz="1600" b="1" u="sng" dirty="0">
                <a:latin typeface="+mj-lt"/>
              </a:rPr>
            </a:br>
            <a:endParaRPr lang="en-US" sz="1600" b="1" u="sng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+mj-lt"/>
              </a:rPr>
              <a:t>Dr. Savitha G,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Assistant Professor, DSCA, MIT, Manipal</a:t>
            </a:r>
          </a:p>
          <a:p>
            <a:pPr>
              <a:lnSpc>
                <a:spcPct val="11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latin typeface="+mj-lt"/>
              </a:rPr>
              <a:t>Dr. Abhilash K. Pai</a:t>
            </a:r>
            <a:r>
              <a:rPr lang="en-US" sz="1600" dirty="0">
                <a:latin typeface="+mj-lt"/>
              </a:rPr>
              <a:t>,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Assistant Professor, DSCA, MIT, Manipal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B564-185D-4224-B2E9-19CD91F1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43" y="1807666"/>
            <a:ext cx="4898655" cy="3236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5253F-9384-4CCB-BC05-8B5A5F929AF2}"/>
              </a:ext>
            </a:extLst>
          </p:cNvPr>
          <p:cNvSpPr txBox="1"/>
          <p:nvPr/>
        </p:nvSpPr>
        <p:spPr>
          <a:xfrm>
            <a:off x="8416073" y="5143500"/>
            <a:ext cx="3171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Courtesy : www.alamy</a:t>
            </a:r>
            <a:r>
              <a:rPr lang="en-US" sz="1000"/>
              <a:t>.com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64588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BAAA-B230-4905-9FAD-F4B8FC1D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55BD-EDFE-4C7F-94F5-EAED8D30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DFS-based algorithm and Source removal algorithm  to solve the topological sorting problem for the following digraph.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28F3-B9E8-4DD5-9269-3899B09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2CDC-7EE1-4147-9A50-911BF885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D3DFC6-8D7C-47D8-A876-8FD92061E1F4}"/>
              </a:ext>
            </a:extLst>
          </p:cNvPr>
          <p:cNvSpPr/>
          <p:nvPr/>
        </p:nvSpPr>
        <p:spPr>
          <a:xfrm>
            <a:off x="2954215" y="2926080"/>
            <a:ext cx="66118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371BEDF-EA72-4436-8914-0D4C1B935528}"/>
              </a:ext>
            </a:extLst>
          </p:cNvPr>
          <p:cNvSpPr/>
          <p:nvPr/>
        </p:nvSpPr>
        <p:spPr>
          <a:xfrm>
            <a:off x="5175808" y="2952937"/>
            <a:ext cx="661182" cy="429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EA3A39-3DF3-4D06-8B1C-8DA99C68882D}"/>
              </a:ext>
            </a:extLst>
          </p:cNvPr>
          <p:cNvSpPr/>
          <p:nvPr/>
        </p:nvSpPr>
        <p:spPr>
          <a:xfrm>
            <a:off x="2954215" y="4443496"/>
            <a:ext cx="66118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182A8B-34D4-40E5-8549-E2DD6094CD00}"/>
              </a:ext>
            </a:extLst>
          </p:cNvPr>
          <p:cNvSpPr/>
          <p:nvPr/>
        </p:nvSpPr>
        <p:spPr>
          <a:xfrm>
            <a:off x="5149263" y="4443496"/>
            <a:ext cx="66118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4082E6-92DC-49D2-A303-4CFF26BBCD31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3615397" y="3167572"/>
            <a:ext cx="1560411" cy="99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2DEDAF-83A6-40D9-BDD8-9684BE65E8D5}"/>
              </a:ext>
            </a:extLst>
          </p:cNvPr>
          <p:cNvCxnSpPr>
            <a:cxnSpLocks/>
            <a:stCxn id="38" idx="0"/>
            <a:endCxn id="36" idx="4"/>
          </p:cNvCxnSpPr>
          <p:nvPr/>
        </p:nvCxnSpPr>
        <p:spPr>
          <a:xfrm flipV="1">
            <a:off x="3284806" y="3429000"/>
            <a:ext cx="0" cy="10144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99DEE6-9664-432C-A2E4-E4709D42400C}"/>
              </a:ext>
            </a:extLst>
          </p:cNvPr>
          <p:cNvCxnSpPr>
            <a:cxnSpLocks/>
            <a:stCxn id="38" idx="7"/>
            <a:endCxn id="37" idx="3"/>
          </p:cNvCxnSpPr>
          <p:nvPr/>
        </p:nvCxnSpPr>
        <p:spPr>
          <a:xfrm flipV="1">
            <a:off x="3518569" y="3319342"/>
            <a:ext cx="1754067" cy="11978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827FA2-8066-489B-A47B-642BD1D12849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615397" y="4694956"/>
            <a:ext cx="153386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785092-0294-4FE3-8370-44F9A84910EF}"/>
              </a:ext>
            </a:extLst>
          </p:cNvPr>
          <p:cNvCxnSpPr>
            <a:cxnSpLocks/>
            <a:endCxn id="37" idx="4"/>
          </p:cNvCxnSpPr>
          <p:nvPr/>
        </p:nvCxnSpPr>
        <p:spPr>
          <a:xfrm flipH="1" flipV="1">
            <a:off x="5506399" y="3382207"/>
            <a:ext cx="23928" cy="109811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4CAB7-40B7-495B-B046-BC12A3E9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2F71E-E88B-4447-A855-897A9161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168C77-7CE1-4959-AE5A-CEEAE8227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5400"/>
              <a:t>Thank you!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18FF-6DD4-44D6-B7B2-E57A3CBC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221" y="6324431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DSE 2256 Design &amp; 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4AEEA-257F-484B-AD42-43AF0664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F467E47-9132-4070-B9A6-C64D5D647186}"/>
              </a:ext>
            </a:extLst>
          </p:cNvPr>
          <p:cNvSpPr txBox="1">
            <a:spLocks noChangeArrowheads="1"/>
          </p:cNvSpPr>
          <p:nvPr/>
        </p:nvSpPr>
        <p:spPr>
          <a:xfrm>
            <a:off x="6767881" y="814022"/>
            <a:ext cx="5071550" cy="514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>
                <a:solidFill>
                  <a:schemeClr val="tx1"/>
                </a:solidFill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39586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397C-C2BE-49FE-8478-6A1B660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1532334"/>
            <a:ext cx="11412174" cy="4728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Decrease-and-Conquer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/>
              <a:t>Reduce problem instance to smaller instance of the same 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Monotype Sorts" pitchFamily="2" charset="2"/>
              <a:buAutoNum type="arabicPeriod"/>
              <a:defRPr/>
            </a:pPr>
            <a:r>
              <a:rPr lang="en-US" dirty="0"/>
              <a:t>Solve smaller instance.</a:t>
            </a:r>
          </a:p>
          <a:p>
            <a:pPr marL="457200" indent="-457200">
              <a:lnSpc>
                <a:spcPct val="150000"/>
              </a:lnSpc>
              <a:buFont typeface="Monotype Sorts" pitchFamily="2" charset="2"/>
              <a:buAutoNum type="arabicPeriod"/>
              <a:defRPr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Monotype Sorts" pitchFamily="2" charset="2"/>
              <a:buAutoNum type="arabicPeriod"/>
              <a:defRPr/>
            </a:pPr>
            <a:r>
              <a:rPr lang="en-US" dirty="0"/>
              <a:t>Extend solution of smaller instance to obtain solution to original instance</a:t>
            </a:r>
          </a:p>
          <a:p>
            <a:pPr marL="800100" lvl="2" indent="-342900"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800100" lvl="2" indent="-342900"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A333-D760-4C8B-8083-9EF5351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E80-106F-47AA-9BE1-8B7BD4B7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D0CD0-6E34-48BC-807C-FAA8B281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240834"/>
            <a:ext cx="11489275" cy="842238"/>
          </a:xfrm>
        </p:spPr>
        <p:txBody>
          <a:bodyPr>
            <a:normAutofit/>
          </a:bodyPr>
          <a:lstStyle/>
          <a:p>
            <a:r>
              <a:rPr lang="en-US" dirty="0"/>
              <a:t>Recap of L14 &amp; L15</a:t>
            </a:r>
          </a:p>
        </p:txBody>
      </p:sp>
    </p:spTree>
    <p:extLst>
      <p:ext uri="{BB962C8B-B14F-4D97-AF65-F5344CB8AC3E}">
        <p14:creationId xmlns:p14="http://schemas.microsoft.com/office/powerpoint/2010/main" val="88327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397C-C2BE-49FE-8478-6A1B660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1532334"/>
            <a:ext cx="11412174" cy="4728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Types of Decrease-and-conquer techniques:</a:t>
            </a:r>
            <a:br>
              <a:rPr lang="en-US" b="1" u="sng" dirty="0">
                <a:solidFill>
                  <a:srgbClr val="0070C0"/>
                </a:solidFill>
              </a:rPr>
            </a:br>
            <a:endParaRPr lang="en-US" b="1" u="sng" dirty="0">
              <a:solidFill>
                <a:srgbClr val="0070C0"/>
              </a:solidFill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900" dirty="0"/>
              <a:t>Decrease by a constant (usually by 1):</a:t>
            </a:r>
          </a:p>
          <a:p>
            <a:pPr marL="800100" lvl="2" indent="-34290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70C0"/>
                </a:solidFill>
              </a:rPr>
              <a:t>Insertion sort</a:t>
            </a:r>
          </a:p>
          <a:p>
            <a:pPr marL="800100" lvl="2" indent="-34290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70C0"/>
                </a:solidFill>
              </a:rPr>
              <a:t>Topological sorting</a:t>
            </a:r>
          </a:p>
          <a:p>
            <a:pPr marL="342900" indent="-342900">
              <a:lnSpc>
                <a:spcPct val="80000"/>
              </a:lnSpc>
              <a:buFont typeface="+mj-lt"/>
              <a:buAutoNum type="arabicPeriod"/>
              <a:defRPr/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900" dirty="0"/>
              <a:t>Decrease by a constant factor (usually by half):</a:t>
            </a:r>
          </a:p>
          <a:p>
            <a:pPr marL="800100" lvl="2" indent="-34290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70C0"/>
                </a:solidFill>
              </a:rPr>
              <a:t>Binary search </a:t>
            </a:r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  <a:defRPr/>
            </a:pPr>
            <a:endParaRPr lang="en-US" sz="1600" dirty="0"/>
          </a:p>
          <a:p>
            <a:pPr marL="800100" lvl="1" indent="-342900">
              <a:lnSpc>
                <a:spcPct val="80000"/>
              </a:lnSpc>
              <a:buFont typeface="+mj-lt"/>
              <a:buAutoNum type="arabicPeriod"/>
              <a:defRPr/>
            </a:pPr>
            <a:endParaRPr lang="en-US" sz="16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900" dirty="0"/>
              <a:t>Variable-size decrease</a:t>
            </a:r>
          </a:p>
          <a:p>
            <a:pPr marL="800100" lvl="2" indent="-34290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70C0"/>
                </a:solidFill>
              </a:rPr>
              <a:t>Euclid’s algorithm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800100" lvl="2" indent="-342900">
              <a:buFont typeface="+mj-lt"/>
              <a:buAutoNum type="arabicPeriod"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A333-D760-4C8B-8083-9EF5351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E80-106F-47AA-9BE1-8B7BD4B7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D0CD0-6E34-48BC-807C-FAA8B281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1" y="240834"/>
            <a:ext cx="11489275" cy="842238"/>
          </a:xfrm>
        </p:spPr>
        <p:txBody>
          <a:bodyPr>
            <a:normAutofit/>
          </a:bodyPr>
          <a:lstStyle/>
          <a:p>
            <a:r>
              <a:rPr lang="en-US" dirty="0"/>
              <a:t>Recap of L14 &amp; L15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3488C-B07B-45D1-B9A8-5BCCAC5E9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3"/>
          <a:stretch/>
        </p:blipFill>
        <p:spPr>
          <a:xfrm>
            <a:off x="7945582" y="1741585"/>
            <a:ext cx="2819401" cy="4310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0B91B-4B3C-4BDC-B9FA-CA6EBB3B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05" y="1799546"/>
            <a:ext cx="3023212" cy="43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A333-D760-4C8B-8083-9EF53514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DE80-106F-47AA-9BE1-8B7BD4B7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899093-EA3C-411E-B653-90E70AA34F25}"/>
              </a:ext>
            </a:extLst>
          </p:cNvPr>
          <p:cNvSpPr txBox="1">
            <a:spLocks/>
          </p:cNvSpPr>
          <p:nvPr/>
        </p:nvSpPr>
        <p:spPr>
          <a:xfrm>
            <a:off x="253732" y="320218"/>
            <a:ext cx="11489275" cy="842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Recap of L14 &amp; L15</a:t>
            </a:r>
            <a:endParaRPr lang="en-US" sz="36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095EFDE3-AA07-41FD-BE5D-8229EA1A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03" y="1523387"/>
            <a:ext cx="10358897" cy="4728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/>
              <a:t>Many problems require processing all graph vertices (and edges)  in systematic fashion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 u="sng" dirty="0">
                <a:solidFill>
                  <a:srgbClr val="0070C0"/>
                </a:solidFill>
              </a:rPr>
              <a:t>Graph traversal algorithms:</a:t>
            </a:r>
            <a:endParaRPr lang="en-US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Depth-first search (DFS) </a:t>
            </a:r>
          </a:p>
          <a:p>
            <a:pPr marL="6858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Data structure used -Stack</a:t>
            </a:r>
            <a:endParaRPr lang="en-US" sz="1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b="1" dirty="0"/>
              <a:t>Breadth-first search (BFS)</a:t>
            </a:r>
          </a:p>
          <a:p>
            <a:pPr marL="6858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Data structure used - Queue</a:t>
            </a:r>
          </a:p>
          <a:p>
            <a:pPr marL="800100" lvl="2" indent="-342900">
              <a:buFont typeface="+mj-lt"/>
              <a:buAutoNum type="arabicPeriod"/>
            </a:pPr>
            <a:endParaRPr lang="en-US" sz="18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800100" lvl="2" indent="-342900">
              <a:buFont typeface="+mj-lt"/>
              <a:buAutoNum type="arabicPeriod"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3525-21AD-4914-9163-D96E52DE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568E-CF1B-4DE9-8F38-3918E0B1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32" y="1451430"/>
            <a:ext cx="11618954" cy="49374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 </a:t>
            </a:r>
            <a:r>
              <a:rPr lang="en-US" b="1" i="1" u="sng" dirty="0" err="1"/>
              <a:t>dag</a:t>
            </a:r>
            <a:r>
              <a:rPr lang="en-US" b="1" dirty="0"/>
              <a:t>: a directed acyclic graph, i.e. a directed graph with no (directed) cycles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a DAG                                                                                                                                       not a DAG</a:t>
            </a:r>
          </a:p>
          <a:p>
            <a:endParaRPr lang="en-US" b="1" dirty="0"/>
          </a:p>
          <a:p>
            <a:pPr fontAlgn="base"/>
            <a:endParaRPr lang="en-US" b="1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Arise in modeling many problems that involve prerequisite​ constraints (construction projects, document version control)​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/>
              <a:t>Vertices of a </a:t>
            </a:r>
            <a:r>
              <a:rPr lang="en-US" b="1" dirty="0" err="1"/>
              <a:t>dag</a:t>
            </a:r>
            <a:r>
              <a:rPr lang="en-US" b="1" dirty="0"/>
              <a:t> can be linearly ordered so that for every edge, its starting vertex is listed before its ending vertex (</a:t>
            </a:r>
            <a:r>
              <a:rPr lang="en-US" b="1" i="1" u="sng" dirty="0"/>
              <a:t>topological sorting</a:t>
            </a:r>
            <a:r>
              <a:rPr lang="en-US" b="1" dirty="0"/>
              <a:t>). 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dirty="0"/>
              <a:t>Being a </a:t>
            </a:r>
            <a:r>
              <a:rPr lang="en-US" dirty="0" err="1"/>
              <a:t>dag</a:t>
            </a:r>
            <a:r>
              <a:rPr lang="en-US" dirty="0"/>
              <a:t> is also a necessary condition for topological sorting to be possible. ​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69674-9D74-423D-A364-F238481E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757C-A96C-484D-8432-2567110C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A5A2D8-A05B-4420-BD2B-3B24233E38A9}"/>
              </a:ext>
            </a:extLst>
          </p:cNvPr>
          <p:cNvCxnSpPr>
            <a:stCxn id="13" idx="4"/>
            <a:endCxn id="10" idx="0"/>
          </p:cNvCxnSpPr>
          <p:nvPr/>
        </p:nvCxnSpPr>
        <p:spPr>
          <a:xfrm>
            <a:off x="8855095" y="2916195"/>
            <a:ext cx="0" cy="66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369C36-EFC0-4521-B68F-4CC6EC8AE3D4}"/>
              </a:ext>
            </a:extLst>
          </p:cNvPr>
          <p:cNvGrpSpPr/>
          <p:nvPr/>
        </p:nvGrpSpPr>
        <p:grpSpPr>
          <a:xfrm>
            <a:off x="6522672" y="2404382"/>
            <a:ext cx="2709794" cy="1697956"/>
            <a:chOff x="6438899" y="2411930"/>
            <a:chExt cx="2709794" cy="169795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941B98-4A20-4CC3-8375-EA2DC893E328}"/>
                </a:ext>
              </a:extLst>
            </p:cNvPr>
            <p:cNvSpPr/>
            <p:nvPr/>
          </p:nvSpPr>
          <p:spPr>
            <a:xfrm>
              <a:off x="8393950" y="3587748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AD387D-F4D9-421C-968A-6FEBCB777820}"/>
                </a:ext>
              </a:extLst>
            </p:cNvPr>
            <p:cNvSpPr/>
            <p:nvPr/>
          </p:nvSpPr>
          <p:spPr>
            <a:xfrm>
              <a:off x="6438899" y="3601886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A2BD6F-6910-4AEF-BECD-DDAC55769E94}"/>
                </a:ext>
              </a:extLst>
            </p:cNvPr>
            <p:cNvSpPr/>
            <p:nvPr/>
          </p:nvSpPr>
          <p:spPr>
            <a:xfrm>
              <a:off x="6438899" y="2411930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AED6B7-8DAB-498F-A5C1-2EE1244CEBD1}"/>
                </a:ext>
              </a:extLst>
            </p:cNvPr>
            <p:cNvSpPr/>
            <p:nvPr/>
          </p:nvSpPr>
          <p:spPr>
            <a:xfrm>
              <a:off x="8393950" y="2415743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467265-C24D-480F-8CC5-9658DCB6EF8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7193642" y="2665930"/>
              <a:ext cx="1200308" cy="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9DD23E-40C1-460C-B1D4-FC678BBE7BC6}"/>
                </a:ext>
              </a:extLst>
            </p:cNvPr>
            <p:cNvCxnSpPr>
              <a:stCxn id="10" idx="2"/>
              <a:endCxn id="11" idx="6"/>
            </p:cNvCxnSpPr>
            <p:nvPr/>
          </p:nvCxnSpPr>
          <p:spPr>
            <a:xfrm flipH="1">
              <a:off x="7193642" y="3841748"/>
              <a:ext cx="1200308" cy="14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6251B9-3E8A-40FD-B90D-5373916B548D}"/>
                </a:ext>
              </a:extLst>
            </p:cNvPr>
            <p:cNvCxnSpPr>
              <a:stCxn id="11" idx="0"/>
              <a:endCxn id="12" idx="4"/>
            </p:cNvCxnSpPr>
            <p:nvPr/>
          </p:nvCxnSpPr>
          <p:spPr>
            <a:xfrm flipV="1">
              <a:off x="6816271" y="2919930"/>
              <a:ext cx="0" cy="681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DCBAD44-1ADD-4369-9399-DF514E76C44F}"/>
                </a:ext>
              </a:extLst>
            </p:cNvPr>
            <p:cNvCxnSpPr>
              <a:stCxn id="12" idx="5"/>
              <a:endCxn id="10" idx="1"/>
            </p:cNvCxnSpPr>
            <p:nvPr/>
          </p:nvCxnSpPr>
          <p:spPr>
            <a:xfrm>
              <a:off x="7083112" y="2845535"/>
              <a:ext cx="1421368" cy="816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7DF256-B880-4E07-A20C-81680F6B800E}"/>
              </a:ext>
            </a:extLst>
          </p:cNvPr>
          <p:cNvGrpSpPr/>
          <p:nvPr/>
        </p:nvGrpSpPr>
        <p:grpSpPr>
          <a:xfrm>
            <a:off x="1249121" y="2468896"/>
            <a:ext cx="2759391" cy="1598245"/>
            <a:chOff x="1277257" y="2452914"/>
            <a:chExt cx="2759391" cy="159824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E756CA-F6C7-4C44-AE94-50EA0AC87490}"/>
                </a:ext>
              </a:extLst>
            </p:cNvPr>
            <p:cNvSpPr/>
            <p:nvPr/>
          </p:nvSpPr>
          <p:spPr>
            <a:xfrm>
              <a:off x="1277257" y="2452914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B89E8B-67C1-428D-BF72-7D93FFAFBA83}"/>
                </a:ext>
              </a:extLst>
            </p:cNvPr>
            <p:cNvSpPr/>
            <p:nvPr/>
          </p:nvSpPr>
          <p:spPr>
            <a:xfrm>
              <a:off x="3281904" y="3543159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57071E-E5C0-4221-9358-9CB5BFBC8C53}"/>
                </a:ext>
              </a:extLst>
            </p:cNvPr>
            <p:cNvSpPr/>
            <p:nvPr/>
          </p:nvSpPr>
          <p:spPr>
            <a:xfrm>
              <a:off x="1277257" y="3514302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9CD90D-5625-4037-AF45-FB5A33E4DF5E}"/>
                </a:ext>
              </a:extLst>
            </p:cNvPr>
            <p:cNvSpPr/>
            <p:nvPr/>
          </p:nvSpPr>
          <p:spPr>
            <a:xfrm>
              <a:off x="3281905" y="2452914"/>
              <a:ext cx="754743" cy="508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FEE38B-F6A5-40DE-85A4-2B6B85788FF1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032000" y="2706914"/>
              <a:ext cx="12499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159333E-A702-40EA-B7CD-ED26F31D23DE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1921470" y="2886519"/>
              <a:ext cx="1470964" cy="731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6DAF1D-41A3-4376-8DB3-29AC1261D95C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654629" y="2960914"/>
              <a:ext cx="0" cy="5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4CF5B5-180E-48F5-B9E0-BDBE25788EB2}"/>
                </a:ext>
              </a:extLst>
            </p:cNvPr>
            <p:cNvCxnSpPr>
              <a:stCxn id="9" idx="4"/>
              <a:endCxn id="7" idx="0"/>
            </p:cNvCxnSpPr>
            <p:nvPr/>
          </p:nvCxnSpPr>
          <p:spPr>
            <a:xfrm flipH="1">
              <a:off x="3659276" y="2960914"/>
              <a:ext cx="1" cy="582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6AF6921-FAA5-4986-A228-C87CE3422037}"/>
                </a:ext>
              </a:extLst>
            </p:cNvPr>
            <p:cNvCxnSpPr>
              <a:stCxn id="7" idx="2"/>
              <a:endCxn id="8" idx="6"/>
            </p:cNvCxnSpPr>
            <p:nvPr/>
          </p:nvCxnSpPr>
          <p:spPr>
            <a:xfrm flipH="1" flipV="1">
              <a:off x="2032000" y="3768302"/>
              <a:ext cx="1249904" cy="2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46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1332-5801-4386-86F0-23706D17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2123-EE2B-4E12-B06B-09E10417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32" y="1378634"/>
            <a:ext cx="11792046" cy="54793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en-US" b="1" dirty="0"/>
              <a:t>Vertices of a DAG can be linearly ordered so that for every edge its starting vertex is listed before its ending vertex is called topological sorting.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Two methods to implement:  DFS based topological sorting, Source removal algorithm </a:t>
            </a:r>
          </a:p>
          <a:p>
            <a:r>
              <a:rPr lang="en-US" b="1" u="sng" dirty="0"/>
              <a:t>Example:</a:t>
            </a:r>
          </a:p>
          <a:p>
            <a:r>
              <a:rPr lang="en-US" dirty="0"/>
              <a:t>{C1,C2,C3,C4,C5} – are set of five courses a part-time student has to take in the degree program</a:t>
            </a:r>
          </a:p>
          <a:p>
            <a:r>
              <a:rPr lang="en-US" dirty="0"/>
              <a:t>Courses should meet the following prerequisites: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C1 and C2 have no prerequisites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C3 requires C1 and C2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C4 requires C3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C5 requires C3 and C4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Student can take only one course per term. </a:t>
            </a:r>
          </a:p>
          <a:p>
            <a:r>
              <a:rPr lang="en-US" dirty="0"/>
              <a:t>In which order should the student take </a:t>
            </a:r>
            <a:r>
              <a:rPr lang="en-US"/>
              <a:t>the courses?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E98E-0FB0-4C93-8818-F31AB73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A3DC-85D8-42EE-879D-FBB88763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0807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CCC2-1127-4573-840B-59C202E1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DFS-based algorithm for topological sorting</a:t>
            </a:r>
            <a:r>
              <a:rPr lang="en-US" dirty="0"/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D567-4785-4079-95EA-E6AF680C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32" y="1334800"/>
            <a:ext cx="11100068" cy="4842163"/>
          </a:xfrm>
        </p:spPr>
        <p:txBody>
          <a:bodyPr/>
          <a:lstStyle/>
          <a:p>
            <a:pPr fontAlgn="base"/>
            <a:r>
              <a:rPr lang="en-US" b="1" u="sng" dirty="0"/>
              <a:t>Solution: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/>
              <a:t>Perform DFS traversal, noting the order of vertices, popped off the traversal stack</a:t>
            </a:r>
            <a:r>
              <a:rPr lang="en-US" dirty="0"/>
              <a:t>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/>
              <a:t>Reverse order solves topological sorting problem</a:t>
            </a:r>
            <a:r>
              <a:rPr lang="en-US" dirty="0"/>
              <a:t>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1" dirty="0"/>
              <a:t>Back edges encountered?→ NOT a </a:t>
            </a:r>
            <a:r>
              <a:rPr lang="en-US" b="1" dirty="0" err="1"/>
              <a:t>dag</a:t>
            </a:r>
            <a:r>
              <a:rPr lang="en-US" b="1" dirty="0"/>
              <a:t>!</a:t>
            </a:r>
          </a:p>
          <a:p>
            <a:endParaRPr lang="en-US" sz="1600" dirty="0"/>
          </a:p>
          <a:p>
            <a:r>
              <a:rPr lang="en-US" sz="1600" dirty="0"/>
              <a:t>Prerequisites: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C1 and C2 have no prerequisites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C3 requires C1 and C2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C4 requires C3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C5 requires C3 and C4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7BF26-8E79-44D2-907D-1DCF75FB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19A4-DA2A-487A-ADDC-A97C62F0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5F953-C468-4301-AC7D-0339B241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58" y="3755881"/>
            <a:ext cx="3039857" cy="1983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FB83F0-8646-4561-B183-5D4D891D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4" y="3842989"/>
            <a:ext cx="867581" cy="1809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04742-9AC3-464C-837A-65238CE42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992" y="3842989"/>
            <a:ext cx="2869808" cy="19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0AB4-65C1-40BD-8B9D-7B349891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Source removal algorithm for Topological 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183A-EBCF-4B45-8E59-C751AE80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 Repeatedly identify and remove a </a:t>
            </a:r>
            <a:r>
              <a:rPr lang="en-US" b="1" i="1" dirty="0"/>
              <a:t>source</a:t>
            </a:r>
            <a:r>
              <a:rPr lang="en-US" b="1" dirty="0"/>
              <a:t> (a vertex with no incoming edges) and all the edges incident to it until either no vertex is left or there is no source among the remaining vertices (not a </a:t>
            </a:r>
            <a:r>
              <a:rPr lang="en-US" b="1" dirty="0" err="1"/>
              <a:t>dag</a:t>
            </a:r>
            <a:r>
              <a:rPr lang="en-US" b="1" dirty="0"/>
              <a:t>)</a:t>
            </a:r>
            <a:r>
              <a:rPr lang="en-US" dirty="0"/>
              <a:t>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AA17F-F359-4B41-930D-1B565CE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E570-8903-40E5-B92D-76ABCC0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1D4C1-3C39-4C94-A9FE-CD55155B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71" y="2984182"/>
            <a:ext cx="7714077" cy="30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1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E710-05FF-40FC-AAAB-8495B63F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EAD7-96DF-4E47-8928-272119361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533378"/>
            <a:ext cx="10869248" cy="46435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for directed graph or digraph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directed graph should be DAG (Directed Acyclic 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Topological sorting implemented by two methods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DFS based algorithm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Source removal algorithm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Topological sorting may have several alternative solutions.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Solution obtained by the DFA based algorithm and source removal are different.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B87C-E8C3-46BE-8F93-939B62CD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C527-3981-4531-9C04-2F843303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DSE 2256 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9908615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7A14CA634AE469B96691D94FD32F7" ma:contentTypeVersion="13" ma:contentTypeDescription="Create a new document." ma:contentTypeScope="" ma:versionID="004e0c0ab143f8cf91b32d349cc1d6fe">
  <xsd:schema xmlns:xsd="http://www.w3.org/2001/XMLSchema" xmlns:xs="http://www.w3.org/2001/XMLSchema" xmlns:p="http://schemas.microsoft.com/office/2006/metadata/properties" xmlns:ns2="cec7fef7-e975-4ca8-918d-7eb5d545cf95" xmlns:ns3="6555ff34-ecb9-4dd7-8026-f8d44bab36a6" targetNamespace="http://schemas.microsoft.com/office/2006/metadata/properties" ma:root="true" ma:fieldsID="031f11a8c35f8f92336b2f5273747930" ns2:_="" ns3:_="">
    <xsd:import namespace="cec7fef7-e975-4ca8-918d-7eb5d545cf95"/>
    <xsd:import namespace="6555ff34-ecb9-4dd7-8026-f8d44bab36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7fef7-e975-4ca8-918d-7eb5d545c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ff34-ecb9-4dd7-8026-f8d44bab3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56fa0ee-5118-448d-ac54-87e27872924d}" ma:internalName="TaxCatchAll" ma:showField="CatchAllData" ma:web="6555ff34-ecb9-4dd7-8026-f8d44bab36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55ff34-ecb9-4dd7-8026-f8d44bab36a6" xsi:nil="true"/>
    <lcf76f155ced4ddcb4097134ff3c332f xmlns="cec7fef7-e975-4ca8-918d-7eb5d545cf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4478DB-CD22-40D4-B675-F9C12207E77C}"/>
</file>

<file path=customXml/itemProps2.xml><?xml version="1.0" encoding="utf-8"?>
<ds:datastoreItem xmlns:ds="http://schemas.openxmlformats.org/officeDocument/2006/customXml" ds:itemID="{0932CCD8-F8A8-4E64-BCA3-B704032D0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1895-91F0-4691-A61E-5F7002C13ED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616</TotalTime>
  <Words>691</Words>
  <Application>Microsoft Office PowerPoint</Application>
  <PresentationFormat>Widescreen</PresentationFormat>
  <Paragraphs>125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MatrixVTI</vt:lpstr>
      <vt:lpstr>         DSE 2256 DESIGN &amp; ANALYSIS OF ALGORITHMS  Lecture 16   Decrease-and-Conquer:    Topological Sorting</vt:lpstr>
      <vt:lpstr>Recap of L14 &amp; L15</vt:lpstr>
      <vt:lpstr>Recap of L14 &amp; L15</vt:lpstr>
      <vt:lpstr>PowerPoint Presentation</vt:lpstr>
      <vt:lpstr>Directed Acyclic Graph (DAG)</vt:lpstr>
      <vt:lpstr>Topological Sorting </vt:lpstr>
      <vt:lpstr>DFS-based algorithm for topological sorting​</vt:lpstr>
      <vt:lpstr>Source removal algorithm for Topological Sorting</vt:lpstr>
      <vt:lpstr>Notes on Topological Sorting</vt:lpstr>
      <vt:lpstr>Problem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2256 DESIGN &amp; ANALYSIS OF ALGORITHMS</dc:title>
  <dc:creator>Abhilash K Pai [MAHE-MIT]</dc:creator>
  <cp:lastModifiedBy>Abhilash K Pai</cp:lastModifiedBy>
  <cp:revision>25</cp:revision>
  <dcterms:created xsi:type="dcterms:W3CDTF">2022-02-07T06:59:36Z</dcterms:created>
  <dcterms:modified xsi:type="dcterms:W3CDTF">2023-04-08T13:43:45Z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0x01010027F7A14CA634AE469B96691D94FD32F7</vt:lpwstr>
  </property>
  <property fmtid="{D5CDD505-2E9C-101B-9397-08002B2CF9AE}" pid="3" name="Order">
    <vt:r8>1034000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