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3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12"/>
  </p:notesMasterIdLst>
  <p:handoutMasterIdLst>
    <p:handoutMasterId r:id="rId13"/>
  </p:handoutMasterIdLst>
  <p:sldIdLst>
    <p:sldId id="256" r:id="rId2"/>
    <p:sldId id="306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287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B3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15CD0A-AB94-3B5F-8BD0-6079D7EA577C}" v="74" dt="2022-02-28T14:23:03.020"/>
    <p1510:client id="{82809717-25E4-D146-B6FF-EAFB80674261}" v="10" dt="2022-02-28T06:27:27.918"/>
    <p1510:client id="{D00951EB-4A7B-4C6D-866B-E33BCD3EF4D8}" v="963" dt="2022-02-28T17:26:10.036"/>
    <p1510:client id="{95AF6FA4-A636-9AA7-0231-C27A43EC61A3}" v="18" dt="2022-02-28T10:47:05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22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vitha G [MAHE-MT]" userId="S::savitha.g@manipal.edu::a4807cc5-80d9-4f86-95ee-5c45d96993a3" providerId="AD" clId="Web-{6503850B-D343-394E-DA8D-74E7132DE007}"/>
    <pc:docChg chg="addSld modSld">
      <pc:chgData name="Savitha G [MAHE-MT]" userId="S::savitha.g@manipal.edu::a4807cc5-80d9-4f86-95ee-5c45d96993a3" providerId="AD" clId="Web-{6503850B-D343-394E-DA8D-74E7132DE007}" dt="2022-02-24T16:16:21.250" v="9" actId="20577"/>
      <pc:docMkLst>
        <pc:docMk/>
      </pc:docMkLst>
      <pc:sldChg chg="addSp delSp modSp new">
        <pc:chgData name="Savitha G [MAHE-MT]" userId="S::savitha.g@manipal.edu::a4807cc5-80d9-4f86-95ee-5c45d96993a3" providerId="AD" clId="Web-{6503850B-D343-394E-DA8D-74E7132DE007}" dt="2022-02-24T16:16:21.250" v="9" actId="20577"/>
        <pc:sldMkLst>
          <pc:docMk/>
          <pc:sldMk cId="878451818" sldId="331"/>
        </pc:sldMkLst>
        <pc:spChg chg="add del mod">
          <ac:chgData name="Savitha G [MAHE-MT]" userId="S::savitha.g@manipal.edu::a4807cc5-80d9-4f86-95ee-5c45d96993a3" providerId="AD" clId="Web-{6503850B-D343-394E-DA8D-74E7132DE007}" dt="2022-02-24T16:16:21.250" v="9" actId="20577"/>
          <ac:spMkLst>
            <pc:docMk/>
            <pc:sldMk cId="878451818" sldId="331"/>
            <ac:spMk id="3" creationId="{6C5A5FC7-1E88-437C-965B-7F8A48DA2FF1}"/>
          </ac:spMkLst>
        </pc:spChg>
        <pc:picChg chg="add del mod ord">
          <ac:chgData name="Savitha G [MAHE-MT]" userId="S::savitha.g@manipal.edu::a4807cc5-80d9-4f86-95ee-5c45d96993a3" providerId="AD" clId="Web-{6503850B-D343-394E-DA8D-74E7132DE007}" dt="2022-02-24T16:15:39.451" v="2"/>
          <ac:picMkLst>
            <pc:docMk/>
            <pc:sldMk cId="878451818" sldId="331"/>
            <ac:picMk id="6" creationId="{460E5F51-4FF9-43EA-960D-243566B10130}"/>
          </ac:picMkLst>
        </pc:picChg>
        <pc:picChg chg="add mod">
          <ac:chgData name="Savitha G [MAHE-MT]" userId="S::savitha.g@manipal.edu::a4807cc5-80d9-4f86-95ee-5c45d96993a3" providerId="AD" clId="Web-{6503850B-D343-394E-DA8D-74E7132DE007}" dt="2022-02-24T16:15:47.889" v="6" actId="14100"/>
          <ac:picMkLst>
            <pc:docMk/>
            <pc:sldMk cId="878451818" sldId="331"/>
            <ac:picMk id="7" creationId="{B6FE6ABB-09E2-4611-8EDA-A5538941E111}"/>
          </ac:picMkLst>
        </pc:picChg>
      </pc:sldChg>
    </pc:docChg>
  </pc:docChgLst>
  <pc:docChgLst>
    <pc:chgData name="Abhilash K Pai [MAHE-MIT]" userId="f2c599f2-38c5-4d8e-945c-9e89ee1e11e3" providerId="ADAL" clId="{A14088B1-BBB6-4A02-9C32-EF1D44010042}"/>
    <pc:docChg chg="delSld modSld">
      <pc:chgData name="Abhilash K Pai [MAHE-MIT]" userId="f2c599f2-38c5-4d8e-945c-9e89ee1e11e3" providerId="ADAL" clId="{A14088B1-BBB6-4A02-9C32-EF1D44010042}" dt="2022-02-24T16:05:09.551" v="4" actId="1076"/>
      <pc:docMkLst>
        <pc:docMk/>
      </pc:docMkLst>
      <pc:sldChg chg="addSp modSp mod">
        <pc:chgData name="Abhilash K Pai [MAHE-MIT]" userId="f2c599f2-38c5-4d8e-945c-9e89ee1e11e3" providerId="ADAL" clId="{A14088B1-BBB6-4A02-9C32-EF1D44010042}" dt="2022-02-24T16:05:09.551" v="4" actId="1076"/>
        <pc:sldMkLst>
          <pc:docMk/>
          <pc:sldMk cId="645884989" sldId="256"/>
        </pc:sldMkLst>
        <pc:picChg chg="add mod">
          <ac:chgData name="Abhilash K Pai [MAHE-MIT]" userId="f2c599f2-38c5-4d8e-945c-9e89ee1e11e3" providerId="ADAL" clId="{A14088B1-BBB6-4A02-9C32-EF1D44010042}" dt="2022-02-24T16:05:09.551" v="4" actId="1076"/>
          <ac:picMkLst>
            <pc:docMk/>
            <pc:sldMk cId="645884989" sldId="256"/>
            <ac:picMk id="12" creationId="{F5BD1F25-3E0F-42A0-9FCF-67635EFE42A8}"/>
          </ac:picMkLst>
        </pc:picChg>
      </pc:sldChg>
      <pc:sldChg chg="del">
        <pc:chgData name="Abhilash K Pai [MAHE-MIT]" userId="f2c599f2-38c5-4d8e-945c-9e89ee1e11e3" providerId="ADAL" clId="{A14088B1-BBB6-4A02-9C32-EF1D44010042}" dt="2022-02-24T16:00:47.061" v="2" actId="2696"/>
        <pc:sldMkLst>
          <pc:docMk/>
          <pc:sldMk cId="3589936480" sldId="329"/>
        </pc:sldMkLst>
      </pc:sldChg>
    </pc:docChg>
  </pc:docChgLst>
  <pc:docChgLst>
    <pc:chgData name="Abhilash K Pai [MAHE-MIT]" userId="f2c599f2-38c5-4d8e-945c-9e89ee1e11e3" providerId="ADAL" clId="{6C2C1916-D963-491F-AA89-3872A5F9EFCC}"/>
    <pc:docChg chg="undo custSel modSld">
      <pc:chgData name="Abhilash K Pai [MAHE-MIT]" userId="f2c599f2-38c5-4d8e-945c-9e89ee1e11e3" providerId="ADAL" clId="{6C2C1916-D963-491F-AA89-3872A5F9EFCC}" dt="2022-02-25T01:15:51.512" v="69" actId="20577"/>
      <pc:docMkLst>
        <pc:docMk/>
      </pc:docMkLst>
      <pc:sldChg chg="addSp delSp modSp">
        <pc:chgData name="Abhilash K Pai [MAHE-MIT]" userId="f2c599f2-38c5-4d8e-945c-9e89ee1e11e3" providerId="ADAL" clId="{6C2C1916-D963-491F-AA89-3872A5F9EFCC}" dt="2022-02-25T01:15:51.512" v="69" actId="20577"/>
        <pc:sldMkLst>
          <pc:docMk/>
          <pc:sldMk cId="3881265000" sldId="324"/>
        </pc:sldMkLst>
        <pc:spChg chg="mod">
          <ac:chgData name="Abhilash K Pai [MAHE-MIT]" userId="f2c599f2-38c5-4d8e-945c-9e89ee1e11e3" providerId="ADAL" clId="{6C2C1916-D963-491F-AA89-3872A5F9EFCC}" dt="2022-02-25T01:15:51.512" v="69" actId="20577"/>
          <ac:spMkLst>
            <pc:docMk/>
            <pc:sldMk cId="3881265000" sldId="324"/>
            <ac:spMk id="3" creationId="{03AC397C-C2BE-49FE-8478-6A1B6603A555}"/>
          </ac:spMkLst>
        </pc:spChg>
        <pc:spChg chg="add del">
          <ac:chgData name="Abhilash K Pai [MAHE-MIT]" userId="f2c599f2-38c5-4d8e-945c-9e89ee1e11e3" providerId="ADAL" clId="{6C2C1916-D963-491F-AA89-3872A5F9EFCC}" dt="2022-02-25T01:15:04.098" v="32"/>
          <ac:spMkLst>
            <pc:docMk/>
            <pc:sldMk cId="3881265000" sldId="324"/>
            <ac:spMk id="6" creationId="{D402F8B2-07B9-4981-A55C-77179F21255A}"/>
          </ac:spMkLst>
        </pc:spChg>
        <pc:graphicFrameChg chg="add del mod">
          <ac:chgData name="Abhilash K Pai [MAHE-MIT]" userId="f2c599f2-38c5-4d8e-945c-9e89ee1e11e3" providerId="ADAL" clId="{6C2C1916-D963-491F-AA89-3872A5F9EFCC}" dt="2022-02-25T01:15:04.098" v="32"/>
          <ac:graphicFrameMkLst>
            <pc:docMk/>
            <pc:sldMk cId="3881265000" sldId="324"/>
            <ac:graphicFrameMk id="7" creationId="{2BA3AE51-A204-42C6-8EE9-EA36AE37F35D}"/>
          </ac:graphicFrameMkLst>
        </pc:graphicFrameChg>
        <pc:graphicFrameChg chg="add del mod">
          <ac:chgData name="Abhilash K Pai [MAHE-MIT]" userId="f2c599f2-38c5-4d8e-945c-9e89ee1e11e3" providerId="ADAL" clId="{6C2C1916-D963-491F-AA89-3872A5F9EFCC}" dt="2022-02-25T01:15:04.098" v="32"/>
          <ac:graphicFrameMkLst>
            <pc:docMk/>
            <pc:sldMk cId="3881265000" sldId="324"/>
            <ac:graphicFrameMk id="8" creationId="{63A09F3F-DA3B-4ECC-A495-58B1D85BDC6C}"/>
          </ac:graphicFrameMkLst>
        </pc:graphicFrameChg>
        <pc:graphicFrameChg chg="add del mod">
          <ac:chgData name="Abhilash K Pai [MAHE-MIT]" userId="f2c599f2-38c5-4d8e-945c-9e89ee1e11e3" providerId="ADAL" clId="{6C2C1916-D963-491F-AA89-3872A5F9EFCC}" dt="2022-02-25T01:15:04.098" v="32"/>
          <ac:graphicFrameMkLst>
            <pc:docMk/>
            <pc:sldMk cId="3881265000" sldId="324"/>
            <ac:graphicFrameMk id="9" creationId="{E0D5CE99-90E5-4DA6-AA96-8BF08BDB428D}"/>
          </ac:graphicFrameMkLst>
        </pc:graphicFrameChg>
        <pc:graphicFrameChg chg="add del mod">
          <ac:chgData name="Abhilash K Pai [MAHE-MIT]" userId="f2c599f2-38c5-4d8e-945c-9e89ee1e11e3" providerId="ADAL" clId="{6C2C1916-D963-491F-AA89-3872A5F9EFCC}" dt="2022-02-25T01:15:04.098" v="32"/>
          <ac:graphicFrameMkLst>
            <pc:docMk/>
            <pc:sldMk cId="3881265000" sldId="324"/>
            <ac:graphicFrameMk id="10" creationId="{2F40FCA7-BB66-40F6-AC9C-5C115A22DE91}"/>
          </ac:graphicFrameMkLst>
        </pc:graphicFrameChg>
      </pc:sldChg>
    </pc:docChg>
  </pc:docChgLst>
  <pc:docChgLst>
    <pc:chgData name="Abhilash K Pai [MAHE-MIT]" userId="S::abhilash.pai@manipal.edu::f2c599f2-38c5-4d8e-945c-9e89ee1e11e3" providerId="AD" clId="Web-{0A15CD0A-AB94-3B5F-8BD0-6079D7EA577C}"/>
    <pc:docChg chg="modSld">
      <pc:chgData name="Abhilash K Pai [MAHE-MIT]" userId="S::abhilash.pai@manipal.edu::f2c599f2-38c5-4d8e-945c-9e89ee1e11e3" providerId="AD" clId="Web-{0A15CD0A-AB94-3B5F-8BD0-6079D7EA577C}" dt="2022-02-28T14:23:03.005" v="36" actId="20577"/>
      <pc:docMkLst>
        <pc:docMk/>
      </pc:docMkLst>
      <pc:sldChg chg="modSp">
        <pc:chgData name="Abhilash K Pai [MAHE-MIT]" userId="S::abhilash.pai@manipal.edu::f2c599f2-38c5-4d8e-945c-9e89ee1e11e3" providerId="AD" clId="Web-{0A15CD0A-AB94-3B5F-8BD0-6079D7EA577C}" dt="2022-02-28T14:23:03.005" v="36" actId="20577"/>
        <pc:sldMkLst>
          <pc:docMk/>
          <pc:sldMk cId="1139753949" sldId="329"/>
        </pc:sldMkLst>
        <pc:spChg chg="mod">
          <ac:chgData name="Abhilash K Pai [MAHE-MIT]" userId="S::abhilash.pai@manipal.edu::f2c599f2-38c5-4d8e-945c-9e89ee1e11e3" providerId="AD" clId="Web-{0A15CD0A-AB94-3B5F-8BD0-6079D7EA577C}" dt="2022-02-28T14:23:03.005" v="36" actId="20577"/>
          <ac:spMkLst>
            <pc:docMk/>
            <pc:sldMk cId="1139753949" sldId="329"/>
            <ac:spMk id="7" creationId="{A828E8CD-DE70-4015-9DFB-A4F3063B8314}"/>
          </ac:spMkLst>
        </pc:spChg>
      </pc:sldChg>
    </pc:docChg>
  </pc:docChgLst>
  <pc:docChgLst>
    <pc:chgData name="Abhilash K Pai [MAHE-MIT]" userId="f2c599f2-38c5-4d8e-945c-9e89ee1e11e3" providerId="ADAL" clId="{D00951EB-4A7B-4C6D-866B-E33BCD3EF4D8}"/>
    <pc:docChg chg="undo redo custSel addSld delSld modSld sldOrd">
      <pc:chgData name="Abhilash K Pai [MAHE-MIT]" userId="f2c599f2-38c5-4d8e-945c-9e89ee1e11e3" providerId="ADAL" clId="{D00951EB-4A7B-4C6D-866B-E33BCD3EF4D8}" dt="2022-03-01T03:37:21.837" v="1457" actId="2696"/>
      <pc:docMkLst>
        <pc:docMk/>
      </pc:docMkLst>
      <pc:sldChg chg="addSp delSp modSp mod">
        <pc:chgData name="Abhilash K Pai [MAHE-MIT]" userId="f2c599f2-38c5-4d8e-945c-9e89ee1e11e3" providerId="ADAL" clId="{D00951EB-4A7B-4C6D-866B-E33BCD3EF4D8}" dt="2022-02-28T04:31:51.201" v="23" actId="1076"/>
        <pc:sldMkLst>
          <pc:docMk/>
          <pc:sldMk cId="645884989" sldId="256"/>
        </pc:sldMkLst>
        <pc:picChg chg="add mod">
          <ac:chgData name="Abhilash K Pai [MAHE-MIT]" userId="f2c599f2-38c5-4d8e-945c-9e89ee1e11e3" providerId="ADAL" clId="{D00951EB-4A7B-4C6D-866B-E33BCD3EF4D8}" dt="2022-02-28T04:31:51.201" v="23" actId="1076"/>
          <ac:picMkLst>
            <pc:docMk/>
            <pc:sldMk cId="645884989" sldId="256"/>
            <ac:picMk id="5" creationId="{FCEEC441-C0B3-4E0B-BC82-7FFCE89C8622}"/>
          </ac:picMkLst>
        </pc:picChg>
        <pc:picChg chg="del">
          <ac:chgData name="Abhilash K Pai [MAHE-MIT]" userId="f2c599f2-38c5-4d8e-945c-9e89ee1e11e3" providerId="ADAL" clId="{D00951EB-4A7B-4C6D-866B-E33BCD3EF4D8}" dt="2022-02-28T04:30:40.873" v="0" actId="478"/>
          <ac:picMkLst>
            <pc:docMk/>
            <pc:sldMk cId="645884989" sldId="256"/>
            <ac:picMk id="12" creationId="{F5BD1F25-3E0F-42A0-9FCF-67635EFE42A8}"/>
          </ac:picMkLst>
        </pc:picChg>
      </pc:sldChg>
      <pc:sldChg chg="addSp delSp modSp mod modAnim">
        <pc:chgData name="Abhilash K Pai [MAHE-MIT]" userId="f2c599f2-38c5-4d8e-945c-9e89ee1e11e3" providerId="ADAL" clId="{D00951EB-4A7B-4C6D-866B-E33BCD3EF4D8}" dt="2022-02-28T14:24:01.357" v="1346" actId="1076"/>
        <pc:sldMkLst>
          <pc:docMk/>
          <pc:sldMk cId="1908578374" sldId="325"/>
        </pc:sldMkLst>
        <pc:spChg chg="mod">
          <ac:chgData name="Abhilash K Pai [MAHE-MIT]" userId="f2c599f2-38c5-4d8e-945c-9e89ee1e11e3" providerId="ADAL" clId="{D00951EB-4A7B-4C6D-866B-E33BCD3EF4D8}" dt="2022-02-28T05:08:23.655" v="302" actId="20577"/>
          <ac:spMkLst>
            <pc:docMk/>
            <pc:sldMk cId="1908578374" sldId="325"/>
            <ac:spMk id="2" creationId="{FC8C110D-090E-45B9-9508-23ABFA812D44}"/>
          </ac:spMkLst>
        </pc:spChg>
        <pc:spChg chg="mod">
          <ac:chgData name="Abhilash K Pai [MAHE-MIT]" userId="f2c599f2-38c5-4d8e-945c-9e89ee1e11e3" providerId="ADAL" clId="{D00951EB-4A7B-4C6D-866B-E33BCD3EF4D8}" dt="2022-02-28T14:23:48.935" v="1345" actId="20577"/>
          <ac:spMkLst>
            <pc:docMk/>
            <pc:sldMk cId="1908578374" sldId="325"/>
            <ac:spMk id="3" creationId="{03AC397C-C2BE-49FE-8478-6A1B6603A555}"/>
          </ac:spMkLst>
        </pc:spChg>
        <pc:spChg chg="add del mod">
          <ac:chgData name="Abhilash K Pai [MAHE-MIT]" userId="f2c599f2-38c5-4d8e-945c-9e89ee1e11e3" providerId="ADAL" clId="{D00951EB-4A7B-4C6D-866B-E33BCD3EF4D8}" dt="2022-02-28T05:01:18.562" v="163" actId="478"/>
          <ac:spMkLst>
            <pc:docMk/>
            <pc:sldMk cId="1908578374" sldId="325"/>
            <ac:spMk id="9" creationId="{8E3089F7-2A31-464C-AAAE-143CB8A24CDB}"/>
          </ac:spMkLst>
        </pc:spChg>
        <pc:graphicFrameChg chg="add mod modGraphic">
          <ac:chgData name="Abhilash K Pai [MAHE-MIT]" userId="f2c599f2-38c5-4d8e-945c-9e89ee1e11e3" providerId="ADAL" clId="{D00951EB-4A7B-4C6D-866B-E33BCD3EF4D8}" dt="2022-02-28T05:49:27.191" v="385"/>
          <ac:graphicFrameMkLst>
            <pc:docMk/>
            <pc:sldMk cId="1908578374" sldId="325"/>
            <ac:graphicFrameMk id="10" creationId="{6B6884A9-C19C-4518-9A19-E131A64EAFB2}"/>
          </ac:graphicFrameMkLst>
        </pc:graphicFrameChg>
        <pc:graphicFrameChg chg="add del">
          <ac:chgData name="Abhilash K Pai [MAHE-MIT]" userId="f2c599f2-38c5-4d8e-945c-9e89ee1e11e3" providerId="ADAL" clId="{D00951EB-4A7B-4C6D-866B-E33BCD3EF4D8}" dt="2022-02-28T05:46:51.046" v="357" actId="3680"/>
          <ac:graphicFrameMkLst>
            <pc:docMk/>
            <pc:sldMk cId="1908578374" sldId="325"/>
            <ac:graphicFrameMk id="11" creationId="{E6CA9459-15E8-4964-B91D-7E08E96B96E4}"/>
          </ac:graphicFrameMkLst>
        </pc:graphicFrameChg>
        <pc:graphicFrameChg chg="add mod modGraphic">
          <ac:chgData name="Abhilash K Pai [MAHE-MIT]" userId="f2c599f2-38c5-4d8e-945c-9e89ee1e11e3" providerId="ADAL" clId="{D00951EB-4A7B-4C6D-866B-E33BCD3EF4D8}" dt="2022-02-28T05:49:41.167" v="388" actId="14100"/>
          <ac:graphicFrameMkLst>
            <pc:docMk/>
            <pc:sldMk cId="1908578374" sldId="325"/>
            <ac:graphicFrameMk id="12" creationId="{B56B05D4-AB5F-43C0-9FFE-D6DFBA1488C8}"/>
          </ac:graphicFrameMkLst>
        </pc:graphicFrameChg>
        <pc:picChg chg="add mod">
          <ac:chgData name="Abhilash K Pai [MAHE-MIT]" userId="f2c599f2-38c5-4d8e-945c-9e89ee1e11e3" providerId="ADAL" clId="{D00951EB-4A7B-4C6D-866B-E33BCD3EF4D8}" dt="2022-02-28T14:24:01.357" v="1346" actId="1076"/>
          <ac:picMkLst>
            <pc:docMk/>
            <pc:sldMk cId="1908578374" sldId="325"/>
            <ac:picMk id="7" creationId="{4949F8C2-3FC8-45F2-97A5-2BA4325D0B81}"/>
          </ac:picMkLst>
        </pc:picChg>
        <pc:picChg chg="del mod">
          <ac:chgData name="Abhilash K Pai [MAHE-MIT]" userId="f2c599f2-38c5-4d8e-945c-9e89ee1e11e3" providerId="ADAL" clId="{D00951EB-4A7B-4C6D-866B-E33BCD3EF4D8}" dt="2022-02-28T04:55:08.489" v="35" actId="478"/>
          <ac:picMkLst>
            <pc:docMk/>
            <pc:sldMk cId="1908578374" sldId="325"/>
            <ac:picMk id="8" creationId="{59FBDCE1-FF85-486C-A4F5-E746E3ED3452}"/>
          </ac:picMkLst>
        </pc:picChg>
        <pc:picChg chg="add mod">
          <ac:chgData name="Abhilash K Pai [MAHE-MIT]" userId="f2c599f2-38c5-4d8e-945c-9e89ee1e11e3" providerId="ADAL" clId="{D00951EB-4A7B-4C6D-866B-E33BCD3EF4D8}" dt="2022-02-28T06:18:14.125" v="430" actId="1076"/>
          <ac:picMkLst>
            <pc:docMk/>
            <pc:sldMk cId="1908578374" sldId="325"/>
            <ac:picMk id="14" creationId="{AB4E50E1-316A-4B28-A9F2-5EB9DED72EDB}"/>
          </ac:picMkLst>
        </pc:picChg>
      </pc:sldChg>
      <pc:sldChg chg="addSp delSp modSp add mod delAnim modAnim">
        <pc:chgData name="Abhilash K Pai [MAHE-MIT]" userId="f2c599f2-38c5-4d8e-945c-9e89ee1e11e3" providerId="ADAL" clId="{D00951EB-4A7B-4C6D-866B-E33BCD3EF4D8}" dt="2022-02-28T06:21:41.693" v="438" actId="20577"/>
        <pc:sldMkLst>
          <pc:docMk/>
          <pc:sldMk cId="2805595344" sldId="326"/>
        </pc:sldMkLst>
        <pc:spChg chg="mod">
          <ac:chgData name="Abhilash K Pai [MAHE-MIT]" userId="f2c599f2-38c5-4d8e-945c-9e89ee1e11e3" providerId="ADAL" clId="{D00951EB-4A7B-4C6D-866B-E33BCD3EF4D8}" dt="2022-02-28T06:21:41.693" v="438" actId="20577"/>
          <ac:spMkLst>
            <pc:docMk/>
            <pc:sldMk cId="2805595344" sldId="326"/>
            <ac:spMk id="2" creationId="{FC8C110D-090E-45B9-9508-23ABFA812D44}"/>
          </ac:spMkLst>
        </pc:spChg>
        <pc:spChg chg="mod">
          <ac:chgData name="Abhilash K Pai [MAHE-MIT]" userId="f2c599f2-38c5-4d8e-945c-9e89ee1e11e3" providerId="ADAL" clId="{D00951EB-4A7B-4C6D-866B-E33BCD3EF4D8}" dt="2022-02-28T06:14:00.991" v="396" actId="20577"/>
          <ac:spMkLst>
            <pc:docMk/>
            <pc:sldMk cId="2805595344" sldId="326"/>
            <ac:spMk id="3" creationId="{03AC397C-C2BE-49FE-8478-6A1B6603A555}"/>
          </ac:spMkLst>
        </pc:spChg>
        <pc:spChg chg="add mod">
          <ac:chgData name="Abhilash K Pai [MAHE-MIT]" userId="f2c599f2-38c5-4d8e-945c-9e89ee1e11e3" providerId="ADAL" clId="{D00951EB-4A7B-4C6D-866B-E33BCD3EF4D8}" dt="2022-02-28T06:16:21.595" v="426" actId="164"/>
          <ac:spMkLst>
            <pc:docMk/>
            <pc:sldMk cId="2805595344" sldId="326"/>
            <ac:spMk id="6" creationId="{BEA40056-BBCC-476C-81FE-4B08337C9D5A}"/>
          </ac:spMkLst>
        </pc:spChg>
        <pc:spChg chg="add mod">
          <ac:chgData name="Abhilash K Pai [MAHE-MIT]" userId="f2c599f2-38c5-4d8e-945c-9e89ee1e11e3" providerId="ADAL" clId="{D00951EB-4A7B-4C6D-866B-E33BCD3EF4D8}" dt="2022-02-28T06:19:39.621" v="433" actId="20577"/>
          <ac:spMkLst>
            <pc:docMk/>
            <pc:sldMk cId="2805595344" sldId="326"/>
            <ac:spMk id="11" creationId="{B28D34B3-6BE1-400F-8888-83DA81B67B72}"/>
          </ac:spMkLst>
        </pc:spChg>
        <pc:grpChg chg="add mod">
          <ac:chgData name="Abhilash K Pai [MAHE-MIT]" userId="f2c599f2-38c5-4d8e-945c-9e89ee1e11e3" providerId="ADAL" clId="{D00951EB-4A7B-4C6D-866B-E33BCD3EF4D8}" dt="2022-02-28T06:16:21.595" v="426" actId="164"/>
          <ac:grpSpMkLst>
            <pc:docMk/>
            <pc:sldMk cId="2805595344" sldId="326"/>
            <ac:grpSpMk id="12" creationId="{9F67741A-394A-46AB-ABD3-D49E15C6D38E}"/>
          </ac:grpSpMkLst>
        </pc:grpChg>
        <pc:graphicFrameChg chg="del">
          <ac:chgData name="Abhilash K Pai [MAHE-MIT]" userId="f2c599f2-38c5-4d8e-945c-9e89ee1e11e3" providerId="ADAL" clId="{D00951EB-4A7B-4C6D-866B-E33BCD3EF4D8}" dt="2022-02-28T05:09:52.679" v="304" actId="478"/>
          <ac:graphicFrameMkLst>
            <pc:docMk/>
            <pc:sldMk cId="2805595344" sldId="326"/>
            <ac:graphicFrameMk id="10" creationId="{6B6884A9-C19C-4518-9A19-E131A64EAFB2}"/>
          </ac:graphicFrameMkLst>
        </pc:graphicFrameChg>
        <pc:picChg chg="del">
          <ac:chgData name="Abhilash K Pai [MAHE-MIT]" userId="f2c599f2-38c5-4d8e-945c-9e89ee1e11e3" providerId="ADAL" clId="{D00951EB-4A7B-4C6D-866B-E33BCD3EF4D8}" dt="2022-02-28T05:09:54.718" v="305" actId="478"/>
          <ac:picMkLst>
            <pc:docMk/>
            <pc:sldMk cId="2805595344" sldId="326"/>
            <ac:picMk id="7" creationId="{4949F8C2-3FC8-45F2-97A5-2BA4325D0B81}"/>
          </ac:picMkLst>
        </pc:picChg>
        <pc:cxnChg chg="add mod">
          <ac:chgData name="Abhilash K Pai [MAHE-MIT]" userId="f2c599f2-38c5-4d8e-945c-9e89ee1e11e3" providerId="ADAL" clId="{D00951EB-4A7B-4C6D-866B-E33BCD3EF4D8}" dt="2022-02-28T06:16:21.595" v="426" actId="164"/>
          <ac:cxnSpMkLst>
            <pc:docMk/>
            <pc:sldMk cId="2805595344" sldId="326"/>
            <ac:cxnSpMk id="9" creationId="{0AECEC2B-AACA-4B5E-B6E5-DED5FC1106C4}"/>
          </ac:cxnSpMkLst>
        </pc:cxnChg>
      </pc:sldChg>
      <pc:sldChg chg="modSp add">
        <pc:chgData name="Abhilash K Pai [MAHE-MIT]" userId="f2c599f2-38c5-4d8e-945c-9e89ee1e11e3" providerId="ADAL" clId="{D00951EB-4A7B-4C6D-866B-E33BCD3EF4D8}" dt="2022-02-28T06:21:45.337" v="440" actId="20577"/>
        <pc:sldMkLst>
          <pc:docMk/>
          <pc:sldMk cId="2049594221" sldId="327"/>
        </pc:sldMkLst>
        <pc:spChg chg="mod">
          <ac:chgData name="Abhilash K Pai [MAHE-MIT]" userId="f2c599f2-38c5-4d8e-945c-9e89ee1e11e3" providerId="ADAL" clId="{D00951EB-4A7B-4C6D-866B-E33BCD3EF4D8}" dt="2022-02-28T06:21:45.337" v="440" actId="20577"/>
          <ac:spMkLst>
            <pc:docMk/>
            <pc:sldMk cId="2049594221" sldId="327"/>
            <ac:spMk id="2" creationId="{FC8C110D-090E-45B9-9508-23ABFA812D44}"/>
          </ac:spMkLst>
        </pc:spChg>
      </pc:sldChg>
      <pc:sldChg chg="modSp mod">
        <pc:chgData name="Abhilash K Pai [MAHE-MIT]" userId="f2c599f2-38c5-4d8e-945c-9e89ee1e11e3" providerId="ADAL" clId="{D00951EB-4A7B-4C6D-866B-E33BCD3EF4D8}" dt="2022-02-28T06:23:30.082" v="477" actId="20577"/>
        <pc:sldMkLst>
          <pc:docMk/>
          <pc:sldMk cId="1992568198" sldId="328"/>
        </pc:sldMkLst>
        <pc:spChg chg="mod">
          <ac:chgData name="Abhilash K Pai [MAHE-MIT]" userId="f2c599f2-38c5-4d8e-945c-9e89ee1e11e3" providerId="ADAL" clId="{D00951EB-4A7B-4C6D-866B-E33BCD3EF4D8}" dt="2022-02-28T06:23:30.082" v="477" actId="20577"/>
          <ac:spMkLst>
            <pc:docMk/>
            <pc:sldMk cId="1992568198" sldId="328"/>
            <ac:spMk id="2" creationId="{E3E78DD8-19C1-46AA-A5E3-B87B1AF9551E}"/>
          </ac:spMkLst>
        </pc:spChg>
        <pc:spChg chg="mod">
          <ac:chgData name="Abhilash K Pai [MAHE-MIT]" userId="f2c599f2-38c5-4d8e-945c-9e89ee1e11e3" providerId="ADAL" clId="{D00951EB-4A7B-4C6D-866B-E33BCD3EF4D8}" dt="2022-02-28T06:22:52.818" v="474"/>
          <ac:spMkLst>
            <pc:docMk/>
            <pc:sldMk cId="1992568198" sldId="328"/>
            <ac:spMk id="3" creationId="{2BBF3800-A132-4EF8-A0AC-E3015AFA412C}"/>
          </ac:spMkLst>
        </pc:spChg>
      </pc:sldChg>
      <pc:sldChg chg="addSp delSp modSp add mod ord delAnim modAnim">
        <pc:chgData name="Abhilash K Pai [MAHE-MIT]" userId="f2c599f2-38c5-4d8e-945c-9e89ee1e11e3" providerId="ADAL" clId="{D00951EB-4A7B-4C6D-866B-E33BCD3EF4D8}" dt="2022-02-28T07:13:20.299" v="1261" actId="1076"/>
        <pc:sldMkLst>
          <pc:docMk/>
          <pc:sldMk cId="1139753949" sldId="329"/>
        </pc:sldMkLst>
        <pc:spChg chg="mod">
          <ac:chgData name="Abhilash K Pai [MAHE-MIT]" userId="f2c599f2-38c5-4d8e-945c-9e89ee1e11e3" providerId="ADAL" clId="{D00951EB-4A7B-4C6D-866B-E33BCD3EF4D8}" dt="2022-02-28T06:23:46.247" v="483" actId="20577"/>
          <ac:spMkLst>
            <pc:docMk/>
            <pc:sldMk cId="1139753949" sldId="329"/>
            <ac:spMk id="2" creationId="{FC8C110D-090E-45B9-9508-23ABFA812D44}"/>
          </ac:spMkLst>
        </pc:spChg>
        <pc:spChg chg="mod">
          <ac:chgData name="Abhilash K Pai [MAHE-MIT]" userId="f2c599f2-38c5-4d8e-945c-9e89ee1e11e3" providerId="ADAL" clId="{D00951EB-4A7B-4C6D-866B-E33BCD3EF4D8}" dt="2022-02-28T06:26:53.577" v="514" actId="14100"/>
          <ac:spMkLst>
            <pc:docMk/>
            <pc:sldMk cId="1139753949" sldId="329"/>
            <ac:spMk id="3" creationId="{03AC397C-C2BE-49FE-8478-6A1B6603A555}"/>
          </ac:spMkLst>
        </pc:spChg>
        <pc:spChg chg="mod">
          <ac:chgData name="Abhilash K Pai [MAHE-MIT]" userId="f2c599f2-38c5-4d8e-945c-9e89ee1e11e3" providerId="ADAL" clId="{D00951EB-4A7B-4C6D-866B-E33BCD3EF4D8}" dt="2022-02-28T07:13:20.299" v="1261" actId="1076"/>
          <ac:spMkLst>
            <pc:docMk/>
            <pc:sldMk cId="1139753949" sldId="329"/>
            <ac:spMk id="7" creationId="{A828E8CD-DE70-4015-9DFB-A4F3063B8314}"/>
          </ac:spMkLst>
        </pc:spChg>
        <pc:graphicFrameChg chg="del">
          <ac:chgData name="Abhilash K Pai [MAHE-MIT]" userId="f2c599f2-38c5-4d8e-945c-9e89ee1e11e3" providerId="ADAL" clId="{D00951EB-4A7B-4C6D-866B-E33BCD3EF4D8}" dt="2022-02-28T06:26:41.389" v="503" actId="478"/>
          <ac:graphicFrameMkLst>
            <pc:docMk/>
            <pc:sldMk cId="1139753949" sldId="329"/>
            <ac:graphicFrameMk id="10" creationId="{6B6884A9-C19C-4518-9A19-E131A64EAFB2}"/>
          </ac:graphicFrameMkLst>
        </pc:graphicFrameChg>
        <pc:graphicFrameChg chg="del">
          <ac:chgData name="Abhilash K Pai [MAHE-MIT]" userId="f2c599f2-38c5-4d8e-945c-9e89ee1e11e3" providerId="ADAL" clId="{D00951EB-4A7B-4C6D-866B-E33BCD3EF4D8}" dt="2022-02-28T06:26:41.389" v="503" actId="478"/>
          <ac:graphicFrameMkLst>
            <pc:docMk/>
            <pc:sldMk cId="1139753949" sldId="329"/>
            <ac:graphicFrameMk id="12" creationId="{B56B05D4-AB5F-43C0-9FFE-D6DFBA1488C8}"/>
          </ac:graphicFrameMkLst>
        </pc:graphicFrameChg>
        <pc:picChg chg="add mod">
          <ac:chgData name="Abhilash K Pai [MAHE-MIT]" userId="f2c599f2-38c5-4d8e-945c-9e89ee1e11e3" providerId="ADAL" clId="{D00951EB-4A7B-4C6D-866B-E33BCD3EF4D8}" dt="2022-02-28T06:53:33.860" v="1041" actId="14100"/>
          <ac:picMkLst>
            <pc:docMk/>
            <pc:sldMk cId="1139753949" sldId="329"/>
            <ac:picMk id="6" creationId="{6F139329-2CA7-4413-AFDD-736C5BDD3115}"/>
          </ac:picMkLst>
        </pc:picChg>
        <pc:picChg chg="del mod">
          <ac:chgData name="Abhilash K Pai [MAHE-MIT]" userId="f2c599f2-38c5-4d8e-945c-9e89ee1e11e3" providerId="ADAL" clId="{D00951EB-4A7B-4C6D-866B-E33BCD3EF4D8}" dt="2022-02-28T06:24:00.581" v="502" actId="478"/>
          <ac:picMkLst>
            <pc:docMk/>
            <pc:sldMk cId="1139753949" sldId="329"/>
            <ac:picMk id="7" creationId="{4949F8C2-3FC8-45F2-97A5-2BA4325D0B81}"/>
          </ac:picMkLst>
        </pc:picChg>
        <pc:picChg chg="add del mod">
          <ac:chgData name="Abhilash K Pai [MAHE-MIT]" userId="f2c599f2-38c5-4d8e-945c-9e89ee1e11e3" providerId="ADAL" clId="{D00951EB-4A7B-4C6D-866B-E33BCD3EF4D8}" dt="2022-02-28T06:26:57.518" v="516"/>
          <ac:picMkLst>
            <pc:docMk/>
            <pc:sldMk cId="1139753949" sldId="329"/>
            <ac:picMk id="11" creationId="{A751EC46-78EA-4443-8913-BD9F022349BC}"/>
          </ac:picMkLst>
        </pc:picChg>
        <pc:picChg chg="add del mod">
          <ac:chgData name="Abhilash K Pai [MAHE-MIT]" userId="f2c599f2-38c5-4d8e-945c-9e89ee1e11e3" providerId="ADAL" clId="{D00951EB-4A7B-4C6D-866B-E33BCD3EF4D8}" dt="2022-02-28T06:26:57.518" v="516"/>
          <ac:picMkLst>
            <pc:docMk/>
            <pc:sldMk cId="1139753949" sldId="329"/>
            <ac:picMk id="13" creationId="{08A0EC8E-CC5D-4E00-A7E8-A013B7A6EBE4}"/>
          </ac:picMkLst>
        </pc:picChg>
        <pc:picChg chg="del">
          <ac:chgData name="Abhilash K Pai [MAHE-MIT]" userId="f2c599f2-38c5-4d8e-945c-9e89ee1e11e3" providerId="ADAL" clId="{D00951EB-4A7B-4C6D-866B-E33BCD3EF4D8}" dt="2022-02-28T06:26:45.410" v="504" actId="478"/>
          <ac:picMkLst>
            <pc:docMk/>
            <pc:sldMk cId="1139753949" sldId="329"/>
            <ac:picMk id="14" creationId="{AB4E50E1-316A-4B28-A9F2-5EB9DED72EDB}"/>
          </ac:picMkLst>
        </pc:picChg>
      </pc:sldChg>
      <pc:sldChg chg="modSp mod modAnim">
        <pc:chgData name="Abhilash K Pai [MAHE-MIT]" userId="f2c599f2-38c5-4d8e-945c-9e89ee1e11e3" providerId="ADAL" clId="{D00951EB-4A7B-4C6D-866B-E33BCD3EF4D8}" dt="2022-02-28T14:19:12.712" v="1344"/>
        <pc:sldMkLst>
          <pc:docMk/>
          <pc:sldMk cId="2302036504" sldId="330"/>
        </pc:sldMkLst>
        <pc:spChg chg="mod">
          <ac:chgData name="Abhilash K Pai [MAHE-MIT]" userId="f2c599f2-38c5-4d8e-945c-9e89ee1e11e3" providerId="ADAL" clId="{D00951EB-4A7B-4C6D-866B-E33BCD3EF4D8}" dt="2022-02-28T14:18:06.410" v="1334" actId="113"/>
          <ac:spMkLst>
            <pc:docMk/>
            <pc:sldMk cId="2302036504" sldId="330"/>
            <ac:spMk id="3" creationId="{6C9D4833-0BE1-4BA2-BA64-433751D710CF}"/>
          </ac:spMkLst>
        </pc:spChg>
      </pc:sldChg>
      <pc:sldChg chg="del">
        <pc:chgData name="Abhilash K Pai [MAHE-MIT]" userId="f2c599f2-38c5-4d8e-945c-9e89ee1e11e3" providerId="ADAL" clId="{D00951EB-4A7B-4C6D-866B-E33BCD3EF4D8}" dt="2022-02-28T07:13:29.561" v="1262" actId="2696"/>
        <pc:sldMkLst>
          <pc:docMk/>
          <pc:sldMk cId="2953275160" sldId="330"/>
        </pc:sldMkLst>
      </pc:sldChg>
      <pc:sldChg chg="addSp delSp modSp add mod delAnim modAnim">
        <pc:chgData name="Abhilash K Pai [MAHE-MIT]" userId="f2c599f2-38c5-4d8e-945c-9e89ee1e11e3" providerId="ADAL" clId="{D00951EB-4A7B-4C6D-866B-E33BCD3EF4D8}" dt="2022-02-28T17:26:16.054" v="1450" actId="1076"/>
        <pc:sldMkLst>
          <pc:docMk/>
          <pc:sldMk cId="1516624266" sldId="331"/>
        </pc:sldMkLst>
        <pc:spChg chg="mod">
          <ac:chgData name="Abhilash K Pai [MAHE-MIT]" userId="f2c599f2-38c5-4d8e-945c-9e89ee1e11e3" providerId="ADAL" clId="{D00951EB-4A7B-4C6D-866B-E33BCD3EF4D8}" dt="2022-02-28T17:16:47.534" v="1348" actId="20577"/>
          <ac:spMkLst>
            <pc:docMk/>
            <pc:sldMk cId="1516624266" sldId="331"/>
            <ac:spMk id="2" creationId="{AA553DCA-C817-4351-88E2-CE0B2A8FB900}"/>
          </ac:spMkLst>
        </pc:spChg>
        <pc:spChg chg="del">
          <ac:chgData name="Abhilash K Pai [MAHE-MIT]" userId="f2c599f2-38c5-4d8e-945c-9e89ee1e11e3" providerId="ADAL" clId="{D00951EB-4A7B-4C6D-866B-E33BCD3EF4D8}" dt="2022-02-28T17:18:56.458" v="1349" actId="478"/>
          <ac:spMkLst>
            <pc:docMk/>
            <pc:sldMk cId="1516624266" sldId="331"/>
            <ac:spMk id="3" creationId="{6C9D4833-0BE1-4BA2-BA64-433751D710CF}"/>
          </ac:spMkLst>
        </pc:spChg>
        <pc:spChg chg="add del mod">
          <ac:chgData name="Abhilash K Pai [MAHE-MIT]" userId="f2c599f2-38c5-4d8e-945c-9e89ee1e11e3" providerId="ADAL" clId="{D00951EB-4A7B-4C6D-866B-E33BCD3EF4D8}" dt="2022-02-28T17:18:59.691" v="1350" actId="478"/>
          <ac:spMkLst>
            <pc:docMk/>
            <pc:sldMk cId="1516624266" sldId="331"/>
            <ac:spMk id="7" creationId="{C8C92E38-8C85-42BE-80E0-9D93A45E5988}"/>
          </ac:spMkLst>
        </pc:spChg>
        <pc:spChg chg="add del mod">
          <ac:chgData name="Abhilash K Pai [MAHE-MIT]" userId="f2c599f2-38c5-4d8e-945c-9e89ee1e11e3" providerId="ADAL" clId="{D00951EB-4A7B-4C6D-866B-E33BCD3EF4D8}" dt="2022-02-28T17:20:08.451" v="1360" actId="478"/>
          <ac:spMkLst>
            <pc:docMk/>
            <pc:sldMk cId="1516624266" sldId="331"/>
            <ac:spMk id="10" creationId="{5C8544AF-2D63-472A-BB9F-38D834D4103D}"/>
          </ac:spMkLst>
        </pc:spChg>
        <pc:spChg chg="add del mod">
          <ac:chgData name="Abhilash K Pai [MAHE-MIT]" userId="f2c599f2-38c5-4d8e-945c-9e89ee1e11e3" providerId="ADAL" clId="{D00951EB-4A7B-4C6D-866B-E33BCD3EF4D8}" dt="2022-02-28T17:24:26.323" v="1444" actId="478"/>
          <ac:spMkLst>
            <pc:docMk/>
            <pc:sldMk cId="1516624266" sldId="331"/>
            <ac:spMk id="11" creationId="{359572DC-4455-46FB-AADC-DB99E20DA8C4}"/>
          </ac:spMkLst>
        </pc:spChg>
        <pc:spChg chg="add mod">
          <ac:chgData name="Abhilash K Pai [MAHE-MIT]" userId="f2c599f2-38c5-4d8e-945c-9e89ee1e11e3" providerId="ADAL" clId="{D00951EB-4A7B-4C6D-866B-E33BCD3EF4D8}" dt="2022-02-28T17:26:16.054" v="1450" actId="1076"/>
          <ac:spMkLst>
            <pc:docMk/>
            <pc:sldMk cId="1516624266" sldId="331"/>
            <ac:spMk id="12" creationId="{CF698BED-5004-4F17-B121-A43D25C78281}"/>
          </ac:spMkLst>
        </pc:spChg>
        <pc:picChg chg="add mod">
          <ac:chgData name="Abhilash K Pai [MAHE-MIT]" userId="f2c599f2-38c5-4d8e-945c-9e89ee1e11e3" providerId="ADAL" clId="{D00951EB-4A7B-4C6D-866B-E33BCD3EF4D8}" dt="2022-02-28T17:19:30.160" v="1355" actId="1076"/>
          <ac:picMkLst>
            <pc:docMk/>
            <pc:sldMk cId="1516624266" sldId="331"/>
            <ac:picMk id="9" creationId="{54BFB158-9408-4245-B41B-A671CE5D6520}"/>
          </ac:picMkLst>
        </pc:picChg>
      </pc:sldChg>
      <pc:sldChg chg="modSp add del mod">
        <pc:chgData name="Abhilash K Pai [MAHE-MIT]" userId="f2c599f2-38c5-4d8e-945c-9e89ee1e11e3" providerId="ADAL" clId="{D00951EB-4A7B-4C6D-866B-E33BCD3EF4D8}" dt="2022-03-01T03:37:21.837" v="1457" actId="2696"/>
        <pc:sldMkLst>
          <pc:docMk/>
          <pc:sldMk cId="499591449" sldId="332"/>
        </pc:sldMkLst>
        <pc:spChg chg="mod">
          <ac:chgData name="Abhilash K Pai [MAHE-MIT]" userId="f2c599f2-38c5-4d8e-945c-9e89ee1e11e3" providerId="ADAL" clId="{D00951EB-4A7B-4C6D-866B-E33BCD3EF4D8}" dt="2022-02-28T17:26:37.960" v="1453" actId="20577"/>
          <ac:spMkLst>
            <pc:docMk/>
            <pc:sldMk cId="499591449" sldId="332"/>
            <ac:spMk id="2" creationId="{AA553DCA-C817-4351-88E2-CE0B2A8FB900}"/>
          </ac:spMkLst>
        </pc:spChg>
      </pc:sldChg>
      <pc:sldChg chg="modSp add del mod">
        <pc:chgData name="Abhilash K Pai [MAHE-MIT]" userId="f2c599f2-38c5-4d8e-945c-9e89ee1e11e3" providerId="ADAL" clId="{D00951EB-4A7B-4C6D-866B-E33BCD3EF4D8}" dt="2022-03-01T03:02:35.302" v="1456" actId="2696"/>
        <pc:sldMkLst>
          <pc:docMk/>
          <pc:sldMk cId="1534055619" sldId="333"/>
        </pc:sldMkLst>
        <pc:spChg chg="mod">
          <ac:chgData name="Abhilash K Pai [MAHE-MIT]" userId="f2c599f2-38c5-4d8e-945c-9e89ee1e11e3" providerId="ADAL" clId="{D00951EB-4A7B-4C6D-866B-E33BCD3EF4D8}" dt="2022-02-28T17:30:43.707" v="1455" actId="20577"/>
          <ac:spMkLst>
            <pc:docMk/>
            <pc:sldMk cId="1534055619" sldId="333"/>
            <ac:spMk id="2" creationId="{AA553DCA-C817-4351-88E2-CE0B2A8FB900}"/>
          </ac:spMkLst>
        </pc:spChg>
      </pc:sldChg>
    </pc:docChg>
  </pc:docChgLst>
  <pc:docChgLst>
    <pc:chgData name="Abhilash K Pai [MAHE-MIT]" userId="f2c599f2-38c5-4d8e-945c-9e89ee1e11e3" providerId="ADAL" clId="{52A35A35-0766-4912-A103-9BC407CD230F}"/>
    <pc:docChg chg="undo custSel addSld delSld modSld sldOrd">
      <pc:chgData name="Abhilash K Pai [MAHE-MIT]" userId="f2c599f2-38c5-4d8e-945c-9e89ee1e11e3" providerId="ADAL" clId="{52A35A35-0766-4912-A103-9BC407CD230F}" dt="2022-02-25T01:49:43.965" v="176" actId="20577"/>
      <pc:docMkLst>
        <pc:docMk/>
      </pc:docMkLst>
      <pc:sldChg chg="modSp">
        <pc:chgData name="Abhilash K Pai [MAHE-MIT]" userId="f2c599f2-38c5-4d8e-945c-9e89ee1e11e3" providerId="ADAL" clId="{52A35A35-0766-4912-A103-9BC407CD230F}" dt="2022-02-25T01:36:31.085" v="117" actId="113"/>
        <pc:sldMkLst>
          <pc:docMk/>
          <pc:sldMk cId="4237695156" sldId="320"/>
        </pc:sldMkLst>
        <pc:spChg chg="mod">
          <ac:chgData name="Abhilash K Pai [MAHE-MIT]" userId="f2c599f2-38c5-4d8e-945c-9e89ee1e11e3" providerId="ADAL" clId="{52A35A35-0766-4912-A103-9BC407CD230F}" dt="2022-02-25T01:36:31.085" v="117" actId="113"/>
          <ac:spMkLst>
            <pc:docMk/>
            <pc:sldMk cId="4237695156" sldId="320"/>
            <ac:spMk id="3" creationId="{03AC397C-C2BE-49FE-8478-6A1B6603A555}"/>
          </ac:spMkLst>
        </pc:spChg>
      </pc:sldChg>
      <pc:sldChg chg="modSp ord">
        <pc:chgData name="Abhilash K Pai [MAHE-MIT]" userId="f2c599f2-38c5-4d8e-945c-9e89ee1e11e3" providerId="ADAL" clId="{52A35A35-0766-4912-A103-9BC407CD230F}" dt="2022-02-25T01:49:43.965" v="176" actId="20577"/>
        <pc:sldMkLst>
          <pc:docMk/>
          <pc:sldMk cId="3881265000" sldId="324"/>
        </pc:sldMkLst>
        <pc:spChg chg="mod">
          <ac:chgData name="Abhilash K Pai [MAHE-MIT]" userId="f2c599f2-38c5-4d8e-945c-9e89ee1e11e3" providerId="ADAL" clId="{52A35A35-0766-4912-A103-9BC407CD230F}" dt="2022-02-25T01:24:15.335" v="29" actId="20577"/>
          <ac:spMkLst>
            <pc:docMk/>
            <pc:sldMk cId="3881265000" sldId="324"/>
            <ac:spMk id="2" creationId="{FC8C110D-090E-45B9-9508-23ABFA812D44}"/>
          </ac:spMkLst>
        </pc:spChg>
        <pc:spChg chg="mod">
          <ac:chgData name="Abhilash K Pai [MAHE-MIT]" userId="f2c599f2-38c5-4d8e-945c-9e89ee1e11e3" providerId="ADAL" clId="{52A35A35-0766-4912-A103-9BC407CD230F}" dt="2022-02-25T01:49:43.965" v="176" actId="20577"/>
          <ac:spMkLst>
            <pc:docMk/>
            <pc:sldMk cId="3881265000" sldId="324"/>
            <ac:spMk id="3" creationId="{03AC397C-C2BE-49FE-8478-6A1B6603A555}"/>
          </ac:spMkLst>
        </pc:spChg>
      </pc:sldChg>
      <pc:sldChg chg="modSp">
        <pc:chgData name="Abhilash K Pai [MAHE-MIT]" userId="f2c599f2-38c5-4d8e-945c-9e89ee1e11e3" providerId="ADAL" clId="{52A35A35-0766-4912-A103-9BC407CD230F}" dt="2022-02-25T01:19:42.933" v="11" actId="1076"/>
        <pc:sldMkLst>
          <pc:docMk/>
          <pc:sldMk cId="2706954605" sldId="330"/>
        </pc:sldMkLst>
        <pc:picChg chg="mod">
          <ac:chgData name="Abhilash K Pai [MAHE-MIT]" userId="f2c599f2-38c5-4d8e-945c-9e89ee1e11e3" providerId="ADAL" clId="{52A35A35-0766-4912-A103-9BC407CD230F}" dt="2022-02-25T01:19:42.933" v="11" actId="1076"/>
          <ac:picMkLst>
            <pc:docMk/>
            <pc:sldMk cId="2706954605" sldId="330"/>
            <ac:picMk id="13" creationId="{2590441F-ED62-4DF9-8D3F-24BAB352D6DE}"/>
          </ac:picMkLst>
        </pc:picChg>
      </pc:sldChg>
      <pc:sldChg chg="modSp add ord">
        <pc:chgData name="Abhilash K Pai [MAHE-MIT]" userId="f2c599f2-38c5-4d8e-945c-9e89ee1e11e3" providerId="ADAL" clId="{52A35A35-0766-4912-A103-9BC407CD230F}" dt="2022-02-25T01:47:52.336" v="166" actId="20577"/>
        <pc:sldMkLst>
          <pc:docMk/>
          <pc:sldMk cId="3766198776" sldId="331"/>
        </pc:sldMkLst>
        <pc:spChg chg="mod">
          <ac:chgData name="Abhilash K Pai [MAHE-MIT]" userId="f2c599f2-38c5-4d8e-945c-9e89ee1e11e3" providerId="ADAL" clId="{52A35A35-0766-4912-A103-9BC407CD230F}" dt="2022-02-25T01:24:19.541" v="33" actId="20577"/>
          <ac:spMkLst>
            <pc:docMk/>
            <pc:sldMk cId="3766198776" sldId="331"/>
            <ac:spMk id="2" creationId="{FC8C110D-090E-45B9-9508-23ABFA812D44}"/>
          </ac:spMkLst>
        </pc:spChg>
        <pc:spChg chg="mod">
          <ac:chgData name="Abhilash K Pai [MAHE-MIT]" userId="f2c599f2-38c5-4d8e-945c-9e89ee1e11e3" providerId="ADAL" clId="{52A35A35-0766-4912-A103-9BC407CD230F}" dt="2022-02-25T01:47:52.336" v="166" actId="20577"/>
          <ac:spMkLst>
            <pc:docMk/>
            <pc:sldMk cId="3766198776" sldId="331"/>
            <ac:spMk id="3" creationId="{03AC397C-C2BE-49FE-8478-6A1B6603A555}"/>
          </ac:spMkLst>
        </pc:spChg>
      </pc:sldChg>
      <pc:sldChg chg="modSp add del">
        <pc:chgData name="Abhilash K Pai [MAHE-MIT]" userId="f2c599f2-38c5-4d8e-945c-9e89ee1e11e3" providerId="ADAL" clId="{52A35A35-0766-4912-A103-9BC407CD230F}" dt="2022-02-25T01:27:50.786" v="42" actId="2696"/>
        <pc:sldMkLst>
          <pc:docMk/>
          <pc:sldMk cId="1767137137" sldId="332"/>
        </pc:sldMkLst>
        <pc:spChg chg="mod">
          <ac:chgData name="Abhilash K Pai [MAHE-MIT]" userId="f2c599f2-38c5-4d8e-945c-9e89ee1e11e3" providerId="ADAL" clId="{52A35A35-0766-4912-A103-9BC407CD230F}" dt="2022-02-25T01:24:23.392" v="36" actId="20577"/>
          <ac:spMkLst>
            <pc:docMk/>
            <pc:sldMk cId="1767137137" sldId="332"/>
            <ac:spMk id="2" creationId="{FC8C110D-090E-45B9-9508-23ABFA812D44}"/>
          </ac:spMkLst>
        </pc:spChg>
      </pc:sldChg>
      <pc:sldChg chg="modSp add del">
        <pc:chgData name="Abhilash K Pai [MAHE-MIT]" userId="f2c599f2-38c5-4d8e-945c-9e89ee1e11e3" providerId="ADAL" clId="{52A35A35-0766-4912-A103-9BC407CD230F}" dt="2022-02-25T01:47:56.882" v="167" actId="2696"/>
        <pc:sldMkLst>
          <pc:docMk/>
          <pc:sldMk cId="3464510853" sldId="333"/>
        </pc:sldMkLst>
        <pc:spChg chg="mod">
          <ac:chgData name="Abhilash K Pai [MAHE-MIT]" userId="f2c599f2-38c5-4d8e-945c-9e89ee1e11e3" providerId="ADAL" clId="{52A35A35-0766-4912-A103-9BC407CD230F}" dt="2022-02-25T01:46:39.381" v="149" actId="20577"/>
          <ac:spMkLst>
            <pc:docMk/>
            <pc:sldMk cId="3464510853" sldId="333"/>
            <ac:spMk id="3" creationId="{03AC397C-C2BE-49FE-8478-6A1B6603A555}"/>
          </ac:spMkLst>
        </pc:spChg>
      </pc:sldChg>
      <pc:sldChg chg="add del">
        <pc:chgData name="Abhilash K Pai [MAHE-MIT]" userId="f2c599f2-38c5-4d8e-945c-9e89ee1e11e3" providerId="ADAL" clId="{52A35A35-0766-4912-A103-9BC407CD230F}" dt="2022-02-25T01:48:22.714" v="171" actId="2696"/>
        <pc:sldMkLst>
          <pc:docMk/>
          <pc:sldMk cId="492438239" sldId="334"/>
        </pc:sldMkLst>
      </pc:sldChg>
    </pc:docChg>
  </pc:docChgLst>
  <pc:docChgLst>
    <pc:chgData name="Savitha G [MAHE-MT]" userId="S::savitha.g@manipal.edu::a4807cc5-80d9-4f86-95ee-5c45d96993a3" providerId="AD" clId="Web-{1A6BC2B7-E7F1-15E0-1889-1BCC6DCE45BE}"/>
    <pc:docChg chg="addSld delSld modSld">
      <pc:chgData name="Savitha G [MAHE-MT]" userId="S::savitha.g@manipal.edu::a4807cc5-80d9-4f86-95ee-5c45d96993a3" providerId="AD" clId="Web-{1A6BC2B7-E7F1-15E0-1889-1BCC6DCE45BE}" dt="2022-02-24T17:00:25.174" v="25"/>
      <pc:docMkLst>
        <pc:docMk/>
      </pc:docMkLst>
      <pc:sldChg chg="addSp delSp addAnim delAnim">
        <pc:chgData name="Savitha G [MAHE-MT]" userId="S::savitha.g@manipal.edu::a4807cc5-80d9-4f86-95ee-5c45d96993a3" providerId="AD" clId="Web-{1A6BC2B7-E7F1-15E0-1889-1BCC6DCE45BE}" dt="2022-02-24T16:58:31.546" v="9"/>
        <pc:sldMkLst>
          <pc:docMk/>
          <pc:sldMk cId="3016854019" sldId="328"/>
        </pc:sldMkLst>
        <pc:spChg chg="add del">
          <ac:chgData name="Savitha G [MAHE-MT]" userId="S::savitha.g@manipal.edu::a4807cc5-80d9-4f86-95ee-5c45d96993a3" providerId="AD" clId="Web-{1A6BC2B7-E7F1-15E0-1889-1BCC6DCE45BE}" dt="2022-02-24T16:58:31.546" v="9"/>
          <ac:spMkLst>
            <pc:docMk/>
            <pc:sldMk cId="3016854019" sldId="328"/>
            <ac:spMk id="15" creationId="{169B280B-3D75-495B-98C7-D68C0DDB593A}"/>
          </ac:spMkLst>
        </pc:spChg>
      </pc:sldChg>
      <pc:sldChg chg="addSp delSp modSp delAnim">
        <pc:chgData name="Savitha G [MAHE-MT]" userId="S::savitha.g@manipal.edu::a4807cc5-80d9-4f86-95ee-5c45d96993a3" providerId="AD" clId="Web-{1A6BC2B7-E7F1-15E0-1889-1BCC6DCE45BE}" dt="2022-02-24T17:00:12.439" v="24" actId="14100"/>
        <pc:sldMkLst>
          <pc:docMk/>
          <pc:sldMk cId="2706954605" sldId="330"/>
        </pc:sldMkLst>
        <pc:spChg chg="del">
          <ac:chgData name="Savitha G [MAHE-MT]" userId="S::savitha.g@manipal.edu::a4807cc5-80d9-4f86-95ee-5c45d96993a3" providerId="AD" clId="Web-{1A6BC2B7-E7F1-15E0-1889-1BCC6DCE45BE}" dt="2022-02-24T17:00:00.720" v="19"/>
          <ac:spMkLst>
            <pc:docMk/>
            <pc:sldMk cId="2706954605" sldId="330"/>
            <ac:spMk id="15" creationId="{169B280B-3D75-495B-98C7-D68C0DDB593A}"/>
          </ac:spMkLst>
        </pc:spChg>
        <pc:picChg chg="add del mod">
          <ac:chgData name="Savitha G [MAHE-MT]" userId="S::savitha.g@manipal.edu::a4807cc5-80d9-4f86-95ee-5c45d96993a3" providerId="AD" clId="Web-{1A6BC2B7-E7F1-15E0-1889-1BCC6DCE45BE}" dt="2022-02-24T16:59:10.954" v="14"/>
          <ac:picMkLst>
            <pc:docMk/>
            <pc:sldMk cId="2706954605" sldId="330"/>
            <ac:picMk id="2" creationId="{928114AB-0E40-468B-838D-5B10D518ED08}"/>
          </ac:picMkLst>
        </pc:picChg>
        <pc:picChg chg="add del mod">
          <ac:chgData name="Savitha G [MAHE-MT]" userId="S::savitha.g@manipal.edu::a4807cc5-80d9-4f86-95ee-5c45d96993a3" providerId="AD" clId="Web-{1A6BC2B7-E7F1-15E0-1889-1BCC6DCE45BE}" dt="2022-02-24T16:59:07.063" v="13"/>
          <ac:picMkLst>
            <pc:docMk/>
            <pc:sldMk cId="2706954605" sldId="330"/>
            <ac:picMk id="7" creationId="{536DA7C3-7275-4160-840C-8BF52E2F1B04}"/>
          </ac:picMkLst>
        </pc:picChg>
        <pc:picChg chg="add del mod">
          <ac:chgData name="Savitha G [MAHE-MT]" userId="S::savitha.g@manipal.edu::a4807cc5-80d9-4f86-95ee-5c45d96993a3" providerId="AD" clId="Web-{1A6BC2B7-E7F1-15E0-1889-1BCC6DCE45BE}" dt="2022-02-24T16:59:03.969" v="12"/>
          <ac:picMkLst>
            <pc:docMk/>
            <pc:sldMk cId="2706954605" sldId="330"/>
            <ac:picMk id="8" creationId="{2AC8EA2B-36B6-4896-98BC-3AEF278DB881}"/>
          </ac:picMkLst>
        </pc:picChg>
        <pc:picChg chg="add del mod">
          <ac:chgData name="Savitha G [MAHE-MT]" userId="S::savitha.g@manipal.edu::a4807cc5-80d9-4f86-95ee-5c45d96993a3" providerId="AD" clId="Web-{1A6BC2B7-E7F1-15E0-1889-1BCC6DCE45BE}" dt="2022-02-24T16:58:43.906" v="11"/>
          <ac:picMkLst>
            <pc:docMk/>
            <pc:sldMk cId="2706954605" sldId="330"/>
            <ac:picMk id="9" creationId="{B4456C40-C123-4275-BB5E-C97AD80D7B1B}"/>
          </ac:picMkLst>
        </pc:picChg>
        <pc:picChg chg="add del mod">
          <ac:chgData name="Savitha G [MAHE-MT]" userId="S::savitha.g@manipal.edu::a4807cc5-80d9-4f86-95ee-5c45d96993a3" providerId="AD" clId="Web-{1A6BC2B7-E7F1-15E0-1889-1BCC6DCE45BE}" dt="2022-02-24T16:59:26.891" v="16"/>
          <ac:picMkLst>
            <pc:docMk/>
            <pc:sldMk cId="2706954605" sldId="330"/>
            <ac:picMk id="11" creationId="{3619BA07-F67F-414D-BB43-F95BB3D5C3AE}"/>
          </ac:picMkLst>
        </pc:picChg>
        <pc:picChg chg="add del mod">
          <ac:chgData name="Savitha G [MAHE-MT]" userId="S::savitha.g@manipal.edu::a4807cc5-80d9-4f86-95ee-5c45d96993a3" providerId="AD" clId="Web-{1A6BC2B7-E7F1-15E0-1889-1BCC6DCE45BE}" dt="2022-02-24T17:00:08.252" v="23"/>
          <ac:picMkLst>
            <pc:docMk/>
            <pc:sldMk cId="2706954605" sldId="330"/>
            <ac:picMk id="12" creationId="{3E156568-5AA1-49F3-86A1-4EC55AB929AB}"/>
          </ac:picMkLst>
        </pc:picChg>
        <pc:picChg chg="add mod">
          <ac:chgData name="Savitha G [MAHE-MT]" userId="S::savitha.g@manipal.edu::a4807cc5-80d9-4f86-95ee-5c45d96993a3" providerId="AD" clId="Web-{1A6BC2B7-E7F1-15E0-1889-1BCC6DCE45BE}" dt="2022-02-24T17:00:12.439" v="24" actId="14100"/>
          <ac:picMkLst>
            <pc:docMk/>
            <pc:sldMk cId="2706954605" sldId="330"/>
            <ac:picMk id="13" creationId="{2590441F-ED62-4DF9-8D3F-24BAB352D6DE}"/>
          </ac:picMkLst>
        </pc:picChg>
      </pc:sldChg>
      <pc:sldChg chg="del">
        <pc:chgData name="Savitha G [MAHE-MT]" userId="S::savitha.g@manipal.edu::a4807cc5-80d9-4f86-95ee-5c45d96993a3" providerId="AD" clId="Web-{1A6BC2B7-E7F1-15E0-1889-1BCC6DCE45BE}" dt="2022-02-24T16:55:50.620" v="0"/>
        <pc:sldMkLst>
          <pc:docMk/>
          <pc:sldMk cId="878451818" sldId="331"/>
        </pc:sldMkLst>
      </pc:sldChg>
      <pc:sldChg chg="delSp new del">
        <pc:chgData name="Savitha G [MAHE-MT]" userId="S::savitha.g@manipal.edu::a4807cc5-80d9-4f86-95ee-5c45d96993a3" providerId="AD" clId="Web-{1A6BC2B7-E7F1-15E0-1889-1BCC6DCE45BE}" dt="2022-02-24T17:00:25.174" v="25"/>
        <pc:sldMkLst>
          <pc:docMk/>
          <pc:sldMk cId="1680670894" sldId="331"/>
        </pc:sldMkLst>
        <pc:spChg chg="del">
          <ac:chgData name="Savitha G [MAHE-MT]" userId="S::savitha.g@manipal.edu::a4807cc5-80d9-4f86-95ee-5c45d96993a3" providerId="AD" clId="Web-{1A6BC2B7-E7F1-15E0-1889-1BCC6DCE45BE}" dt="2022-02-24T16:57:43.279" v="7"/>
          <ac:spMkLst>
            <pc:docMk/>
            <pc:sldMk cId="1680670894" sldId="331"/>
            <ac:spMk id="2" creationId="{577C51FE-B003-4968-9EB4-0CF6D9E4594E}"/>
          </ac:spMkLst>
        </pc:spChg>
        <pc:spChg chg="del">
          <ac:chgData name="Savitha G [MAHE-MT]" userId="S::savitha.g@manipal.edu::a4807cc5-80d9-4f86-95ee-5c45d96993a3" providerId="AD" clId="Web-{1A6BC2B7-E7F1-15E0-1889-1BCC6DCE45BE}" dt="2022-02-24T16:57:41.888" v="6"/>
          <ac:spMkLst>
            <pc:docMk/>
            <pc:sldMk cId="1680670894" sldId="331"/>
            <ac:spMk id="3" creationId="{540D49D9-BEDE-4F29-82FF-D033E3BC9DAE}"/>
          </ac:spMkLst>
        </pc:spChg>
      </pc:sldChg>
    </pc:docChg>
  </pc:docChgLst>
  <pc:docChgLst>
    <pc:chgData name="Savitha G [MAHE-MT]" userId="S::savitha.g@manipal.edu::a4807cc5-80d9-4f86-95ee-5c45d96993a3" providerId="AD" clId="Web-{82809717-25E4-D146-B6FF-EAFB80674261}"/>
    <pc:docChg chg="addSld modSld">
      <pc:chgData name="Savitha G [MAHE-MT]" userId="S::savitha.g@manipal.edu::a4807cc5-80d9-4f86-95ee-5c45d96993a3" providerId="AD" clId="Web-{82809717-25E4-D146-B6FF-EAFB80674261}" dt="2022-02-28T06:27:27.918" v="10" actId="1076"/>
      <pc:docMkLst>
        <pc:docMk/>
      </pc:docMkLst>
      <pc:sldChg chg="modSp new">
        <pc:chgData name="Savitha G [MAHE-MT]" userId="S::savitha.g@manipal.edu::a4807cc5-80d9-4f86-95ee-5c45d96993a3" providerId="AD" clId="Web-{82809717-25E4-D146-B6FF-EAFB80674261}" dt="2022-02-28T06:21:52.973" v="4" actId="20577"/>
        <pc:sldMkLst>
          <pc:docMk/>
          <pc:sldMk cId="1992568198" sldId="328"/>
        </pc:sldMkLst>
        <pc:spChg chg="mod">
          <ac:chgData name="Savitha G [MAHE-MT]" userId="S::savitha.g@manipal.edu::a4807cc5-80d9-4f86-95ee-5c45d96993a3" providerId="AD" clId="Web-{82809717-25E4-D146-B6FF-EAFB80674261}" dt="2022-02-28T06:21:52.973" v="4" actId="20577"/>
          <ac:spMkLst>
            <pc:docMk/>
            <pc:sldMk cId="1992568198" sldId="328"/>
            <ac:spMk id="2" creationId="{E3E78DD8-19C1-46AA-A5E3-B87B1AF9551E}"/>
          </ac:spMkLst>
        </pc:spChg>
        <pc:spChg chg="mod">
          <ac:chgData name="Savitha G [MAHE-MT]" userId="S::savitha.g@manipal.edu::a4807cc5-80d9-4f86-95ee-5c45d96993a3" providerId="AD" clId="Web-{82809717-25E4-D146-B6FF-EAFB80674261}" dt="2022-02-28T06:21:15.504" v="2" actId="20577"/>
          <ac:spMkLst>
            <pc:docMk/>
            <pc:sldMk cId="1992568198" sldId="328"/>
            <ac:spMk id="3" creationId="{2BBF3800-A132-4EF8-A0AC-E3015AFA412C}"/>
          </ac:spMkLst>
        </pc:spChg>
      </pc:sldChg>
      <pc:sldChg chg="addSp modSp">
        <pc:chgData name="Savitha G [MAHE-MT]" userId="S::savitha.g@manipal.edu::a4807cc5-80d9-4f86-95ee-5c45d96993a3" providerId="AD" clId="Web-{82809717-25E4-D146-B6FF-EAFB80674261}" dt="2022-02-28T06:27:27.918" v="10" actId="1076"/>
        <pc:sldMkLst>
          <pc:docMk/>
          <pc:sldMk cId="1139753949" sldId="329"/>
        </pc:sldMkLst>
        <pc:spChg chg="add mod">
          <ac:chgData name="Savitha G [MAHE-MT]" userId="S::savitha.g@manipal.edu::a4807cc5-80d9-4f86-95ee-5c45d96993a3" providerId="AD" clId="Web-{82809717-25E4-D146-B6FF-EAFB80674261}" dt="2022-02-28T06:27:27.918" v="10" actId="1076"/>
          <ac:spMkLst>
            <pc:docMk/>
            <pc:sldMk cId="1139753949" sldId="329"/>
            <ac:spMk id="7" creationId="{A828E8CD-DE70-4015-9DFB-A4F3063B8314}"/>
          </ac:spMkLst>
        </pc:spChg>
      </pc:sldChg>
      <pc:sldChg chg="modSp new">
        <pc:chgData name="Savitha G [MAHE-MT]" userId="S::savitha.g@manipal.edu::a4807cc5-80d9-4f86-95ee-5c45d96993a3" providerId="AD" clId="Web-{82809717-25E4-D146-B6FF-EAFB80674261}" dt="2022-02-28T06:27:18.558" v="7" actId="20577"/>
        <pc:sldMkLst>
          <pc:docMk/>
          <pc:sldMk cId="2953275160" sldId="330"/>
        </pc:sldMkLst>
        <pc:spChg chg="mod">
          <ac:chgData name="Savitha G [MAHE-MT]" userId="S::savitha.g@manipal.edu::a4807cc5-80d9-4f86-95ee-5c45d96993a3" providerId="AD" clId="Web-{82809717-25E4-D146-B6FF-EAFB80674261}" dt="2022-02-28T06:27:18.558" v="7" actId="20577"/>
          <ac:spMkLst>
            <pc:docMk/>
            <pc:sldMk cId="2953275160" sldId="330"/>
            <ac:spMk id="3" creationId="{7BFB58D3-B275-4196-8A10-84E726D0E270}"/>
          </ac:spMkLst>
        </pc:spChg>
      </pc:sldChg>
    </pc:docChg>
  </pc:docChgLst>
  <pc:docChgLst>
    <pc:chgData name="Savitha G [MAHE-MT]" userId="S::savitha.g@manipal.edu::a4807cc5-80d9-4f86-95ee-5c45d96993a3" providerId="AD" clId="Web-{95AF6FA4-A636-9AA7-0231-C27A43EC61A3}"/>
    <pc:docChg chg="addSld modSld">
      <pc:chgData name="Savitha G [MAHE-MT]" userId="S::savitha.g@manipal.edu::a4807cc5-80d9-4f86-95ee-5c45d96993a3" providerId="AD" clId="Web-{95AF6FA4-A636-9AA7-0231-C27A43EC61A3}" dt="2022-02-28T10:47:02.480" v="20" actId="20577"/>
      <pc:docMkLst>
        <pc:docMk/>
      </pc:docMkLst>
      <pc:sldChg chg="modSp new">
        <pc:chgData name="Savitha G [MAHE-MT]" userId="S::savitha.g@manipal.edu::a4807cc5-80d9-4f86-95ee-5c45d96993a3" providerId="AD" clId="Web-{95AF6FA4-A636-9AA7-0231-C27A43EC61A3}" dt="2022-02-28T10:47:02.480" v="20" actId="20577"/>
        <pc:sldMkLst>
          <pc:docMk/>
          <pc:sldMk cId="2302036504" sldId="330"/>
        </pc:sldMkLst>
        <pc:spChg chg="mod">
          <ac:chgData name="Savitha G [MAHE-MT]" userId="S::savitha.g@manipal.edu::a4807cc5-80d9-4f86-95ee-5c45d96993a3" providerId="AD" clId="Web-{95AF6FA4-A636-9AA7-0231-C27A43EC61A3}" dt="2022-02-28T10:47:02.480" v="20" actId="20577"/>
          <ac:spMkLst>
            <pc:docMk/>
            <pc:sldMk cId="2302036504" sldId="330"/>
            <ac:spMk id="2" creationId="{AA553DCA-C817-4351-88E2-CE0B2A8FB900}"/>
          </ac:spMkLst>
        </pc:spChg>
        <pc:spChg chg="mod">
          <ac:chgData name="Savitha G [MAHE-MT]" userId="S::savitha.g@manipal.edu::a4807cc5-80d9-4f86-95ee-5c45d96993a3" providerId="AD" clId="Web-{95AF6FA4-A636-9AA7-0231-C27A43EC61A3}" dt="2022-02-28T10:46:26.775" v="16" actId="20577"/>
          <ac:spMkLst>
            <pc:docMk/>
            <pc:sldMk cId="2302036504" sldId="330"/>
            <ac:spMk id="3" creationId="{6C9D4833-0BE1-4BA2-BA64-433751D710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3848D2-23F4-4E84-9BA3-9A346D316C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0C27AC-C657-4571-80FF-AA428F4260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CFEF9-E086-4161-9B36-D10827A890B1}" type="datetime4">
              <a:rPr lang="LID4096" smtClean="0"/>
              <a:t>09 March 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FCB0F-140E-4E0D-ACEF-48ACF12060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D3E83-238A-4336-9D1B-A082E916A5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35BE2-691A-408B-A9D7-06AA431AE90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84129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EEE72-C816-4682-877B-8F85E2EFE541}" type="datetime4">
              <a:rPr lang="LID4096" smtClean="0"/>
              <a:t>09 March 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E0BD7-E7ED-4AE4-AE13-F46F775CE2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061874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E0BD7-E7ED-4AE4-AE13-F46F775CE29E}" type="slidenum">
              <a:rPr lang="LID4096" smtClean="0"/>
              <a:t>1</a:t>
            </a:fld>
            <a:endParaRPr lang="LID4096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A3413AA-0223-48D9-96E0-E47691B7041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7636283-2C5D-4601-9D97-120919E829EA}" type="datetime4">
              <a:rPr lang="LID4096" smtClean="0"/>
              <a:t>09 March 2023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65612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ADEEE72-C816-4682-877B-8F85E2EFE541}" type="datetime4">
              <a:rPr lang="LID4096" smtClean="0"/>
              <a:t>09 March 2023</a:t>
            </a:fld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E0BD7-E7ED-4AE4-AE13-F46F775CE29E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4636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Cannot find exact value and can only be approximated</a:t>
            </a:r>
            <a:endParaRPr lang="LID4096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ADEEE72-C816-4682-877B-8F85E2EFE541}" type="datetime4">
              <a:rPr lang="LID4096" smtClean="0"/>
              <a:t>09 March 2023</a:t>
            </a:fld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E0BD7-E7ED-4AE4-AE13-F46F775CE29E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1053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139221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1" y="232432"/>
            <a:ext cx="11561227" cy="972751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1686757"/>
            <a:ext cx="11561227" cy="437590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921B9B7-E943-4F7C-851E-2C5607B54788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DSE 2256 Design &amp; Analysis of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06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1553592"/>
            <a:ext cx="10869248" cy="46233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E28F-AED0-4ADF-9895-D9B250348C13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DSE 2256 Design &amp; Analysis of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9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F2FA-310B-48BE-AD96-C20269749448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r>
              <a:rPr lang="en-US"/>
              <a:t>DSE 2256 Design &amp; Analysis of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9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240834"/>
            <a:ext cx="10869248" cy="8422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1660124"/>
            <a:ext cx="10869248" cy="4516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A958AEB-0BFB-438E-8103-8E49AE0A5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3732" y="6388890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DSE 2256 Design &amp;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44494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13227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159795"/>
            <a:ext cx="10862898" cy="896645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1447061"/>
            <a:ext cx="10862898" cy="464259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ADAC0EB-5258-429D-BF74-C5EA247F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3732" y="6388890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DSE 2256 Design &amp;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292264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277992"/>
            <a:ext cx="11264536" cy="80609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F012-CA34-44F4-9B3A-2ADABF39532D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DSE 2256 Design &amp; Analysis of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7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256382"/>
            <a:ext cx="10870836" cy="82391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8617-FBAE-4183-BFF7-C6F852AFDBF7}" type="datetime1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DSE 2256 Design &amp; Analysis of Algorithms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2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33" y="231961"/>
            <a:ext cx="10869248" cy="8422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B184F71-09F8-430B-80FC-83238E39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3732" y="6388890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DSE 2256 Design &amp;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238194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7C8E-92E6-46FD-9FD9-340256236982}" type="datetime1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DSE 2256 Design &amp; Analysis of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6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8A64B-FDB7-46D6-BAA8-9920299A078F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DSE 2256 Design &amp; Analysis of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A76B-C15B-4275-A0CB-093BD33B7380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DSE 2256 Design &amp; Analysis of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-1"/>
            <a:ext cx="12192000" cy="136716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6"/>
            <a:ext cx="10869248" cy="8422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7E3F7-DCDF-4A86-BBC9-7E4A2EFAEF29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DSE 2256 Design &amp; Analysis of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6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14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EA26A151-13BF-4305-A6DC-9DC7C9877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AEA5AB4-2C5A-4C31-87B5-8AEE1ABC8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29884" y="6324431"/>
            <a:ext cx="62116" cy="4289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8DDAA74B-8E81-4F15-BC0F-4050965FF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6A2B6FF-98AF-4A0F-AAA9-F291A7D2D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6083644" cy="3429000"/>
            <a:chOff x="6096002" y="-9073"/>
            <a:chExt cx="6095998" cy="6867073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3A2D870-BA00-4DBB-BF6E-782BAFEDC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FD376E6-424C-4887-B673-6B4126758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374CD4C6-F07B-411C-876A-727559731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83644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AA94E-32F7-4E46-8C99-6646AA0CB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14" y="0"/>
            <a:ext cx="6083644" cy="342795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br>
              <a:rPr lang="en-US" sz="3100" b="1">
                <a:effectLst/>
              </a:rPr>
            </a:br>
            <a:br>
              <a:rPr lang="en-US" sz="3100" b="1">
                <a:effectLst/>
              </a:rPr>
            </a:br>
            <a:br>
              <a:rPr lang="en-US" sz="3100" b="1">
                <a:effectLst/>
              </a:rPr>
            </a:br>
            <a:br>
              <a:rPr lang="en-US" sz="3100" b="1">
                <a:effectLst/>
              </a:rPr>
            </a:br>
            <a:br>
              <a:rPr lang="en-US" sz="3100" b="1">
                <a:effectLst/>
              </a:rPr>
            </a:br>
            <a:br>
              <a:rPr lang="en-US" sz="3100" b="1">
                <a:effectLst/>
              </a:rPr>
            </a:br>
            <a:br>
              <a:rPr lang="en-US" sz="3100" b="1">
                <a:effectLst/>
              </a:rPr>
            </a:br>
            <a:br>
              <a:rPr lang="en-US" sz="3100" b="1">
                <a:effectLst/>
              </a:rPr>
            </a:br>
            <a:br>
              <a:rPr lang="en-US" sz="3100" b="1">
                <a:effectLst/>
              </a:rPr>
            </a:br>
            <a:r>
              <a:rPr lang="en-US" sz="3100" b="1">
                <a:effectLst/>
              </a:rPr>
              <a:t>DSE 2256 DESIGN &amp; ANALYSIS OF ALGORITHMS </a:t>
            </a:r>
            <a:br>
              <a:rPr lang="en-US" sz="2400" b="1">
                <a:effectLst/>
              </a:rPr>
            </a:br>
            <a:br>
              <a:rPr lang="en-US" sz="2400" b="1"/>
            </a:br>
            <a:br>
              <a:rPr lang="en-US" sz="2400" b="1"/>
            </a:br>
            <a:br>
              <a:rPr lang="en-US" sz="2400" b="1">
                <a:effectLst/>
              </a:rPr>
            </a:b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8 &amp; 9</a:t>
            </a:r>
            <a:b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b="1">
                <a:effectLst/>
              </a:rPr>
            </a:br>
            <a:r>
              <a:rPr lang="en-US" sz="2400" b="1">
                <a:effectLst/>
              </a:rPr>
              <a:t>Mathematical Analysis of Recursive Algorithms</a:t>
            </a:r>
            <a:br>
              <a:rPr lang="en-US" sz="2400" b="1">
                <a:effectLst/>
              </a:rPr>
            </a:br>
            <a:endParaRPr lang="en-US" sz="2400"/>
          </a:p>
        </p:txBody>
      </p:sp>
      <p:pic>
        <p:nvPicPr>
          <p:cNvPr id="5" name="Picture 4" descr="A picture containing dome&#10;&#10;Description automatically generated">
            <a:extLst>
              <a:ext uri="{FF2B5EF4-FFF2-40B4-BE49-F238E27FC236}">
                <a16:creationId xmlns:a16="http://schemas.microsoft.com/office/drawing/2014/main" id="{FCEEC441-C0B3-4E0B-BC82-7FFCE89C8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079" y="1314450"/>
            <a:ext cx="5327368" cy="4410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CC648193-6A72-4280-92C4-BD98471E0E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884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A26A151-13BF-4305-A6DC-9DC7C9877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84CAB7-40B7-495B-B046-BC12A3E92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29884" y="6324431"/>
            <a:ext cx="62116" cy="4289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380A34A-731B-4B77-8D1A-4326EA612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A2F71E-E88B-4447-A855-897A91612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885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2168C77-7CE1-4959-AE5A-CEEAE82271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188" y="481035"/>
            <a:ext cx="5071550" cy="58114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defRPr/>
            </a:pPr>
            <a:r>
              <a:rPr lang="en-US" sz="5400"/>
              <a:t>Thank you!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318FF-6DD4-44D6-B7B2-E57A3CBC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221" y="6324431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DSE 2256 Design &amp; Analysis of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4AEEA-257F-484B-AD42-43AF06640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4983" y="6356350"/>
            <a:ext cx="128079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F467E47-9132-4070-B9A6-C64D5D647186}"/>
              </a:ext>
            </a:extLst>
          </p:cNvPr>
          <p:cNvSpPr txBox="1">
            <a:spLocks noChangeArrowheads="1"/>
          </p:cNvSpPr>
          <p:nvPr/>
        </p:nvSpPr>
        <p:spPr>
          <a:xfrm>
            <a:off x="6767881" y="814022"/>
            <a:ext cx="5071550" cy="5145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600">
                <a:solidFill>
                  <a:schemeClr val="tx1"/>
                </a:solidFill>
              </a:rPr>
              <a:t>Any queries?</a:t>
            </a:r>
          </a:p>
        </p:txBody>
      </p:sp>
    </p:spTree>
    <p:extLst>
      <p:ext uri="{BB962C8B-B14F-4D97-AF65-F5344CB8AC3E}">
        <p14:creationId xmlns:p14="http://schemas.microsoft.com/office/powerpoint/2010/main" val="39586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86A1A-4D0B-4C7F-9355-9DD8E217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6248" y="6348700"/>
            <a:ext cx="1280796" cy="365125"/>
          </a:xfrm>
        </p:spPr>
        <p:txBody>
          <a:bodyPr/>
          <a:lstStyle/>
          <a:p>
            <a:fld id="{1F646F3F-274D-499B-ABBE-824EB4ABDC3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3DC7F-7EBE-4EE8-82A8-20F1D7DBC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DSE 2256 Design &amp; Analysis of Algorithms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C0574C5-491F-49DD-935B-CD619CA3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Recap of L6 &amp; L7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FBCF4-89CD-46C9-AF9F-864FA84ED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3" y="1631863"/>
            <a:ext cx="11317806" cy="4516839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/>
              <a:t>Mathematical analysis of non-recursive algorithms</a:t>
            </a:r>
          </a:p>
          <a:p>
            <a:pPr marL="800100" lvl="1" indent="-571500">
              <a:buFont typeface="Arial" panose="020B0604020202020204" pitchFamily="34" charset="0"/>
              <a:buChar char="•"/>
            </a:pPr>
            <a:endParaRPr lang="en-IN" sz="2200">
              <a:sym typeface="Symbol"/>
            </a:endParaRPr>
          </a:p>
          <a:p>
            <a:pPr marL="1028700" lvl="2" indent="-571500">
              <a:buFont typeface="Wingdings" panose="05000000000000000000" pitchFamily="2" charset="2"/>
              <a:buChar char="§"/>
            </a:pPr>
            <a:r>
              <a:rPr lang="en-IN" sz="2000">
                <a:sym typeface="Symbol"/>
              </a:rPr>
              <a:t>General Plan for analysing time efficiency</a:t>
            </a:r>
          </a:p>
          <a:p>
            <a:pPr marL="1028700" lvl="2" indent="-571500">
              <a:buFont typeface="Wingdings" panose="05000000000000000000" pitchFamily="2" charset="2"/>
              <a:buChar char="§"/>
            </a:pPr>
            <a:endParaRPr lang="en-IN" sz="2000">
              <a:sym typeface="Symbol"/>
            </a:endParaRPr>
          </a:p>
          <a:p>
            <a:pPr marL="1028700" lvl="2" indent="-571500">
              <a:buFont typeface="Wingdings" panose="05000000000000000000" pitchFamily="2" charset="2"/>
              <a:buChar char="§"/>
            </a:pPr>
            <a:r>
              <a:rPr lang="en-IN" sz="2000">
                <a:sym typeface="Symbol"/>
              </a:rPr>
              <a:t>Summation formulas</a:t>
            </a:r>
          </a:p>
          <a:p>
            <a:pPr marL="1028700" lvl="2" indent="-571500">
              <a:buFont typeface="Wingdings" panose="05000000000000000000" pitchFamily="2" charset="2"/>
              <a:buChar char="§"/>
            </a:pPr>
            <a:endParaRPr lang="en-IN" sz="2000">
              <a:sym typeface="Symbol"/>
            </a:endParaRPr>
          </a:p>
          <a:p>
            <a:pPr marL="1028700" lvl="2" indent="-571500">
              <a:buFont typeface="Wingdings" panose="05000000000000000000" pitchFamily="2" charset="2"/>
              <a:buChar char="§"/>
            </a:pPr>
            <a:r>
              <a:rPr lang="en-IN" sz="2000">
                <a:sym typeface="Symbol"/>
              </a:rPr>
              <a:t>Algorithm : Max. element in an array</a:t>
            </a:r>
          </a:p>
          <a:p>
            <a:pPr marL="1028700" lvl="2" indent="-571500">
              <a:buFont typeface="Wingdings" panose="05000000000000000000" pitchFamily="2" charset="2"/>
              <a:buChar char="§"/>
            </a:pPr>
            <a:endParaRPr lang="en-IN" sz="2000">
              <a:sym typeface="Symbol"/>
            </a:endParaRPr>
          </a:p>
          <a:p>
            <a:pPr marL="1028700" lvl="2" indent="-571500">
              <a:buFont typeface="Wingdings" panose="05000000000000000000" pitchFamily="2" charset="2"/>
              <a:buChar char="§"/>
            </a:pPr>
            <a:r>
              <a:rPr lang="en-IN" sz="2000">
                <a:sym typeface="Symbol"/>
              </a:rPr>
              <a:t>Algorithm : Unique elements in an array</a:t>
            </a:r>
          </a:p>
          <a:p>
            <a:pPr marL="1028700" lvl="2" indent="-571500">
              <a:buFont typeface="Wingdings" panose="05000000000000000000" pitchFamily="2" charset="2"/>
              <a:buChar char="§"/>
            </a:pPr>
            <a:endParaRPr lang="en-IN" sz="2000">
              <a:sym typeface="Symbol"/>
            </a:endParaRPr>
          </a:p>
          <a:p>
            <a:pPr marL="1028700" lvl="2" indent="-571500">
              <a:buFont typeface="Wingdings" panose="05000000000000000000" pitchFamily="2" charset="2"/>
              <a:buChar char="§"/>
            </a:pPr>
            <a:r>
              <a:rPr lang="en-IN" sz="2000">
                <a:sym typeface="Symbol"/>
              </a:rPr>
              <a:t>Algorithm : Multiplication of two n x n matrices</a:t>
            </a:r>
            <a:endParaRPr lang="en-US" sz="2000">
              <a:sym typeface="Symbol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87406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110D-090E-45B9-9508-23ABFA81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1" y="240834"/>
            <a:ext cx="11489275" cy="842238"/>
          </a:xfrm>
        </p:spPr>
        <p:txBody>
          <a:bodyPr>
            <a:normAutofit/>
          </a:bodyPr>
          <a:lstStyle/>
          <a:p>
            <a:r>
              <a:rPr lang="en-US"/>
              <a:t>Mathematical analysis of Recursive Algorithms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C397C-C2BE-49FE-8478-6A1B6603A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1660124"/>
            <a:ext cx="7349122" cy="472876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Example 1: Factorial of a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rgbClr val="0070C0"/>
                </a:solidFill>
              </a:rPr>
              <a:t>Definition:</a:t>
            </a:r>
            <a:r>
              <a:rPr lang="en-US" sz="2100" b="1" i="1" dirty="0">
                <a:solidFill>
                  <a:srgbClr val="0070C0"/>
                </a:solidFill>
              </a:rPr>
              <a:t> </a:t>
            </a:r>
          </a:p>
          <a:p>
            <a:pPr lvl="2"/>
            <a:r>
              <a:rPr lang="en-US" sz="1900" i="1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! = 1 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  <a:sym typeface="Symbol" pitchFamily="84" charset="2"/>
              </a:rPr>
              <a:t>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 2 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  <a:sym typeface="Symbol" pitchFamily="84" charset="2"/>
              </a:rPr>
              <a:t></a:t>
            </a:r>
            <a:r>
              <a:rPr lang="en-US" sz="1900" i="1" dirty="0">
                <a:solidFill>
                  <a:schemeClr val="accent1">
                    <a:lumMod val="75000"/>
                  </a:schemeClr>
                </a:solidFill>
              </a:rPr>
              <a:t> … 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  <a:sym typeface="Symbol" pitchFamily="84" charset="2"/>
              </a:rPr>
              <a:t>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900" i="1" dirty="0">
                <a:solidFill>
                  <a:schemeClr val="accent1">
                    <a:lumMod val="75000"/>
                  </a:schemeClr>
                </a:solidFill>
              </a:rPr>
              <a:t>n-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1) 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  <a:sym typeface="Symbol" pitchFamily="84" charset="2"/>
              </a:rPr>
              <a:t>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900" i="1" dirty="0">
                <a:solidFill>
                  <a:schemeClr val="accent1">
                    <a:lumMod val="75000"/>
                  </a:schemeClr>
                </a:solidFill>
              </a:rPr>
              <a:t>n,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900" dirty="0"/>
              <a:t>for </a:t>
            </a:r>
            <a:r>
              <a:rPr lang="en-US" sz="1900" i="1" dirty="0">
                <a:solidFill>
                  <a:schemeClr val="accent1">
                    <a:lumMod val="75000"/>
                  </a:schemeClr>
                </a:solidFill>
              </a:rPr>
              <a:t>n </a:t>
            </a:r>
            <a:r>
              <a:rPr lang="en-US" sz="1900" i="1" dirty="0">
                <a:solidFill>
                  <a:schemeClr val="accent1">
                    <a:lumMod val="75000"/>
                  </a:schemeClr>
                </a:solidFill>
                <a:latin typeface="Lucida Grande" pitchFamily="84" charset="0"/>
                <a:cs typeface="Times New Roman" pitchFamily="18" charset="0"/>
              </a:rPr>
              <a:t>≥</a:t>
            </a:r>
            <a:r>
              <a:rPr lang="en-US" sz="1900" i="1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1 </a:t>
            </a:r>
            <a:r>
              <a:rPr lang="en-US" sz="1900" dirty="0">
                <a:cs typeface="Times New Roman" pitchFamily="18" charset="0"/>
              </a:rPr>
              <a:t> and,  </a:t>
            </a:r>
            <a:br>
              <a:rPr lang="en-US" sz="1900" dirty="0">
                <a:cs typeface="Times New Roman" pitchFamily="18" charset="0"/>
              </a:rPr>
            </a:br>
            <a:r>
              <a:rPr lang="en-US" sz="1900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0! = 1</a:t>
            </a:r>
            <a:br>
              <a:rPr lang="en-US" sz="2100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</a:br>
            <a:endParaRPr lang="en-US" sz="1400" dirty="0">
              <a:solidFill>
                <a:schemeClr val="accent1">
                  <a:lumMod val="75000"/>
                </a:schemeClr>
              </a:solidFill>
              <a:cs typeface="Times New Roman" pitchFamily="18" charset="0"/>
            </a:endParaRP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2100" b="1" dirty="0">
                <a:solidFill>
                  <a:srgbClr val="0070C0"/>
                </a:solidFill>
              </a:rPr>
              <a:t>Recursive definition:  </a:t>
            </a:r>
          </a:p>
          <a:p>
            <a:pPr lvl="2">
              <a:defRPr/>
            </a:pP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F(n) = F(n-1) 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  <a:sym typeface="Symbol" pitchFamily="84" charset="2"/>
              </a:rPr>
              <a:t>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 n,  </a:t>
            </a:r>
            <a:r>
              <a:rPr lang="en-US" sz="1900" dirty="0"/>
              <a:t>for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 n 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≥ 1  </a:t>
            </a:r>
            <a:r>
              <a:rPr lang="en-US" sz="1900" dirty="0">
                <a:cs typeface="Times New Roman" pitchFamily="18" charset="0"/>
              </a:rPr>
              <a:t>and, 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 </a:t>
            </a:r>
          </a:p>
          <a:p>
            <a:pPr lvl="2">
              <a:defRPr/>
            </a:pP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F(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0) =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1A333-D760-4C8B-8083-9EF53514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4DE80-106F-47AA-9BE1-8B7BD4B7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DSE 2256 Design &amp; Analysis of Algorithms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49F8C2-3FC8-45F2-97A5-2BA4325D0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00" y="2087507"/>
            <a:ext cx="3469935" cy="1726666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B6884A9-C19C-4518-9A19-E131A64EA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120284"/>
              </p:ext>
            </p:extLst>
          </p:nvPr>
        </p:nvGraphicFramePr>
        <p:xfrm>
          <a:off x="6229188" y="2625626"/>
          <a:ext cx="3059844" cy="2377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775">
                  <a:extLst>
                    <a:ext uri="{9D8B030D-6E8A-4147-A177-3AD203B41FA5}">
                      <a16:colId xmlns:a16="http://schemas.microsoft.com/office/drawing/2014/main" val="1311004212"/>
                    </a:ext>
                  </a:extLst>
                </a:gridCol>
                <a:gridCol w="392069">
                  <a:extLst>
                    <a:ext uri="{9D8B030D-6E8A-4147-A177-3AD203B41FA5}">
                      <a16:colId xmlns:a16="http://schemas.microsoft.com/office/drawing/2014/main" val="948093074"/>
                    </a:ext>
                  </a:extLst>
                </a:gridCol>
              </a:tblGrid>
              <a:tr h="653136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Input size</a:t>
                      </a:r>
                      <a:endParaRPr lang="LID4096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LID4096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480995"/>
                  </a:ext>
                </a:extLst>
              </a:tr>
              <a:tr h="698341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Basic Operation</a:t>
                      </a:r>
                      <a:endParaRPr lang="LID4096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LID4096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715392"/>
                  </a:ext>
                </a:extLst>
              </a:tr>
              <a:tr h="1025617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Recurrence relation</a:t>
                      </a:r>
                      <a:endParaRPr lang="LID4096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LID4096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620573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B56B05D4-AB5F-43C0-9FFE-D6DFBA148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84933"/>
              </p:ext>
            </p:extLst>
          </p:nvPr>
        </p:nvGraphicFramePr>
        <p:xfrm>
          <a:off x="9289032" y="2625627"/>
          <a:ext cx="2513033" cy="2377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3033">
                  <a:extLst>
                    <a:ext uri="{9D8B030D-6E8A-4147-A177-3AD203B41FA5}">
                      <a16:colId xmlns:a16="http://schemas.microsoft.com/office/drawing/2014/main" val="4217422701"/>
                    </a:ext>
                  </a:extLst>
                </a:gridCol>
              </a:tblGrid>
              <a:tr h="631581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70C0"/>
                          </a:solidFill>
                        </a:rPr>
                        <a:t>n</a:t>
                      </a:r>
                      <a:endParaRPr lang="LID4096" b="1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849288"/>
                  </a:ext>
                </a:extLst>
              </a:tr>
              <a:tr h="700908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70C0"/>
                          </a:solidFill>
                        </a:rPr>
                        <a:t>Multiplication</a:t>
                      </a:r>
                      <a:endParaRPr lang="LID4096" b="1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947881"/>
                  </a:ext>
                </a:extLst>
              </a:tr>
              <a:tr h="1044603">
                <a:tc>
                  <a:txBody>
                    <a:bodyPr/>
                    <a:lstStyle/>
                    <a:p>
                      <a:pPr>
                        <a:spcBef>
                          <a:spcPct val="100000"/>
                        </a:spcBef>
                      </a:pPr>
                      <a:r>
                        <a:rPr lang="en-US" altLang="LID4096" b="1">
                          <a:solidFill>
                            <a:srgbClr val="0070C0"/>
                          </a:solidFill>
                        </a:rPr>
                        <a:t>M(n) = M(n-1) + 1</a:t>
                      </a:r>
                      <a:br>
                        <a:rPr lang="en-US" altLang="LID4096" b="1">
                          <a:solidFill>
                            <a:srgbClr val="0070C0"/>
                          </a:solidFill>
                        </a:rPr>
                      </a:br>
                      <a:endParaRPr lang="en-US" altLang="LID4096" b="1">
                        <a:solidFill>
                          <a:srgbClr val="0070C0"/>
                        </a:solidFill>
                      </a:endParaRPr>
                    </a:p>
                    <a:p>
                      <a:pPr algn="l">
                        <a:lnSpc>
                          <a:spcPct val="30000"/>
                        </a:lnSpc>
                        <a:spcBef>
                          <a:spcPct val="70000"/>
                        </a:spcBef>
                      </a:pPr>
                      <a:r>
                        <a:rPr lang="en-US" altLang="LID4096" b="1">
                          <a:solidFill>
                            <a:srgbClr val="0070C0"/>
                          </a:solidFill>
                        </a:rPr>
                        <a:t>M(0) =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544516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AB4E50E1-316A-4B28-A9F2-5EB9DED72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289" y="5537086"/>
            <a:ext cx="7430537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7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110D-090E-45B9-9508-23ABFA81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1" y="240834"/>
            <a:ext cx="11489275" cy="842238"/>
          </a:xfrm>
        </p:spPr>
        <p:txBody>
          <a:bodyPr>
            <a:normAutofit/>
          </a:bodyPr>
          <a:lstStyle/>
          <a:p>
            <a:r>
              <a:rPr lang="en-US"/>
              <a:t>Mathematical analysis of Recursive Algorithms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C397C-C2BE-49FE-8478-6A1B6603A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1" y="1660124"/>
            <a:ext cx="11221673" cy="472876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/>
              <a:t>Example 1: Solving the recurrence for M(n)</a:t>
            </a:r>
            <a:endParaRPr lang="en-US" b="1"/>
          </a:p>
          <a:p>
            <a:pPr lvl="2"/>
            <a:r>
              <a:rPr lang="pt-BR" sz="1800">
                <a:solidFill>
                  <a:srgbClr val="0070C0"/>
                </a:solidFill>
              </a:rPr>
              <a:t>M(n) = M(n-1) + 1</a:t>
            </a:r>
          </a:p>
          <a:p>
            <a:pPr lvl="2"/>
            <a:r>
              <a:rPr lang="pt-BR" sz="1800">
                <a:solidFill>
                  <a:srgbClr val="0070C0"/>
                </a:solidFill>
              </a:rPr>
              <a:t>M(0) = 0</a:t>
            </a:r>
            <a:br>
              <a:rPr lang="pt-BR"/>
            </a:br>
            <a:endParaRPr lang="pt-BR"/>
          </a:p>
          <a:p>
            <a:pPr lvl="2"/>
            <a:r>
              <a:rPr lang="pt-BR" b="1">
                <a:solidFill>
                  <a:srgbClr val="0070C0"/>
                </a:solidFill>
              </a:rPr>
              <a:t>M(n) = M(n-1) + 1</a:t>
            </a:r>
          </a:p>
          <a:p>
            <a:pPr lvl="2"/>
            <a:r>
              <a:rPr lang="pt-BR" b="1">
                <a:solidFill>
                  <a:srgbClr val="0070C0"/>
                </a:solidFill>
              </a:rPr>
              <a:t>         = (M(n-2) + 1) + 1   =   M(n-2) + 2</a:t>
            </a:r>
          </a:p>
          <a:p>
            <a:pPr lvl="2"/>
            <a:r>
              <a:rPr lang="pt-BR" b="1">
                <a:solidFill>
                  <a:srgbClr val="0070C0"/>
                </a:solidFill>
              </a:rPr>
              <a:t>         = (M(n-3) + 1) + 2   =   M(n-3) + 3</a:t>
            </a:r>
          </a:p>
          <a:p>
            <a:pPr lvl="2"/>
            <a:r>
              <a:rPr lang="pt-BR" b="1">
                <a:solidFill>
                  <a:srgbClr val="0070C0"/>
                </a:solidFill>
              </a:rPr>
              <a:t>         …</a:t>
            </a:r>
          </a:p>
          <a:p>
            <a:pPr lvl="2"/>
            <a:r>
              <a:rPr lang="pt-BR" b="1">
                <a:solidFill>
                  <a:srgbClr val="0070C0"/>
                </a:solidFill>
              </a:rPr>
              <a:t>         = M(n-i) + i</a:t>
            </a:r>
          </a:p>
          <a:p>
            <a:pPr lvl="2"/>
            <a:r>
              <a:rPr lang="pt-BR" b="1">
                <a:solidFill>
                  <a:srgbClr val="0070C0"/>
                </a:solidFill>
              </a:rPr>
              <a:t>	...</a:t>
            </a:r>
          </a:p>
          <a:p>
            <a:pPr lvl="2"/>
            <a:r>
              <a:rPr lang="pt-BR" b="1">
                <a:solidFill>
                  <a:srgbClr val="0070C0"/>
                </a:solidFill>
              </a:rPr>
              <a:t>         = M(0) + n</a:t>
            </a:r>
          </a:p>
          <a:p>
            <a:pPr lvl="2"/>
            <a:r>
              <a:rPr lang="pt-BR" b="1">
                <a:solidFill>
                  <a:srgbClr val="0070C0"/>
                </a:solidFill>
              </a:rPr>
              <a:t>         = n</a:t>
            </a:r>
            <a:br>
              <a:rPr lang="pt-BR">
                <a:solidFill>
                  <a:srgbClr val="0070C0"/>
                </a:solidFill>
              </a:rPr>
            </a:br>
            <a:endParaRPr lang="pt-BR">
              <a:solidFill>
                <a:srgbClr val="0070C0"/>
              </a:solidFill>
            </a:endParaRPr>
          </a:p>
          <a:p>
            <a:pPr lvl="2"/>
            <a:r>
              <a:rPr lang="pt-BR">
                <a:solidFill>
                  <a:srgbClr val="0070C0"/>
                </a:solidFill>
              </a:rPr>
              <a:t>The method is called </a:t>
            </a:r>
            <a:r>
              <a:rPr lang="pt-BR" b="1">
                <a:solidFill>
                  <a:srgbClr val="0070C0"/>
                </a:solidFill>
              </a:rPr>
              <a:t>backward substitution.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/>
          </a:p>
          <a:p>
            <a:endParaRPr lang="en-US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1A333-D760-4C8B-8083-9EF53514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4DE80-106F-47AA-9BE1-8B7BD4B7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DSE 2256 Design &amp; Analysis of Algorithms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F67741A-394A-46AB-ABD3-D49E15C6D38E}"/>
              </a:ext>
            </a:extLst>
          </p:cNvPr>
          <p:cNvGrpSpPr/>
          <p:nvPr/>
        </p:nvGrpSpPr>
        <p:grpSpPr>
          <a:xfrm>
            <a:off x="1647645" y="4825484"/>
            <a:ext cx="2429236" cy="632341"/>
            <a:chOff x="1647645" y="4825484"/>
            <a:chExt cx="2429236" cy="63234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A40056-BBCC-476C-81FE-4B08337C9D5A}"/>
                </a:ext>
              </a:extLst>
            </p:cNvPr>
            <p:cNvSpPr/>
            <p:nvPr/>
          </p:nvSpPr>
          <p:spPr>
            <a:xfrm>
              <a:off x="1647645" y="5010150"/>
              <a:ext cx="500332" cy="447675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AECEC2B-AACA-4B5E-B6E5-DED5FC1106C4}"/>
                </a:ext>
              </a:extLst>
            </p:cNvPr>
            <p:cNvCxnSpPr/>
            <p:nvPr/>
          </p:nvCxnSpPr>
          <p:spPr>
            <a:xfrm>
              <a:off x="1990725" y="5010150"/>
              <a:ext cx="10001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8D34B3-6BE1-400F-8888-83DA81B67B72}"/>
                </a:ext>
              </a:extLst>
            </p:cNvPr>
            <p:cNvSpPr txBox="1"/>
            <p:nvPr/>
          </p:nvSpPr>
          <p:spPr>
            <a:xfrm>
              <a:off x="3076755" y="4825484"/>
              <a:ext cx="1000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M(0) = 0</a:t>
              </a:r>
              <a:endParaRPr lang="LID4096" sz="14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59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110D-090E-45B9-9508-23ABFA81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1" y="240834"/>
            <a:ext cx="11489275" cy="842238"/>
          </a:xfrm>
        </p:spPr>
        <p:txBody>
          <a:bodyPr>
            <a:normAutofit/>
          </a:bodyPr>
          <a:lstStyle/>
          <a:p>
            <a:r>
              <a:rPr lang="en-US"/>
              <a:t>Mathematical analysis of Recursive Algorithms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C397C-C2BE-49FE-8478-6A1B6603A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1" y="1660124"/>
            <a:ext cx="11221673" cy="472876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/>
              <a:t>Example 1: Solving the recurrence for M(n)</a:t>
            </a:r>
            <a:endParaRPr lang="en-US" b="1"/>
          </a:p>
          <a:p>
            <a:pPr lvl="2"/>
            <a:r>
              <a:rPr lang="pt-BR" sz="1800">
                <a:solidFill>
                  <a:srgbClr val="0070C0"/>
                </a:solidFill>
              </a:rPr>
              <a:t>M(n) = M(n-1) + 1</a:t>
            </a:r>
          </a:p>
          <a:p>
            <a:pPr lvl="2"/>
            <a:r>
              <a:rPr lang="pt-BR" sz="1800">
                <a:solidFill>
                  <a:srgbClr val="0070C0"/>
                </a:solidFill>
              </a:rPr>
              <a:t>M(0) = 0</a:t>
            </a:r>
            <a:br>
              <a:rPr lang="pt-BR"/>
            </a:br>
            <a:endParaRPr lang="pt-BR"/>
          </a:p>
          <a:p>
            <a:pPr lvl="2"/>
            <a:r>
              <a:rPr lang="pt-BR" b="1">
                <a:solidFill>
                  <a:srgbClr val="0070C0"/>
                </a:solidFill>
              </a:rPr>
              <a:t>M(n) = M(n-1) + 1</a:t>
            </a:r>
          </a:p>
          <a:p>
            <a:pPr lvl="2"/>
            <a:r>
              <a:rPr lang="pt-BR" b="1">
                <a:solidFill>
                  <a:srgbClr val="0070C0"/>
                </a:solidFill>
              </a:rPr>
              <a:t>         = (M(n-2) + 1) + 1   =   M(n-2) + 2</a:t>
            </a:r>
          </a:p>
          <a:p>
            <a:pPr lvl="2"/>
            <a:r>
              <a:rPr lang="pt-BR" b="1">
                <a:solidFill>
                  <a:srgbClr val="0070C0"/>
                </a:solidFill>
              </a:rPr>
              <a:t>         = (M(n-3) + 1) + 2   =   M(n-3) + 3</a:t>
            </a:r>
          </a:p>
          <a:p>
            <a:pPr lvl="2"/>
            <a:r>
              <a:rPr lang="pt-BR" b="1">
                <a:solidFill>
                  <a:srgbClr val="0070C0"/>
                </a:solidFill>
              </a:rPr>
              <a:t>         …</a:t>
            </a:r>
          </a:p>
          <a:p>
            <a:pPr lvl="2"/>
            <a:r>
              <a:rPr lang="pt-BR" b="1">
                <a:solidFill>
                  <a:srgbClr val="0070C0"/>
                </a:solidFill>
              </a:rPr>
              <a:t>         = M(n-i) + i</a:t>
            </a:r>
          </a:p>
          <a:p>
            <a:pPr lvl="2"/>
            <a:r>
              <a:rPr lang="pt-BR" b="1">
                <a:solidFill>
                  <a:srgbClr val="0070C0"/>
                </a:solidFill>
              </a:rPr>
              <a:t>	...</a:t>
            </a:r>
          </a:p>
          <a:p>
            <a:pPr lvl="2"/>
            <a:r>
              <a:rPr lang="pt-BR" b="1">
                <a:solidFill>
                  <a:srgbClr val="0070C0"/>
                </a:solidFill>
              </a:rPr>
              <a:t>         = M(0) + n</a:t>
            </a:r>
          </a:p>
          <a:p>
            <a:pPr lvl="2"/>
            <a:r>
              <a:rPr lang="pt-BR" b="1">
                <a:solidFill>
                  <a:srgbClr val="0070C0"/>
                </a:solidFill>
              </a:rPr>
              <a:t>         = n</a:t>
            </a:r>
            <a:br>
              <a:rPr lang="pt-BR">
                <a:solidFill>
                  <a:srgbClr val="0070C0"/>
                </a:solidFill>
              </a:rPr>
            </a:br>
            <a:endParaRPr lang="pt-BR">
              <a:solidFill>
                <a:srgbClr val="0070C0"/>
              </a:solidFill>
            </a:endParaRPr>
          </a:p>
          <a:p>
            <a:pPr lvl="2"/>
            <a:r>
              <a:rPr lang="pt-BR">
                <a:solidFill>
                  <a:srgbClr val="0070C0"/>
                </a:solidFill>
              </a:rPr>
              <a:t>The method is called </a:t>
            </a:r>
            <a:r>
              <a:rPr lang="pt-BR" b="1">
                <a:solidFill>
                  <a:srgbClr val="0070C0"/>
                </a:solidFill>
              </a:rPr>
              <a:t>backward substitution.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/>
          </a:p>
          <a:p>
            <a:endParaRPr lang="en-US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1A333-D760-4C8B-8083-9EF53514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4DE80-106F-47AA-9BE1-8B7BD4B7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DSE 2256 Design &amp; Analysis of Algorithms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F67741A-394A-46AB-ABD3-D49E15C6D38E}"/>
              </a:ext>
            </a:extLst>
          </p:cNvPr>
          <p:cNvGrpSpPr/>
          <p:nvPr/>
        </p:nvGrpSpPr>
        <p:grpSpPr>
          <a:xfrm>
            <a:off x="1647645" y="4825484"/>
            <a:ext cx="2429236" cy="632341"/>
            <a:chOff x="1647645" y="4825484"/>
            <a:chExt cx="2429236" cy="63234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A40056-BBCC-476C-81FE-4B08337C9D5A}"/>
                </a:ext>
              </a:extLst>
            </p:cNvPr>
            <p:cNvSpPr/>
            <p:nvPr/>
          </p:nvSpPr>
          <p:spPr>
            <a:xfrm>
              <a:off x="1647645" y="5010150"/>
              <a:ext cx="500332" cy="447675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AECEC2B-AACA-4B5E-B6E5-DED5FC1106C4}"/>
                </a:ext>
              </a:extLst>
            </p:cNvPr>
            <p:cNvCxnSpPr/>
            <p:nvPr/>
          </p:nvCxnSpPr>
          <p:spPr>
            <a:xfrm>
              <a:off x="1990725" y="5010150"/>
              <a:ext cx="10001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8D34B3-6BE1-400F-8888-83DA81B67B72}"/>
                </a:ext>
              </a:extLst>
            </p:cNvPr>
            <p:cNvSpPr txBox="1"/>
            <p:nvPr/>
          </p:nvSpPr>
          <p:spPr>
            <a:xfrm>
              <a:off x="3076755" y="4825484"/>
              <a:ext cx="1000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M(0) = 0</a:t>
              </a:r>
              <a:endParaRPr lang="LID4096" sz="14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59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78DD8-19C1-46AA-A5E3-B87B1AF95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Mathematical analysis of Recursive Algorithms IV</a:t>
            </a:r>
            <a:endParaRPr lang="en-US" b="1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F3800-A132-4EF8-A0AC-E3015AFA4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1">
                <a:ea typeface="+mj-lt"/>
                <a:cs typeface="+mj-lt"/>
              </a:rPr>
              <a:t>General Plan for Analysis of Recursive Algorithms:</a:t>
            </a:r>
            <a:endParaRPr lang="en-US" b="1">
              <a:ea typeface="+mn-lt"/>
              <a:cs typeface="+mn-lt"/>
            </a:endParaRP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endParaRPr lang="en-US" b="1">
              <a:ea typeface="+mn-lt"/>
              <a:cs typeface="+mn-lt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>
                <a:ea typeface="+mn-lt"/>
                <a:cs typeface="+mn-lt"/>
              </a:rPr>
              <a:t>Decide on  a parameter indicating an input’s size.</a:t>
            </a:r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>
                <a:ea typeface="+mn-lt"/>
                <a:cs typeface="+mn-lt"/>
              </a:rPr>
              <a:t>Identify the algorithm’s basic operation. </a:t>
            </a:r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>
                <a:ea typeface="+mn-lt"/>
                <a:cs typeface="+mn-lt"/>
              </a:rPr>
              <a:t>Check whether the number of times the basic operation is executed may vary on different inputs of the same size.  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endParaRPr lang="en-US">
              <a:ea typeface="+mn-lt"/>
              <a:cs typeface="+mn-lt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>
                <a:ea typeface="+mn-lt"/>
                <a:cs typeface="+mn-lt"/>
              </a:rPr>
              <a:t>Set up a recurrence relation with an appropriate initial condition expressing the number of times the basic operation is executed.</a:t>
            </a:r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>
                <a:ea typeface="+mn-lt"/>
                <a:cs typeface="+mn-lt"/>
              </a:rPr>
              <a:t>Solve the recurrence by backward substitutions or another method.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199DB-FBE4-4A5E-8640-5EA15B0B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8D5BD-4372-4754-8FCE-F300756A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DSE 2256 Design &amp;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99256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110D-090E-45B9-9508-23ABFA81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1" y="240834"/>
            <a:ext cx="11489275" cy="842238"/>
          </a:xfrm>
        </p:spPr>
        <p:txBody>
          <a:bodyPr>
            <a:normAutofit/>
          </a:bodyPr>
          <a:lstStyle/>
          <a:p>
            <a:r>
              <a:rPr lang="en-US"/>
              <a:t>Mathematical analysis of Recursive Algorithms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C397C-C2BE-49FE-8478-6A1B6603A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1" y="1660124"/>
            <a:ext cx="10974023" cy="47287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/>
              <a:t>Example 2: Tower of Hanoi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1A333-D760-4C8B-8083-9EF53514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4DE80-106F-47AA-9BE1-8B7BD4B7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DSE 2256 Design &amp; Analysis of Algorithms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139329-2CA7-4413-AFDD-736C5BDD3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32" y="2469099"/>
            <a:ext cx="6251843" cy="3524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28E8CD-DE70-4015-9DFB-A4F3063B8314}"/>
              </a:ext>
            </a:extLst>
          </p:cNvPr>
          <p:cNvSpPr txBox="1"/>
          <p:nvPr/>
        </p:nvSpPr>
        <p:spPr>
          <a:xfrm>
            <a:off x="6850694" y="1660124"/>
            <a:ext cx="5123132" cy="4862870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cs typeface="Segoe UI"/>
              </a:rPr>
              <a:t>ALGORITHM </a:t>
            </a:r>
            <a:r>
              <a:rPr lang="en-US" sz="1600" dirty="0" err="1">
                <a:cs typeface="Segoe UI"/>
              </a:rPr>
              <a:t>Tower_of_hanoi</a:t>
            </a:r>
            <a:r>
              <a:rPr lang="en-US" sz="1600" dirty="0">
                <a:cs typeface="Segoe UI"/>
              </a:rPr>
              <a:t> (</a:t>
            </a:r>
            <a:r>
              <a:rPr lang="en-US" sz="1600" dirty="0" err="1">
                <a:cs typeface="Segoe UI"/>
              </a:rPr>
              <a:t>n,s,d,a</a:t>
            </a:r>
            <a:r>
              <a:rPr lang="en-US" sz="1600" dirty="0">
                <a:cs typeface="Segoe UI"/>
              </a:rPr>
              <a:t>)</a:t>
            </a:r>
            <a:br>
              <a:rPr lang="en-US" sz="1600" dirty="0">
                <a:cs typeface="Segoe UI"/>
              </a:rPr>
            </a:br>
            <a:r>
              <a:rPr lang="en-US" sz="1400" dirty="0">
                <a:cs typeface="Segoe UI"/>
              </a:rPr>
              <a:t>// Recursively moves disks from source (s) to destination (d)</a:t>
            </a:r>
            <a:br>
              <a:rPr lang="en-US" sz="1400" dirty="0">
                <a:cs typeface="Segoe UI"/>
              </a:rPr>
            </a:br>
            <a:br>
              <a:rPr lang="en-US" sz="1400" dirty="0">
                <a:cs typeface="Segoe UI"/>
              </a:rPr>
            </a:br>
            <a:r>
              <a:rPr lang="en-US" sz="1400" dirty="0">
                <a:cs typeface="Segoe UI"/>
              </a:rPr>
              <a:t>// Input :  the no. of disks (n), source (s), destination (d), auxiliary (a) towers. Initially, a and d towers are empty.</a:t>
            </a:r>
            <a:br>
              <a:rPr lang="en-US" sz="1400" dirty="0">
                <a:cs typeface="Segoe UI"/>
              </a:rPr>
            </a:br>
            <a:br>
              <a:rPr lang="en-US" sz="1400" dirty="0">
                <a:cs typeface="Segoe UI"/>
              </a:rPr>
            </a:br>
            <a:r>
              <a:rPr lang="en-US" sz="1400" dirty="0">
                <a:cs typeface="Segoe UI"/>
              </a:rPr>
              <a:t>// Output is the sequence of moves</a:t>
            </a:r>
            <a:br>
              <a:rPr lang="en-US" sz="1400" dirty="0">
                <a:cs typeface="Segoe UI"/>
              </a:rPr>
            </a:br>
            <a:endParaRPr lang="en-US" sz="1400">
              <a:cs typeface="Segoe UI"/>
            </a:endParaRPr>
          </a:p>
          <a:p>
            <a:r>
              <a:rPr lang="en-US" sz="1400" b="1" dirty="0">
                <a:cs typeface="Segoe UI"/>
              </a:rPr>
              <a:t>if (n==1) </a:t>
            </a:r>
            <a:r>
              <a:rPr lang="en-US" sz="1400" dirty="0">
                <a:cs typeface="Segoe UI"/>
              </a:rPr>
              <a:t>then </a:t>
            </a:r>
            <a:r>
              <a:rPr lang="en-US" sz="1400" b="1" dirty="0">
                <a:cs typeface="Segoe UI"/>
              </a:rPr>
              <a:t>do</a:t>
            </a:r>
          </a:p>
          <a:p>
            <a:r>
              <a:rPr lang="en-US" sz="1400" dirty="0">
                <a:cs typeface="Segoe UI"/>
              </a:rPr>
              <a:t>    print (“Move from s to d”)</a:t>
            </a:r>
          </a:p>
          <a:p>
            <a:r>
              <a:rPr lang="en-US" sz="1400" dirty="0">
                <a:cs typeface="Segoe UI"/>
              </a:rPr>
              <a:t>    </a:t>
            </a:r>
            <a:r>
              <a:rPr lang="en-US" sz="1400" b="1" dirty="0">
                <a:cs typeface="Segoe UI"/>
              </a:rPr>
              <a:t>return</a:t>
            </a:r>
          </a:p>
          <a:p>
            <a:endParaRPr lang="en-US" sz="1400">
              <a:cs typeface="Segoe UI"/>
            </a:endParaRPr>
          </a:p>
          <a:p>
            <a:r>
              <a:rPr lang="en-US" sz="1400" b="1" dirty="0">
                <a:cs typeface="Segoe UI"/>
              </a:rPr>
              <a:t>else</a:t>
            </a:r>
          </a:p>
          <a:p>
            <a:endParaRPr lang="en-US" sz="1400">
              <a:cs typeface="Segoe UI"/>
            </a:endParaRPr>
          </a:p>
          <a:p>
            <a:r>
              <a:rPr lang="en-US" sz="1400" dirty="0" err="1">
                <a:cs typeface="Segoe UI"/>
              </a:rPr>
              <a:t>Tower_of_hanoi</a:t>
            </a:r>
            <a:r>
              <a:rPr lang="en-US" sz="1400" dirty="0">
                <a:cs typeface="Segoe UI"/>
              </a:rPr>
              <a:t> (n-1, s, a, d)</a:t>
            </a:r>
          </a:p>
          <a:p>
            <a:endParaRPr lang="en-US" sz="1400">
              <a:cs typeface="Segoe UI"/>
            </a:endParaRPr>
          </a:p>
          <a:p>
            <a:r>
              <a:rPr lang="en-US" sz="1400" dirty="0">
                <a:cs typeface="Segoe UI"/>
              </a:rPr>
              <a:t>print (“Move from s to d”)</a:t>
            </a:r>
          </a:p>
          <a:p>
            <a:endParaRPr lang="en-US" sz="1400">
              <a:cs typeface="Segoe UI"/>
            </a:endParaRPr>
          </a:p>
          <a:p>
            <a:r>
              <a:rPr lang="en-US" sz="1400" dirty="0" err="1">
                <a:cs typeface="Segoe UI"/>
              </a:rPr>
              <a:t>Tower_of_hanoi</a:t>
            </a:r>
            <a:r>
              <a:rPr lang="en-US" sz="1400" dirty="0">
                <a:cs typeface="Segoe UI"/>
              </a:rPr>
              <a:t> (n-1, a, d, s)</a:t>
            </a:r>
          </a:p>
          <a:p>
            <a:br>
              <a:rPr lang="en-US" sz="1400" dirty="0">
                <a:cs typeface="Segoe UI"/>
              </a:rPr>
            </a:br>
            <a:r>
              <a:rPr lang="en-US" sz="1400" b="1" dirty="0">
                <a:cs typeface="Segoe UI"/>
              </a:rPr>
              <a:t>end if</a:t>
            </a:r>
            <a:endParaRPr lang="en-US" sz="1400" dirty="0">
              <a:cs typeface="Segoe UI"/>
            </a:endParaRPr>
          </a:p>
          <a:p>
            <a:endParaRPr lang="en-US" sz="140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3975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3DCA-C817-4351-88E2-CE0B2A8F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Mathematical analysis of Recursive Algorithms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D4833-0BE1-4BA2-BA64-433751D7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1525233"/>
            <a:ext cx="10912380" cy="50919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Solving recurrence for number of moves: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M(n) = 2M(n-1) + 1,      </a:t>
            </a:r>
            <a:br>
              <a:rPr lang="en-US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M(1) = 1</a:t>
            </a: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ea typeface="+mn-lt"/>
                <a:cs typeface="+mn-lt"/>
              </a:rPr>
              <a:t>M(n) = 2M(n-1) + 1</a:t>
            </a:r>
            <a:endParaRPr lang="en-US" dirty="0"/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ea typeface="+mn-lt"/>
                <a:cs typeface="+mn-lt"/>
              </a:rPr>
              <a:t>         = 2(2M(n-2) + 1) + 1 = 2</a:t>
            </a:r>
            <a:r>
              <a:rPr lang="en-US" baseline="30000" dirty="0">
                <a:ea typeface="+mn-lt"/>
                <a:cs typeface="+mn-lt"/>
              </a:rPr>
              <a:t>2</a:t>
            </a:r>
            <a:r>
              <a:rPr lang="en-US" dirty="0">
                <a:ea typeface="+mn-lt"/>
                <a:cs typeface="+mn-lt"/>
              </a:rPr>
              <a:t>*M(n-2) + 2</a:t>
            </a:r>
            <a:r>
              <a:rPr lang="en-US" baseline="30000" dirty="0">
                <a:ea typeface="+mn-lt"/>
                <a:cs typeface="+mn-lt"/>
              </a:rPr>
              <a:t>1</a:t>
            </a:r>
            <a:r>
              <a:rPr lang="en-US" dirty="0">
                <a:ea typeface="+mn-lt"/>
                <a:cs typeface="+mn-lt"/>
              </a:rPr>
              <a:t> + 2</a:t>
            </a:r>
            <a:r>
              <a:rPr lang="en-US" baseline="30000" dirty="0">
                <a:ea typeface="+mn-lt"/>
                <a:cs typeface="+mn-lt"/>
              </a:rPr>
              <a:t>0</a:t>
            </a: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ea typeface="+mn-lt"/>
                <a:cs typeface="+mn-lt"/>
              </a:rPr>
              <a:t>         = 2</a:t>
            </a:r>
            <a:r>
              <a:rPr lang="en-US" baseline="30000" dirty="0">
                <a:ea typeface="+mn-lt"/>
                <a:cs typeface="+mn-lt"/>
              </a:rPr>
              <a:t>2 </a:t>
            </a:r>
            <a:r>
              <a:rPr lang="en-US" dirty="0">
                <a:ea typeface="+mn-lt"/>
                <a:cs typeface="+mn-lt"/>
              </a:rPr>
              <a:t>*(2M(n-3) + 1) + 2</a:t>
            </a:r>
            <a:r>
              <a:rPr lang="en-US" baseline="30000" dirty="0">
                <a:ea typeface="+mn-lt"/>
                <a:cs typeface="+mn-lt"/>
              </a:rPr>
              <a:t>1</a:t>
            </a:r>
            <a:r>
              <a:rPr lang="en-US" dirty="0">
                <a:ea typeface="+mn-lt"/>
                <a:cs typeface="+mn-lt"/>
              </a:rPr>
              <a:t> + 2</a:t>
            </a:r>
            <a:r>
              <a:rPr lang="en-US" baseline="30000" dirty="0">
                <a:ea typeface="+mn-lt"/>
                <a:cs typeface="+mn-lt"/>
              </a:rPr>
              <a:t>0</a:t>
            </a: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ea typeface="+mn-lt"/>
                <a:cs typeface="+mn-lt"/>
              </a:rPr>
              <a:t>         = 2</a:t>
            </a:r>
            <a:r>
              <a:rPr lang="en-US" baseline="30000" dirty="0">
                <a:ea typeface="+mn-lt"/>
                <a:cs typeface="+mn-lt"/>
              </a:rPr>
              <a:t>3</a:t>
            </a:r>
            <a:r>
              <a:rPr lang="en-US" dirty="0">
                <a:ea typeface="+mn-lt"/>
                <a:cs typeface="+mn-lt"/>
              </a:rPr>
              <a:t>*M(n-3) + 2</a:t>
            </a:r>
            <a:r>
              <a:rPr lang="en-US" baseline="30000" dirty="0">
                <a:ea typeface="+mn-lt"/>
                <a:cs typeface="+mn-lt"/>
              </a:rPr>
              <a:t>2</a:t>
            </a:r>
            <a:r>
              <a:rPr lang="en-US" dirty="0">
                <a:ea typeface="+mn-lt"/>
                <a:cs typeface="+mn-lt"/>
              </a:rPr>
              <a:t> + 2</a:t>
            </a:r>
            <a:r>
              <a:rPr lang="en-US" baseline="30000" dirty="0">
                <a:ea typeface="+mn-lt"/>
                <a:cs typeface="+mn-lt"/>
              </a:rPr>
              <a:t>1</a:t>
            </a:r>
            <a:r>
              <a:rPr lang="en-US" dirty="0">
                <a:ea typeface="+mn-lt"/>
                <a:cs typeface="+mn-lt"/>
              </a:rPr>
              <a:t> + 2</a:t>
            </a:r>
            <a:r>
              <a:rPr lang="en-US" baseline="30000" dirty="0">
                <a:ea typeface="+mn-lt"/>
                <a:cs typeface="+mn-lt"/>
              </a:rPr>
              <a:t>0</a:t>
            </a: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ea typeface="+mn-lt"/>
                <a:cs typeface="+mn-lt"/>
              </a:rPr>
              <a:t>         = …</a:t>
            </a: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ea typeface="+mn-lt"/>
                <a:cs typeface="+mn-lt"/>
              </a:rPr>
              <a:t>         = 2</a:t>
            </a:r>
            <a:r>
              <a:rPr lang="en-US" baseline="30000" dirty="0">
                <a:ea typeface="+mn-lt"/>
                <a:cs typeface="+mn-lt"/>
              </a:rPr>
              <a:t>n-1</a:t>
            </a:r>
            <a:r>
              <a:rPr lang="en-US" dirty="0">
                <a:ea typeface="+mn-lt"/>
                <a:cs typeface="+mn-lt"/>
              </a:rPr>
              <a:t>*M(1) + 2</a:t>
            </a:r>
            <a:r>
              <a:rPr lang="en-US" baseline="30000" dirty="0">
                <a:ea typeface="+mn-lt"/>
                <a:cs typeface="+mn-lt"/>
              </a:rPr>
              <a:t>n-2</a:t>
            </a:r>
            <a:r>
              <a:rPr lang="en-US" dirty="0">
                <a:ea typeface="+mn-lt"/>
                <a:cs typeface="+mn-lt"/>
              </a:rPr>
              <a:t> + … + 2</a:t>
            </a:r>
            <a:r>
              <a:rPr lang="en-US" baseline="30000" dirty="0">
                <a:ea typeface="+mn-lt"/>
                <a:cs typeface="+mn-lt"/>
              </a:rPr>
              <a:t>1</a:t>
            </a:r>
            <a:r>
              <a:rPr lang="en-US" dirty="0">
                <a:ea typeface="+mn-lt"/>
                <a:cs typeface="+mn-lt"/>
              </a:rPr>
              <a:t> + 2</a:t>
            </a:r>
            <a:r>
              <a:rPr lang="en-US" baseline="30000" dirty="0">
                <a:ea typeface="+mn-lt"/>
                <a:cs typeface="+mn-lt"/>
              </a:rPr>
              <a:t>0</a:t>
            </a: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ea typeface="+mn-lt"/>
                <a:cs typeface="+mn-lt"/>
              </a:rPr>
              <a:t>         = 2</a:t>
            </a:r>
            <a:r>
              <a:rPr lang="en-US" baseline="30000" dirty="0">
                <a:ea typeface="+mn-lt"/>
                <a:cs typeface="+mn-lt"/>
              </a:rPr>
              <a:t>n-1 </a:t>
            </a:r>
            <a:r>
              <a:rPr lang="en-US" dirty="0">
                <a:ea typeface="+mn-lt"/>
                <a:cs typeface="+mn-lt"/>
              </a:rPr>
              <a:t>+ 2</a:t>
            </a:r>
            <a:r>
              <a:rPr lang="en-US" baseline="30000" dirty="0">
                <a:ea typeface="+mn-lt"/>
                <a:cs typeface="+mn-lt"/>
              </a:rPr>
              <a:t>n-2 </a:t>
            </a:r>
            <a:r>
              <a:rPr lang="en-US" dirty="0">
                <a:ea typeface="+mn-lt"/>
                <a:cs typeface="+mn-lt"/>
              </a:rPr>
              <a:t>+ … + 2</a:t>
            </a:r>
            <a:r>
              <a:rPr lang="en-US" baseline="30000" dirty="0">
                <a:ea typeface="+mn-lt"/>
                <a:cs typeface="+mn-lt"/>
              </a:rPr>
              <a:t>1</a:t>
            </a:r>
            <a:r>
              <a:rPr lang="en-US" dirty="0">
                <a:ea typeface="+mn-lt"/>
                <a:cs typeface="+mn-lt"/>
              </a:rPr>
              <a:t> + 2</a:t>
            </a:r>
            <a:r>
              <a:rPr lang="en-US" baseline="30000" dirty="0">
                <a:ea typeface="+mn-lt"/>
                <a:cs typeface="+mn-lt"/>
              </a:rPr>
              <a:t>0</a:t>
            </a: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ea typeface="+mn-lt"/>
                <a:cs typeface="+mn-lt"/>
              </a:rPr>
              <a:t>         = </a:t>
            </a:r>
            <a:r>
              <a:rPr lang="en-US" b="1" dirty="0">
                <a:solidFill>
                  <a:srgbClr val="0070C0"/>
                </a:solidFill>
                <a:ea typeface="+mn-lt"/>
                <a:cs typeface="+mn-lt"/>
              </a:rPr>
              <a:t>2</a:t>
            </a:r>
            <a:r>
              <a:rPr lang="en-US" b="1" baseline="30000" dirty="0">
                <a:solidFill>
                  <a:srgbClr val="0070C0"/>
                </a:solidFill>
                <a:ea typeface="+mn-lt"/>
                <a:cs typeface="+mn-lt"/>
              </a:rPr>
              <a:t>n</a:t>
            </a:r>
            <a:r>
              <a:rPr lang="en-US" b="1" dirty="0">
                <a:solidFill>
                  <a:srgbClr val="0070C0"/>
                </a:solidFill>
                <a:ea typeface="+mn-lt"/>
                <a:cs typeface="+mn-lt"/>
              </a:rPr>
              <a:t>- 1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5068C-3A03-49E9-B0E3-B9CF6EDF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EDFD6-391C-45A0-B232-574817CEA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DSE 2256 Design &amp;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230203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3DCA-C817-4351-88E2-CE0B2A8F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Mathematical analysis of Recursive Algorithms VII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5068C-3A03-49E9-B0E3-B9CF6EDF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EDFD6-391C-45A0-B232-574817CEA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DSE 2256 Design &amp; Analysis of Algorithms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FB158-9408-4245-B41B-A671CE5D6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7613"/>
            <a:ext cx="8505604" cy="29474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698BED-5004-4F17-B121-A43D25C78281}"/>
                  </a:ext>
                </a:extLst>
              </p:cNvPr>
              <p:cNvSpPr txBox="1"/>
              <p:nvPr/>
            </p:nvSpPr>
            <p:spPr>
              <a:xfrm>
                <a:off x="8178227" y="1741221"/>
                <a:ext cx="3696102" cy="197849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Total no. of calls made by the Tower of Hanoi algorithm:</a:t>
                </a:r>
                <a:br>
                  <a:rPr lang="en-US" b="1" dirty="0">
                    <a:latin typeface="Cambria Math" panose="02040503050406030204" pitchFamily="18" charset="0"/>
                  </a:rPr>
                </a:br>
                <a:endParaRPr lang="en-US" b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nary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baseline="30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698BED-5004-4F17-B121-A43D25C78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227" y="1741221"/>
                <a:ext cx="3696102" cy="1978490"/>
              </a:xfrm>
              <a:prstGeom prst="rect">
                <a:avLst/>
              </a:prstGeom>
              <a:blipFill>
                <a:blip r:embed="rId3"/>
                <a:stretch>
                  <a:fillRect t="-92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62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MatrixVTI">
  <a:themeElements>
    <a:clrScheme name="Custom 29">
      <a:dk1>
        <a:srgbClr val="000000"/>
      </a:dk1>
      <a:lt1>
        <a:sysClr val="window" lastClr="FFFFFF"/>
      </a:lt1>
      <a:dk2>
        <a:srgbClr val="465959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7967B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F7A14CA634AE469B96691D94FD32F7" ma:contentTypeVersion="13" ma:contentTypeDescription="Create a new document." ma:contentTypeScope="" ma:versionID="004e0c0ab143f8cf91b32d349cc1d6fe">
  <xsd:schema xmlns:xsd="http://www.w3.org/2001/XMLSchema" xmlns:xs="http://www.w3.org/2001/XMLSchema" xmlns:p="http://schemas.microsoft.com/office/2006/metadata/properties" xmlns:ns2="cec7fef7-e975-4ca8-918d-7eb5d545cf95" xmlns:ns3="6555ff34-ecb9-4dd7-8026-f8d44bab36a6" targetNamespace="http://schemas.microsoft.com/office/2006/metadata/properties" ma:root="true" ma:fieldsID="031f11a8c35f8f92336b2f5273747930" ns2:_="" ns3:_="">
    <xsd:import namespace="cec7fef7-e975-4ca8-918d-7eb5d545cf95"/>
    <xsd:import namespace="6555ff34-ecb9-4dd7-8026-f8d44bab36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c7fef7-e975-4ca8-918d-7eb5d545cf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55ff34-ecb9-4dd7-8026-f8d44bab36a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956fa0ee-5118-448d-ac54-87e27872924d}" ma:internalName="TaxCatchAll" ma:showField="CatchAllData" ma:web="6555ff34-ecb9-4dd7-8026-f8d44bab36a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555ff34-ecb9-4dd7-8026-f8d44bab36a6" xsi:nil="true"/>
    <lcf76f155ced4ddcb4097134ff3c332f xmlns="cec7fef7-e975-4ca8-918d-7eb5d545cf9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0856C1D-5184-4229-AEA9-6B7D60ED6942}"/>
</file>

<file path=customXml/itemProps2.xml><?xml version="1.0" encoding="utf-8"?>
<ds:datastoreItem xmlns:ds="http://schemas.openxmlformats.org/officeDocument/2006/customXml" ds:itemID="{0894AD94-6876-4E70-9B58-3AEA26C088F5}"/>
</file>

<file path=customXml/itemProps3.xml><?xml version="1.0" encoding="utf-8"?>
<ds:datastoreItem xmlns:ds="http://schemas.openxmlformats.org/officeDocument/2006/customXml" ds:itemID="{1A858A42-931F-4129-8744-72615E798AA6}"/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49</TotalTime>
  <Words>975</Words>
  <Application>Microsoft Office PowerPoint</Application>
  <PresentationFormat>Widescreen</PresentationFormat>
  <Paragraphs>136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Avenir Next LT Pro</vt:lpstr>
      <vt:lpstr>Bahnschrift</vt:lpstr>
      <vt:lpstr>Calibri</vt:lpstr>
      <vt:lpstr>Cambria Math</vt:lpstr>
      <vt:lpstr>Lucida Grande</vt:lpstr>
      <vt:lpstr>Segoe UI</vt:lpstr>
      <vt:lpstr>Symbol</vt:lpstr>
      <vt:lpstr>Times New Roman</vt:lpstr>
      <vt:lpstr>Wingdings</vt:lpstr>
      <vt:lpstr>MatrixVTI</vt:lpstr>
      <vt:lpstr>         DSE 2256 DESIGN &amp; ANALYSIS OF ALGORITHMS     Lecture 8 &amp; 9  Mathematical Analysis of Recursive Algorithms </vt:lpstr>
      <vt:lpstr>Recap of L6 &amp; L7 </vt:lpstr>
      <vt:lpstr>Mathematical analysis of Recursive Algorithms I</vt:lpstr>
      <vt:lpstr>Mathematical analysis of Recursive Algorithms II</vt:lpstr>
      <vt:lpstr>Mathematical analysis of Recursive Algorithms III</vt:lpstr>
      <vt:lpstr>Mathematical analysis of Recursive Algorithms IV</vt:lpstr>
      <vt:lpstr>Mathematical analysis of Recursive Algorithms V</vt:lpstr>
      <vt:lpstr>Mathematical analysis of Recursive Algorithms VI</vt:lpstr>
      <vt:lpstr>Mathematical analysis of Recursive Algorithms VII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DSE 2256 DESIGN &amp; ANALYSIS OF ALGORITHMS</dc:title>
  <dc:creator>Abhilash K Pai [MAHE-MIT]</dc:creator>
  <cp:lastModifiedBy>Linda Varghese [MAHE-MIT]</cp:lastModifiedBy>
  <cp:revision>10</cp:revision>
  <dcterms:created xsi:type="dcterms:W3CDTF">2022-02-07T06:59:36Z</dcterms:created>
  <dcterms:modified xsi:type="dcterms:W3CDTF">2023-03-09T10:18:15Z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0x01010027F7A14CA634AE469B96691D94FD32F7</vt:lpwstr>
  </property>
  <property fmtid="{D5CDD505-2E9C-101B-9397-08002B2CF9AE}" pid="3" name="Order">
    <vt:r8>1034100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