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55"/>
  </p:notesMasterIdLst>
  <p:sldIdLst>
    <p:sldId id="256" r:id="rId6"/>
    <p:sldId id="257" r:id="rId7"/>
    <p:sldId id="258" r:id="rId8"/>
    <p:sldId id="259" r:id="rId9"/>
    <p:sldId id="260" r:id="rId10"/>
    <p:sldId id="261" r:id="rId11"/>
    <p:sldId id="289" r:id="rId12"/>
    <p:sldId id="263" r:id="rId13"/>
    <p:sldId id="315" r:id="rId14"/>
    <p:sldId id="287" r:id="rId15"/>
    <p:sldId id="288" r:id="rId16"/>
    <p:sldId id="305" r:id="rId17"/>
    <p:sldId id="320" r:id="rId18"/>
    <p:sldId id="312" r:id="rId19"/>
    <p:sldId id="313" r:id="rId20"/>
    <p:sldId id="290" r:id="rId21"/>
    <p:sldId id="291" r:id="rId22"/>
    <p:sldId id="269" r:id="rId23"/>
    <p:sldId id="327" r:id="rId24"/>
    <p:sldId id="292" r:id="rId25"/>
    <p:sldId id="293" r:id="rId26"/>
    <p:sldId id="294" r:id="rId27"/>
    <p:sldId id="295" r:id="rId28"/>
    <p:sldId id="316" r:id="rId29"/>
    <p:sldId id="317" r:id="rId30"/>
    <p:sldId id="300" r:id="rId31"/>
    <p:sldId id="302" r:id="rId32"/>
    <p:sldId id="318" r:id="rId33"/>
    <p:sldId id="319" r:id="rId34"/>
    <p:sldId id="304" r:id="rId35"/>
    <p:sldId id="314" r:id="rId36"/>
    <p:sldId id="270" r:id="rId37"/>
    <p:sldId id="321" r:id="rId38"/>
    <p:sldId id="271" r:id="rId39"/>
    <p:sldId id="311" r:id="rId40"/>
    <p:sldId id="322" r:id="rId41"/>
    <p:sldId id="326" r:id="rId42"/>
    <p:sldId id="272" r:id="rId43"/>
    <p:sldId id="306" r:id="rId44"/>
    <p:sldId id="329" r:id="rId45"/>
    <p:sldId id="330" r:id="rId46"/>
    <p:sldId id="331" r:id="rId47"/>
    <p:sldId id="335" r:id="rId48"/>
    <p:sldId id="308" r:id="rId49"/>
    <p:sldId id="309" r:id="rId50"/>
    <p:sldId id="328" r:id="rId51"/>
    <p:sldId id="333" r:id="rId52"/>
    <p:sldId id="334" r:id="rId53"/>
    <p:sldId id="332" r:id="rId54"/>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5pPr>
    <a:lvl6pPr marL="2286000" algn="l" defTabSz="914400" rtl="0" eaLnBrk="1" latinLnBrk="0" hangingPunct="1">
      <a:defRPr sz="2800" kern="1200">
        <a:solidFill>
          <a:schemeClr val="tx1"/>
        </a:solidFill>
        <a:latin typeface="Times New Roman" panose="02020603050405020304" pitchFamily="18" charset="0"/>
        <a:ea typeface="+mn-ea"/>
        <a:cs typeface="+mn-cs"/>
      </a:defRPr>
    </a:lvl6pPr>
    <a:lvl7pPr marL="2743200" algn="l" defTabSz="914400" rtl="0" eaLnBrk="1" latinLnBrk="0" hangingPunct="1">
      <a:defRPr sz="2800" kern="1200">
        <a:solidFill>
          <a:schemeClr val="tx1"/>
        </a:solidFill>
        <a:latin typeface="Times New Roman" panose="02020603050405020304" pitchFamily="18" charset="0"/>
        <a:ea typeface="+mn-ea"/>
        <a:cs typeface="+mn-cs"/>
      </a:defRPr>
    </a:lvl7pPr>
    <a:lvl8pPr marL="3200400" algn="l" defTabSz="914400" rtl="0" eaLnBrk="1" latinLnBrk="0" hangingPunct="1">
      <a:defRPr sz="2800" kern="1200">
        <a:solidFill>
          <a:schemeClr val="tx1"/>
        </a:solidFill>
        <a:latin typeface="Times New Roman" panose="02020603050405020304" pitchFamily="18" charset="0"/>
        <a:ea typeface="+mn-ea"/>
        <a:cs typeface="+mn-cs"/>
      </a:defRPr>
    </a:lvl8pPr>
    <a:lvl9pPr marL="3657600" algn="l" defTabSz="914400" rtl="0" eaLnBrk="1" latinLnBrk="0" hangingPunct="1">
      <a:defRPr sz="28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21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476D51-607E-4639-A508-8BAE5053DD63}" v="1" dt="2023-04-19T12:14:48.419"/>
    <p1510:client id="{409793FA-15A2-4159-8CEE-FFBC26624F42}" v="14" dt="2023-04-15T20:31:19.405"/>
    <p1510:client id="{635B86AE-088E-43AA-9737-CD2B75D8A29B}" v="3" dt="2023-05-03T15:39:10.824"/>
    <p1510:client id="{64F3A7E4-B46E-4E8E-8AB4-649ABB39AFFF}" v="2" dt="2023-05-10T21:02:31.675"/>
    <p1510:client id="{997FCB64-B28C-BDCC-3FE5-2A6587855F6C}" v="1" dt="2023-05-08T16:42:42.098"/>
    <p1510:client id="{F1DFAEE9-2809-4B19-B4BB-16658DEF953E}" v="5" dt="2023-04-19T15:15:22.5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heme" Target="theme/theme1.xml"/><Relationship Id="rId5" Type="http://schemas.openxmlformats.org/officeDocument/2006/relationships/slideMaster" Target="slideMasters/slideMaster2.xml"/><Relationship Id="rId61" Type="http://schemas.microsoft.com/office/2015/10/relationships/revisionInfo" Target="revisionInfo.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LESH KUMAR GUPTA - 210968160" userId="S::shailesh.gupta@learner.manipal.edu::aa336540-155c-4261-838f-87b1bcbdc30f" providerId="AD" clId="Web-{F1DFAEE9-2809-4B19-B4BB-16658DEF953E}"/>
    <pc:docChg chg="modSld">
      <pc:chgData name="SHAILESH KUMAR GUPTA - 210968160" userId="S::shailesh.gupta@learner.manipal.edu::aa336540-155c-4261-838f-87b1bcbdc30f" providerId="AD" clId="Web-{F1DFAEE9-2809-4B19-B4BB-16658DEF953E}" dt="2023-04-19T15:15:22.538" v="3" actId="20577"/>
      <pc:docMkLst>
        <pc:docMk/>
      </pc:docMkLst>
      <pc:sldChg chg="modSp">
        <pc:chgData name="SHAILESH KUMAR GUPTA - 210968160" userId="S::shailesh.gupta@learner.manipal.edu::aa336540-155c-4261-838f-87b1bcbdc30f" providerId="AD" clId="Web-{F1DFAEE9-2809-4B19-B4BB-16658DEF953E}" dt="2023-04-19T15:15:22.538" v="3" actId="20577"/>
        <pc:sldMkLst>
          <pc:docMk/>
          <pc:sldMk cId="4111208428" sldId="336"/>
        </pc:sldMkLst>
        <pc:spChg chg="mod">
          <ac:chgData name="SHAILESH KUMAR GUPTA - 210968160" userId="S::shailesh.gupta@learner.manipal.edu::aa336540-155c-4261-838f-87b1bcbdc30f" providerId="AD" clId="Web-{F1DFAEE9-2809-4B19-B4BB-16658DEF953E}" dt="2023-04-19T15:15:22.538" v="3" actId="20577"/>
          <ac:spMkLst>
            <pc:docMk/>
            <pc:sldMk cId="4111208428" sldId="336"/>
            <ac:spMk id="2" creationId="{4C6EB115-1D4B-876C-D92A-C9BFC2FFDDCF}"/>
          </ac:spMkLst>
        </pc:spChg>
      </pc:sldChg>
    </pc:docChg>
  </pc:docChgLst>
  <pc:docChgLst>
    <pc:chgData name="Cheshtha Vasudeva [DATA SCIENCE AND ENGINEERING - 2021]" userId="S::cheshtha.219309013_muj.manipal.edu#ext#@learnermanipal.onmicrosoft.com::f1bb5612-f9cd-445c-aa0c-2ac4a2a505cd" providerId="AD" clId="Web-{635B86AE-088E-43AA-9737-CD2B75D8A29B}"/>
    <pc:docChg chg="addSld delSld">
      <pc:chgData name="Cheshtha Vasudeva [DATA SCIENCE AND ENGINEERING - 2021]" userId="S::cheshtha.219309013_muj.manipal.edu#ext#@learnermanipal.onmicrosoft.com::f1bb5612-f9cd-445c-aa0c-2ac4a2a505cd" providerId="AD" clId="Web-{635B86AE-088E-43AA-9737-CD2B75D8A29B}" dt="2023-05-03T15:39:10.824" v="2"/>
      <pc:docMkLst>
        <pc:docMk/>
      </pc:docMkLst>
      <pc:sldChg chg="del">
        <pc:chgData name="Cheshtha Vasudeva [DATA SCIENCE AND ENGINEERING - 2021]" userId="S::cheshtha.219309013_muj.manipal.edu#ext#@learnermanipal.onmicrosoft.com::f1bb5612-f9cd-445c-aa0c-2ac4a2a505cd" providerId="AD" clId="Web-{635B86AE-088E-43AA-9737-CD2B75D8A29B}" dt="2023-05-03T15:39:10.824" v="2"/>
        <pc:sldMkLst>
          <pc:docMk/>
          <pc:sldMk cId="4111208428" sldId="336"/>
        </pc:sldMkLst>
      </pc:sldChg>
      <pc:sldChg chg="new del">
        <pc:chgData name="Cheshtha Vasudeva [DATA SCIENCE AND ENGINEERING - 2021]" userId="S::cheshtha.219309013_muj.manipal.edu#ext#@learnermanipal.onmicrosoft.com::f1bb5612-f9cd-445c-aa0c-2ac4a2a505cd" providerId="AD" clId="Web-{635B86AE-088E-43AA-9737-CD2B75D8A29B}" dt="2023-05-03T14:34:55.845" v="1"/>
        <pc:sldMkLst>
          <pc:docMk/>
          <pc:sldMk cId="1995363018" sldId="337"/>
        </pc:sldMkLst>
      </pc:sldChg>
    </pc:docChg>
  </pc:docChgLst>
  <pc:docChgLst>
    <pc:chgData name="MILIND KUMAR JHA - 210968220" userId="S::milind.jha2@learner.manipal.edu::cac7d1d7-5bcc-4348-a5f5-be577699bfe0" providerId="AD" clId="Web-{409793FA-15A2-4159-8CEE-FFBC26624F42}"/>
    <pc:docChg chg="modSld">
      <pc:chgData name="MILIND KUMAR JHA - 210968220" userId="S::milind.jha2@learner.manipal.edu::cac7d1d7-5bcc-4348-a5f5-be577699bfe0" providerId="AD" clId="Web-{409793FA-15A2-4159-8CEE-FFBC26624F42}" dt="2023-04-15T20:31:15.639" v="2" actId="20577"/>
      <pc:docMkLst>
        <pc:docMk/>
      </pc:docMkLst>
      <pc:sldChg chg="modSp">
        <pc:chgData name="MILIND KUMAR JHA - 210968220" userId="S::milind.jha2@learner.manipal.edu::cac7d1d7-5bcc-4348-a5f5-be577699bfe0" providerId="AD" clId="Web-{409793FA-15A2-4159-8CEE-FFBC26624F42}" dt="2023-04-15T20:31:15.639" v="2" actId="20577"/>
        <pc:sldMkLst>
          <pc:docMk/>
          <pc:sldMk cId="167756547" sldId="328"/>
        </pc:sldMkLst>
        <pc:spChg chg="mod">
          <ac:chgData name="MILIND KUMAR JHA - 210968220" userId="S::milind.jha2@learner.manipal.edu::cac7d1d7-5bcc-4348-a5f5-be577699bfe0" providerId="AD" clId="Web-{409793FA-15A2-4159-8CEE-FFBC26624F42}" dt="2023-04-15T20:31:15.639" v="2" actId="20577"/>
          <ac:spMkLst>
            <pc:docMk/>
            <pc:sldMk cId="167756547" sldId="328"/>
            <ac:spMk id="4" creationId="{9A97D359-9F00-4FF8-A704-AE2DF189E50B}"/>
          </ac:spMkLst>
        </pc:spChg>
      </pc:sldChg>
    </pc:docChg>
  </pc:docChgLst>
  <pc:docChgLst>
    <pc:chgData name="SHAILESH KUMAR GUPTA - 210968160" userId="S::shailesh.gupta@learner.manipal.edu::aa336540-155c-4261-838f-87b1bcbdc30f" providerId="AD" clId="Web-{997FCB64-B28C-BDCC-3FE5-2A6587855F6C}"/>
    <pc:docChg chg="sldOrd">
      <pc:chgData name="SHAILESH KUMAR GUPTA - 210968160" userId="S::shailesh.gupta@learner.manipal.edu::aa336540-155c-4261-838f-87b1bcbdc30f" providerId="AD" clId="Web-{997FCB64-B28C-BDCC-3FE5-2A6587855F6C}" dt="2023-05-08T16:42:42.098" v="0"/>
      <pc:docMkLst>
        <pc:docMk/>
      </pc:docMkLst>
      <pc:sldChg chg="ord">
        <pc:chgData name="SHAILESH KUMAR GUPTA - 210968160" userId="S::shailesh.gupta@learner.manipal.edu::aa336540-155c-4261-838f-87b1bcbdc30f" providerId="AD" clId="Web-{997FCB64-B28C-BDCC-3FE5-2A6587855F6C}" dt="2023-05-08T16:42:42.098" v="0"/>
        <pc:sldMkLst>
          <pc:docMk/>
          <pc:sldMk cId="1800710698" sldId="334"/>
        </pc:sldMkLst>
      </pc:sldChg>
    </pc:docChg>
  </pc:docChgLst>
  <pc:docChgLst>
    <pc:chgData name="RAJ SHEKHAR SINGH - 210968068" userId="S::raj.singh@learner.manipal.edu::e3a1eed6-4125-4214-9465-17069ce41974" providerId="AD" clId="Web-{64F3A7E4-B46E-4E8E-8AB4-649ABB39AFFF}"/>
    <pc:docChg chg="addSld delSld">
      <pc:chgData name="RAJ SHEKHAR SINGH - 210968068" userId="S::raj.singh@learner.manipal.edu::e3a1eed6-4125-4214-9465-17069ce41974" providerId="AD" clId="Web-{64F3A7E4-B46E-4E8E-8AB4-649ABB39AFFF}" dt="2023-05-10T21:02:31.675" v="1"/>
      <pc:docMkLst>
        <pc:docMk/>
      </pc:docMkLst>
      <pc:sldChg chg="new del">
        <pc:chgData name="RAJ SHEKHAR SINGH - 210968068" userId="S::raj.singh@learner.manipal.edu::e3a1eed6-4125-4214-9465-17069ce41974" providerId="AD" clId="Web-{64F3A7E4-B46E-4E8E-8AB4-649ABB39AFFF}" dt="2023-05-10T21:02:31.675" v="1"/>
        <pc:sldMkLst>
          <pc:docMk/>
          <pc:sldMk cId="2439971643" sldId="336"/>
        </pc:sldMkLst>
      </pc:sldChg>
    </pc:docChg>
  </pc:docChgLst>
  <pc:docChgLst>
    <pc:chgData name="SONAKSHI AVINASH BADLANI - 210968055" userId="S::sonakshi.badlani@learner.manipal.edu::9befd36d-dcf5-448f-a5db-756ab2e0869d" providerId="AD" clId="Web-{05476D51-607E-4639-A508-8BAE5053DD63}"/>
    <pc:docChg chg="addSld">
      <pc:chgData name="SONAKSHI AVINASH BADLANI - 210968055" userId="S::sonakshi.badlani@learner.manipal.edu::9befd36d-dcf5-448f-a5db-756ab2e0869d" providerId="AD" clId="Web-{05476D51-607E-4639-A508-8BAE5053DD63}" dt="2023-04-19T12:14:48.419" v="0"/>
      <pc:docMkLst>
        <pc:docMk/>
      </pc:docMkLst>
      <pc:sldChg chg="new">
        <pc:chgData name="SONAKSHI AVINASH BADLANI - 210968055" userId="S::sonakshi.badlani@learner.manipal.edu::9befd36d-dcf5-448f-a5db-756ab2e0869d" providerId="AD" clId="Web-{05476D51-607E-4639-A508-8BAE5053DD63}" dt="2023-04-19T12:14:48.419" v="0"/>
        <pc:sldMkLst>
          <pc:docMk/>
          <pc:sldMk cId="4111208428" sldId="33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4D52C99-6E2B-4A1C-8D9E-C602DE1EB6D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20000"/>
              </a:spcBef>
              <a:defRPr sz="1200">
                <a:latin typeface="Times New Roman" charset="0"/>
              </a:defRPr>
            </a:lvl1pPr>
          </a:lstStyle>
          <a:p>
            <a:pPr>
              <a:defRPr/>
            </a:pPr>
            <a:endParaRPr lang="en-US"/>
          </a:p>
        </p:txBody>
      </p:sp>
      <p:sp>
        <p:nvSpPr>
          <p:cNvPr id="13315" name="Rectangle 3">
            <a:extLst>
              <a:ext uri="{FF2B5EF4-FFF2-40B4-BE49-F238E27FC236}">
                <a16:creationId xmlns:a16="http://schemas.microsoft.com/office/drawing/2014/main" id="{048A87DE-C879-4521-AF5D-F802D9CCEAD3}"/>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20000"/>
              </a:spcBef>
              <a:defRPr sz="1200">
                <a:latin typeface="Times New Roman" charset="0"/>
              </a:defRPr>
            </a:lvl1pPr>
          </a:lstStyle>
          <a:p>
            <a:pPr>
              <a:defRPr/>
            </a:pPr>
            <a:endParaRPr lang="en-US"/>
          </a:p>
        </p:txBody>
      </p:sp>
      <p:sp>
        <p:nvSpPr>
          <p:cNvPr id="16388" name="Rectangle 4">
            <a:extLst>
              <a:ext uri="{FF2B5EF4-FFF2-40B4-BE49-F238E27FC236}">
                <a16:creationId xmlns:a16="http://schemas.microsoft.com/office/drawing/2014/main" id="{9A1D0F7C-0E98-4D81-9653-34EC49085E3F}"/>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a:extLst>
              <a:ext uri="{FF2B5EF4-FFF2-40B4-BE49-F238E27FC236}">
                <a16:creationId xmlns:a16="http://schemas.microsoft.com/office/drawing/2014/main" id="{7BE58804-6F66-4F70-98D3-1ED9B0196203}"/>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8" name="Rectangle 6">
            <a:extLst>
              <a:ext uri="{FF2B5EF4-FFF2-40B4-BE49-F238E27FC236}">
                <a16:creationId xmlns:a16="http://schemas.microsoft.com/office/drawing/2014/main" id="{DCF4093E-5CBB-4BC7-BFEE-A9FEC162C358}"/>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20000"/>
              </a:spcBef>
              <a:defRPr sz="1200">
                <a:latin typeface="Times New Roman" charset="0"/>
              </a:defRPr>
            </a:lvl1pPr>
          </a:lstStyle>
          <a:p>
            <a:pPr>
              <a:defRPr/>
            </a:pPr>
            <a:endParaRPr lang="en-US"/>
          </a:p>
        </p:txBody>
      </p:sp>
      <p:sp>
        <p:nvSpPr>
          <p:cNvPr id="13319" name="Rectangle 7">
            <a:extLst>
              <a:ext uri="{FF2B5EF4-FFF2-40B4-BE49-F238E27FC236}">
                <a16:creationId xmlns:a16="http://schemas.microsoft.com/office/drawing/2014/main" id="{CC71A19C-2791-4A51-B582-4F69D46BB37C}"/>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20000"/>
              </a:spcBef>
              <a:defRPr sz="1200"/>
            </a:lvl1pPr>
          </a:lstStyle>
          <a:p>
            <a:pPr>
              <a:defRPr/>
            </a:pPr>
            <a:fld id="{91DB2228-BE72-42E4-B58A-3CB9656314F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983CE4C8-04BA-45B7-ACCD-B76127F8B73B}"/>
              </a:ext>
            </a:extLst>
          </p:cNvPr>
          <p:cNvSpPr>
            <a:spLocks noGrp="1" noRot="1" noChangeAspect="1" noChangeArrowheads="1" noTextEdit="1"/>
          </p:cNvSpPr>
          <p:nvPr>
            <p:ph type="sldImg"/>
          </p:nvPr>
        </p:nvSpPr>
        <p:spPr>
          <a:ln/>
        </p:spPr>
      </p:sp>
      <p:sp>
        <p:nvSpPr>
          <p:cNvPr id="22531" name="Notes Placeholder 2">
            <a:extLst>
              <a:ext uri="{FF2B5EF4-FFF2-40B4-BE49-F238E27FC236}">
                <a16:creationId xmlns:a16="http://schemas.microsoft.com/office/drawing/2014/main" id="{460AB3C4-B71F-4107-AB11-692F923276E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f.sql</a:t>
            </a:r>
          </a:p>
        </p:txBody>
      </p:sp>
      <p:sp>
        <p:nvSpPr>
          <p:cNvPr id="22532" name="Slide Number Placeholder 3">
            <a:extLst>
              <a:ext uri="{FF2B5EF4-FFF2-40B4-BE49-F238E27FC236}">
                <a16:creationId xmlns:a16="http://schemas.microsoft.com/office/drawing/2014/main" id="{445E7AD9-BE42-414D-8E0F-B496980A5AB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BD4E17B5-EF97-48E3-85FF-DF80575B86F1}" type="slidenum">
              <a:rPr lang="en-US" altLang="en-US" sz="1200" smtClean="0"/>
              <a:pPr/>
              <a:t>5</a:t>
            </a:fld>
            <a:endParaRPr lang="en-US"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1D8F4222-7988-4667-9A03-F0AF15B9F1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3192AF98-07DD-4891-8AAB-BF112CDB29AE}" type="slidenum">
              <a:rPr lang="he-IL" altLang="en-US" sz="1200" smtClean="0"/>
              <a:pPr/>
              <a:t>23</a:t>
            </a:fld>
            <a:endParaRPr lang="en-US" altLang="en-US" sz="1200"/>
          </a:p>
        </p:txBody>
      </p:sp>
      <p:sp>
        <p:nvSpPr>
          <p:cNvPr id="43011" name="Rectangle 1026">
            <a:extLst>
              <a:ext uri="{FF2B5EF4-FFF2-40B4-BE49-F238E27FC236}">
                <a16:creationId xmlns:a16="http://schemas.microsoft.com/office/drawing/2014/main" id="{375F288E-8EB3-4890-B489-3DB24D35B6D0}"/>
              </a:ext>
            </a:extLst>
          </p:cNvPr>
          <p:cNvSpPr>
            <a:spLocks noGrp="1" noChangeArrowheads="1"/>
          </p:cNvSpPr>
          <p:nvPr>
            <p:ph type="body" idx="1"/>
          </p:nvPr>
        </p:nvSpPr>
        <p:spPr>
          <a:xfrm>
            <a:off x="412750" y="4773613"/>
            <a:ext cx="6030913" cy="3756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9" tIns="45269" rIns="92099" bIns="45269"/>
          <a:lstStyle/>
          <a:p>
            <a:pPr defTabSz="420688"/>
            <a:r>
              <a:rPr lang="en-US" altLang="en-US">
                <a:latin typeface="Times New Roman" panose="02020603050405020304" pitchFamily="18" charset="0"/>
              </a:rPr>
              <a:t>IF-THEN-ELSIF Statements</a:t>
            </a:r>
          </a:p>
          <a:p>
            <a:pPr marL="117475" lvl="1" defTabSz="420688"/>
            <a:r>
              <a:rPr lang="en-US" altLang="en-US">
                <a:latin typeface="Times New Roman" panose="02020603050405020304" pitchFamily="18" charset="0"/>
              </a:rPr>
              <a:t>When possible, use the ELSIF clause instead of nesting IF statements. The code is easier to read and understand, and the logic is clearly identified. If the action in the ELSE clause consists purely of another IF statement, it is more convenient to use the ELSIF clause. This makes the code clearer by removing the need for nested END IFs at the end of each further set of conditions and actions.</a:t>
            </a:r>
          </a:p>
          <a:p>
            <a:pPr marL="117475" lvl="1" defTabSz="420688"/>
            <a:r>
              <a:rPr lang="en-US" altLang="en-US">
                <a:latin typeface="Times New Roman" panose="02020603050405020304" pitchFamily="18" charset="0"/>
              </a:rPr>
              <a:t>Example</a:t>
            </a:r>
          </a:p>
          <a:p>
            <a:pPr defTabSz="420688">
              <a:spcBef>
                <a:spcPct val="0"/>
              </a:spcBef>
            </a:pPr>
            <a:r>
              <a:rPr lang="en-US" altLang="en-US">
                <a:latin typeface="Courier New" panose="02070309020205020404" pitchFamily="49" charset="0"/>
              </a:rPr>
              <a:t>   IF condition1 THEN </a:t>
            </a:r>
          </a:p>
          <a:p>
            <a:pPr defTabSz="420688">
              <a:spcBef>
                <a:spcPct val="0"/>
              </a:spcBef>
            </a:pPr>
            <a:r>
              <a:rPr lang="en-US" altLang="en-US">
                <a:latin typeface="Courier New" panose="02070309020205020404" pitchFamily="49" charset="0"/>
              </a:rPr>
              <a:t>     statement1;</a:t>
            </a:r>
          </a:p>
          <a:p>
            <a:pPr defTabSz="420688">
              <a:spcBef>
                <a:spcPct val="0"/>
              </a:spcBef>
            </a:pPr>
            <a:r>
              <a:rPr lang="en-US" altLang="en-US">
                <a:latin typeface="Courier New" panose="02070309020205020404" pitchFamily="49" charset="0"/>
              </a:rPr>
              <a:t>   ELSIF condition2 THEN </a:t>
            </a:r>
          </a:p>
          <a:p>
            <a:pPr defTabSz="420688">
              <a:spcBef>
                <a:spcPct val="0"/>
              </a:spcBef>
            </a:pPr>
            <a:r>
              <a:rPr lang="en-US" altLang="en-US">
                <a:latin typeface="Courier New" panose="02070309020205020404" pitchFamily="49" charset="0"/>
              </a:rPr>
              <a:t>     statement2;</a:t>
            </a:r>
          </a:p>
          <a:p>
            <a:pPr defTabSz="420688">
              <a:spcBef>
                <a:spcPct val="0"/>
              </a:spcBef>
            </a:pPr>
            <a:r>
              <a:rPr lang="en-US" altLang="en-US">
                <a:latin typeface="Courier New" panose="02070309020205020404" pitchFamily="49" charset="0"/>
              </a:rPr>
              <a:t>   ELSIF condition3 THEN</a:t>
            </a:r>
          </a:p>
          <a:p>
            <a:pPr defTabSz="420688">
              <a:spcBef>
                <a:spcPct val="0"/>
              </a:spcBef>
            </a:pPr>
            <a:r>
              <a:rPr lang="en-US" altLang="en-US">
                <a:latin typeface="Courier New" panose="02070309020205020404" pitchFamily="49" charset="0"/>
              </a:rPr>
              <a:t>     statement3;</a:t>
            </a:r>
          </a:p>
          <a:p>
            <a:pPr defTabSz="420688">
              <a:spcBef>
                <a:spcPct val="0"/>
              </a:spcBef>
            </a:pPr>
            <a:r>
              <a:rPr lang="en-US" altLang="en-US">
                <a:latin typeface="Courier New" panose="02070309020205020404" pitchFamily="49" charset="0"/>
              </a:rPr>
              <a:t>   END IF;</a:t>
            </a:r>
            <a:endParaRPr lang="en-US" altLang="en-US">
              <a:latin typeface="Times New Roman" panose="02020603050405020304" pitchFamily="18" charset="0"/>
            </a:endParaRPr>
          </a:p>
          <a:p>
            <a:pPr marL="117475" lvl="1" defTabSz="420688"/>
            <a:r>
              <a:rPr lang="en-US" altLang="en-US">
                <a:latin typeface="Times New Roman" panose="02020603050405020304" pitchFamily="18" charset="0"/>
              </a:rPr>
              <a:t>The example IF-THEN-ELSIF statement above is further defined as follows:</a:t>
            </a:r>
          </a:p>
          <a:p>
            <a:pPr marL="117475" lvl="1" defTabSz="420688"/>
            <a:r>
              <a:rPr lang="en-US" altLang="en-US">
                <a:latin typeface="Times New Roman" panose="02020603050405020304" pitchFamily="18" charset="0"/>
              </a:rPr>
              <a:t>For a given value entered, return a calculated value. If the entered value is over 100, then the calculated value is two times the entered value. If the entered value is between 50 and 100, then the calculated value is 50% of the starting value. If the entered value is less than 50, then the calculated value is 10% of the starting value.</a:t>
            </a:r>
          </a:p>
          <a:p>
            <a:pPr marL="117475" lvl="1" defTabSz="420688"/>
            <a:r>
              <a:rPr lang="en-US" altLang="en-US" b="1">
                <a:latin typeface="Times New Roman" panose="02020603050405020304" pitchFamily="18" charset="0"/>
              </a:rPr>
              <a:t>Note:</a:t>
            </a:r>
            <a:r>
              <a:rPr lang="en-US" altLang="en-US">
                <a:latin typeface="Times New Roman" panose="02020603050405020304" pitchFamily="18" charset="0"/>
              </a:rPr>
              <a:t> Any arithmetic expression containing null values evaluates to null.</a:t>
            </a:r>
            <a:r>
              <a:rPr lang="en-US" altLang="en-US">
                <a:latin typeface="Courier" pitchFamily="49" charset="0"/>
              </a:rPr>
              <a:t> 	     </a:t>
            </a:r>
          </a:p>
        </p:txBody>
      </p:sp>
      <p:sp>
        <p:nvSpPr>
          <p:cNvPr id="43012" name="Rectangle 1027">
            <a:extLst>
              <a:ext uri="{FF2B5EF4-FFF2-40B4-BE49-F238E27FC236}">
                <a16:creationId xmlns:a16="http://schemas.microsoft.com/office/drawing/2014/main" id="{F6B63DA4-42B3-443F-B582-CBF869A6CBCB}"/>
              </a:ext>
            </a:extLst>
          </p:cNvPr>
          <p:cNvSpPr>
            <a:spLocks noGrp="1" noRot="1" noChangeAspect="1" noChangeArrowheads="1" noTextEdit="1"/>
          </p:cNvSpPr>
          <p:nvPr>
            <p:ph type="sldImg"/>
          </p:nvPr>
        </p:nvSpPr>
        <p:spPr>
          <a:xfrm>
            <a:off x="487363" y="157163"/>
            <a:ext cx="5880100" cy="4410075"/>
          </a:xfrm>
          <a:ln w="12700" cap="flat">
            <a:solidFill>
              <a:schemeClr val="tx1"/>
            </a:solid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set </a:t>
            </a:r>
            <a:r>
              <a:rPr lang="en-IN" err="1"/>
              <a:t>serveroutput</a:t>
            </a:r>
            <a:r>
              <a:rPr lang="en-IN"/>
              <a:t> on;</a:t>
            </a:r>
          </a:p>
          <a:p>
            <a:r>
              <a:rPr lang="en-IN"/>
              <a:t>clear screen;</a:t>
            </a:r>
          </a:p>
          <a:p>
            <a:r>
              <a:rPr lang="en-IN"/>
              <a:t>DECLARE </a:t>
            </a:r>
          </a:p>
          <a:p>
            <a:r>
              <a:rPr lang="en-IN"/>
              <a:t>grade CHAR(1); </a:t>
            </a:r>
          </a:p>
          <a:p>
            <a:r>
              <a:rPr lang="en-IN"/>
              <a:t>BEGIN </a:t>
            </a:r>
          </a:p>
          <a:p>
            <a:r>
              <a:rPr lang="en-IN"/>
              <a:t>grade := &amp; grade; </a:t>
            </a:r>
          </a:p>
          <a:p>
            <a:r>
              <a:rPr lang="en-IN"/>
              <a:t>CASE grade </a:t>
            </a:r>
          </a:p>
          <a:p>
            <a:r>
              <a:rPr lang="en-IN"/>
              <a:t>WHEN 'A' THEN  DBMS_OUTPUT.PUT_LINE('Excellent');</a:t>
            </a:r>
          </a:p>
          <a:p>
            <a:r>
              <a:rPr lang="en-IN"/>
              <a:t>				DBMS_OUTPUT.PUT_LINE('A - Grade');</a:t>
            </a:r>
          </a:p>
          <a:p>
            <a:r>
              <a:rPr lang="en-IN"/>
              <a:t>WHEN 'B' THEN  DBMS_OUTPUT.PUT_LINE('Very Good');</a:t>
            </a:r>
          </a:p>
          <a:p>
            <a:r>
              <a:rPr lang="en-IN"/>
              <a:t>				DBMS_OUTPUT.PUT_LINE('B - Grade');</a:t>
            </a:r>
          </a:p>
          <a:p>
            <a:r>
              <a:rPr lang="en-IN"/>
              <a:t>WHEN 'C' THEN  DBMS_OUTPUT.PUT_LINE('Good'); </a:t>
            </a:r>
          </a:p>
          <a:p>
            <a:r>
              <a:rPr lang="en-IN"/>
              <a:t>				DBMS_OUTPUT.PUT_LINE('C - Grade');</a:t>
            </a:r>
          </a:p>
          <a:p>
            <a:r>
              <a:rPr lang="en-IN"/>
              <a:t>WHEN 'D' THEN  DBMS_OUTPUT.PUT_LINE('Fair');</a:t>
            </a:r>
          </a:p>
          <a:p>
            <a:r>
              <a:rPr lang="en-IN"/>
              <a:t>				DBMS_OUTPUT.PUT_LINE('D - Grade');</a:t>
            </a:r>
          </a:p>
          <a:p>
            <a:r>
              <a:rPr lang="en-IN"/>
              <a:t>WHEN 'F' THEN  DBMS_OUTPUT.PUT_LINE('Poor'); </a:t>
            </a:r>
          </a:p>
          <a:p>
            <a:r>
              <a:rPr lang="en-IN"/>
              <a:t>				DBMS_OUTPUT.PUT_LINE('F - Grade');</a:t>
            </a:r>
          </a:p>
          <a:p>
            <a:r>
              <a:rPr lang="en-IN"/>
              <a:t>ELSE  DBMS_OUTPUT.PUT_LINE('No such grade'); </a:t>
            </a:r>
          </a:p>
          <a:p>
            <a:r>
              <a:rPr lang="en-IN"/>
              <a:t>END CASE; </a:t>
            </a:r>
          </a:p>
          <a:p>
            <a:r>
              <a:rPr lang="en-IN"/>
              <a:t>END; </a:t>
            </a:r>
          </a:p>
          <a:p>
            <a:r>
              <a:rPr lang="en-IN"/>
              <a:t>/ </a:t>
            </a:r>
          </a:p>
        </p:txBody>
      </p:sp>
      <p:sp>
        <p:nvSpPr>
          <p:cNvPr id="4" name="Slide Number Placeholder 3"/>
          <p:cNvSpPr>
            <a:spLocks noGrp="1"/>
          </p:cNvSpPr>
          <p:nvPr>
            <p:ph type="sldNum" sz="quarter" idx="5"/>
          </p:nvPr>
        </p:nvSpPr>
        <p:spPr/>
        <p:txBody>
          <a:bodyPr/>
          <a:lstStyle/>
          <a:p>
            <a:pPr>
              <a:defRPr/>
            </a:pPr>
            <a:fld id="{91DB2228-BE72-42E4-B58A-3CB9656314F1}" type="slidenum">
              <a:rPr lang="en-US" altLang="en-US" smtClean="0"/>
              <a:pPr>
                <a:defRPr/>
              </a:pPr>
              <a:t>25</a:t>
            </a:fld>
            <a:endParaRPr lang="en-US" altLang="en-US"/>
          </a:p>
        </p:txBody>
      </p:sp>
    </p:spTree>
    <p:extLst>
      <p:ext uri="{BB962C8B-B14F-4D97-AF65-F5344CB8AC3E}">
        <p14:creationId xmlns:p14="http://schemas.microsoft.com/office/powerpoint/2010/main" val="113824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0F95B809-1F14-41FB-A0E4-1C5CB5DA23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D12C9EC2-FEF2-49C8-A25D-BD96DE43D944}" type="slidenum">
              <a:rPr lang="he-IL" altLang="en-US" sz="1200" smtClean="0"/>
              <a:pPr/>
              <a:t>26</a:t>
            </a:fld>
            <a:endParaRPr lang="en-US" altLang="en-US" sz="1200"/>
          </a:p>
        </p:txBody>
      </p:sp>
      <p:sp>
        <p:nvSpPr>
          <p:cNvPr id="47107" name="Rectangle 2">
            <a:extLst>
              <a:ext uri="{FF2B5EF4-FFF2-40B4-BE49-F238E27FC236}">
                <a16:creationId xmlns:a16="http://schemas.microsoft.com/office/drawing/2014/main" id="{4D46B152-79C3-40A7-BAEE-7B1B77514F1D}"/>
              </a:ext>
            </a:extLst>
          </p:cNvPr>
          <p:cNvSpPr>
            <a:spLocks noGrp="1" noChangeArrowheads="1"/>
          </p:cNvSpPr>
          <p:nvPr>
            <p:ph type="body" idx="1"/>
          </p:nvPr>
        </p:nvSpPr>
        <p:spPr>
          <a:xfrm>
            <a:off x="412750" y="4773613"/>
            <a:ext cx="6030913" cy="3756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9" tIns="45269" rIns="92099" bIns="45269"/>
          <a:lstStyle/>
          <a:p>
            <a:pPr defTabSz="420688"/>
            <a:r>
              <a:rPr lang="en-US" altLang="en-US">
                <a:latin typeface="Times New Roman" panose="02020603050405020304" pitchFamily="18" charset="0"/>
              </a:rPr>
              <a:t>Basic Loop</a:t>
            </a:r>
          </a:p>
          <a:p>
            <a:pPr marL="117475" lvl="1" defTabSz="420688"/>
            <a:r>
              <a:rPr lang="en-US" altLang="en-US">
                <a:latin typeface="Times New Roman" panose="02020603050405020304" pitchFamily="18" charset="0"/>
              </a:rPr>
              <a:t>The basic loop example shown in the slide is defined as follows: insert the first 10 new line items for order number 101.</a:t>
            </a:r>
          </a:p>
          <a:p>
            <a:pPr marL="117475" lvl="1" defTabSz="420688"/>
            <a:r>
              <a:rPr lang="en-US" altLang="en-US" b="1">
                <a:latin typeface="Times New Roman" panose="02020603050405020304" pitchFamily="18" charset="0"/>
              </a:rPr>
              <a:t>Note:</a:t>
            </a:r>
            <a:r>
              <a:rPr lang="en-US" altLang="en-US">
                <a:latin typeface="Times New Roman" panose="02020603050405020304" pitchFamily="18" charset="0"/>
              </a:rPr>
              <a:t> A basic loop allows execution of its statements at least once, even if the condition has been met upon entering the loop.</a:t>
            </a:r>
          </a:p>
          <a:p>
            <a:pPr defTabSz="420688">
              <a:spcAft>
                <a:spcPct val="24000"/>
              </a:spcAft>
            </a:pPr>
            <a:endParaRPr lang="en-US" altLang="en-US">
              <a:solidFill>
                <a:schemeClr val="accent2"/>
              </a:solidFill>
              <a:latin typeface="Helvetica" panose="020B0604020202020204" pitchFamily="34" charset="0"/>
            </a:endParaRPr>
          </a:p>
          <a:p>
            <a:pPr defTabSz="420688">
              <a:spcAft>
                <a:spcPct val="24000"/>
              </a:spcAft>
            </a:pPr>
            <a:endParaRPr lang="en-US" altLang="en-US">
              <a:solidFill>
                <a:schemeClr val="accent2"/>
              </a:solidFill>
              <a:latin typeface="Helvetica" panose="020B0604020202020204" pitchFamily="34" charset="0"/>
            </a:endParaRPr>
          </a:p>
          <a:p>
            <a:pPr defTabSz="420688">
              <a:spcAft>
                <a:spcPct val="24000"/>
              </a:spcAft>
            </a:pPr>
            <a:endParaRPr lang="en-US" altLang="en-US">
              <a:solidFill>
                <a:schemeClr val="accent2"/>
              </a:solidFill>
              <a:latin typeface="Helvetica" panose="020B0604020202020204" pitchFamily="34" charset="0"/>
            </a:endParaRPr>
          </a:p>
          <a:p>
            <a:pPr defTabSz="420688">
              <a:spcAft>
                <a:spcPct val="24000"/>
              </a:spcAft>
            </a:pPr>
            <a:endParaRPr lang="en-US" altLang="en-US">
              <a:solidFill>
                <a:schemeClr val="accent2"/>
              </a:solidFill>
              <a:latin typeface="Helvetica" panose="020B0604020202020204" pitchFamily="34" charset="0"/>
            </a:endParaRPr>
          </a:p>
          <a:p>
            <a:pPr defTabSz="420688">
              <a:spcAft>
                <a:spcPct val="24000"/>
              </a:spcAft>
            </a:pPr>
            <a:endParaRPr lang="en-US" altLang="en-US">
              <a:solidFill>
                <a:schemeClr val="accent2"/>
              </a:solidFill>
              <a:latin typeface="Helvetica" panose="020B0604020202020204" pitchFamily="34" charset="0"/>
            </a:endParaRPr>
          </a:p>
          <a:p>
            <a:pPr defTabSz="420688">
              <a:spcAft>
                <a:spcPct val="24000"/>
              </a:spcAft>
            </a:pPr>
            <a:endParaRPr lang="en-US" altLang="en-US">
              <a:solidFill>
                <a:schemeClr val="accent2"/>
              </a:solidFill>
              <a:latin typeface="Helvetica" panose="020B0604020202020204" pitchFamily="34" charset="0"/>
            </a:endParaRPr>
          </a:p>
          <a:p>
            <a:pPr defTabSz="420688">
              <a:spcAft>
                <a:spcPct val="24000"/>
              </a:spcAft>
            </a:pPr>
            <a:endParaRPr lang="en-US" altLang="en-US">
              <a:solidFill>
                <a:schemeClr val="accent2"/>
              </a:solidFill>
              <a:latin typeface="Helvetica" panose="020B0604020202020204" pitchFamily="34" charset="0"/>
            </a:endParaRPr>
          </a:p>
          <a:p>
            <a:pPr defTabSz="420688">
              <a:spcAft>
                <a:spcPct val="24000"/>
              </a:spcAft>
            </a:pPr>
            <a:endParaRPr lang="en-US" altLang="en-US">
              <a:solidFill>
                <a:schemeClr val="accent2"/>
              </a:solidFill>
              <a:latin typeface="Helvetica" panose="020B0604020202020204" pitchFamily="34" charset="0"/>
            </a:endParaRPr>
          </a:p>
        </p:txBody>
      </p:sp>
      <p:sp>
        <p:nvSpPr>
          <p:cNvPr id="47108" name="Rectangle 3">
            <a:extLst>
              <a:ext uri="{FF2B5EF4-FFF2-40B4-BE49-F238E27FC236}">
                <a16:creationId xmlns:a16="http://schemas.microsoft.com/office/drawing/2014/main" id="{3A28DB09-954F-42A7-B495-FE5B4FD6C9A7}"/>
              </a:ext>
            </a:extLst>
          </p:cNvPr>
          <p:cNvSpPr>
            <a:spLocks noGrp="1" noRot="1" noChangeAspect="1" noChangeArrowheads="1" noTextEdit="1"/>
          </p:cNvSpPr>
          <p:nvPr>
            <p:ph type="sldImg"/>
          </p:nvPr>
        </p:nvSpPr>
        <p:spPr>
          <a:xfrm>
            <a:off x="487363" y="157163"/>
            <a:ext cx="5880100" cy="4410075"/>
          </a:xfrm>
          <a:ln w="12700" cap="flat">
            <a:solidFill>
              <a:schemeClr val="tx1"/>
            </a:solid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96B5670E-2013-45AC-B66E-C84F83203C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549BE105-C773-4882-83F9-7D1A1434CEEE}" type="slidenum">
              <a:rPr lang="he-IL" altLang="en-US" sz="1200" smtClean="0"/>
              <a:pPr/>
              <a:t>27</a:t>
            </a:fld>
            <a:endParaRPr lang="en-US" altLang="en-US" sz="1200"/>
          </a:p>
        </p:txBody>
      </p:sp>
      <p:sp>
        <p:nvSpPr>
          <p:cNvPr id="49155" name="Rectangle 1026">
            <a:extLst>
              <a:ext uri="{FF2B5EF4-FFF2-40B4-BE49-F238E27FC236}">
                <a16:creationId xmlns:a16="http://schemas.microsoft.com/office/drawing/2014/main" id="{61717761-C60A-4641-978A-FAF57DFD8F2B}"/>
              </a:ext>
            </a:extLst>
          </p:cNvPr>
          <p:cNvSpPr>
            <a:spLocks noGrp="1" noChangeArrowheads="1"/>
          </p:cNvSpPr>
          <p:nvPr>
            <p:ph type="body" idx="1"/>
          </p:nvPr>
        </p:nvSpPr>
        <p:spPr>
          <a:xfrm>
            <a:off x="412750" y="4773613"/>
            <a:ext cx="6030913" cy="3756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537" tIns="45269" rIns="90537" bIns="45269"/>
          <a:lstStyle/>
          <a:p>
            <a:pPr defTabSz="423863">
              <a:spcAft>
                <a:spcPct val="330000"/>
              </a:spcAft>
            </a:pPr>
            <a:endParaRPr lang="en-US" altLang="en-US">
              <a:latin typeface="Helvetica" panose="020B0604020202020204" pitchFamily="34" charset="0"/>
            </a:endParaRPr>
          </a:p>
          <a:p>
            <a:pPr defTabSz="423863">
              <a:spcAft>
                <a:spcPct val="330000"/>
              </a:spcAft>
            </a:pPr>
            <a:endParaRPr lang="en-US" altLang="en-US">
              <a:latin typeface="Helvetica" panose="020B0604020202020204" pitchFamily="34" charset="0"/>
            </a:endParaRPr>
          </a:p>
          <a:p>
            <a:pPr defTabSz="423863">
              <a:spcAft>
                <a:spcPct val="330000"/>
              </a:spcAft>
            </a:pPr>
            <a:endParaRPr lang="en-US" altLang="en-US">
              <a:latin typeface="Helvetica" panose="020B0604020202020204" pitchFamily="34" charset="0"/>
            </a:endParaRPr>
          </a:p>
        </p:txBody>
      </p:sp>
      <p:sp>
        <p:nvSpPr>
          <p:cNvPr id="49156" name="Rectangle 1027">
            <a:extLst>
              <a:ext uri="{FF2B5EF4-FFF2-40B4-BE49-F238E27FC236}">
                <a16:creationId xmlns:a16="http://schemas.microsoft.com/office/drawing/2014/main" id="{C0A0DAD0-ED0B-414B-81D0-99DF1793D66B}"/>
              </a:ext>
            </a:extLst>
          </p:cNvPr>
          <p:cNvSpPr>
            <a:spLocks noGrp="1" noRot="1" noChangeAspect="1" noChangeArrowheads="1" noTextEdit="1"/>
          </p:cNvSpPr>
          <p:nvPr>
            <p:ph type="sldImg"/>
          </p:nvPr>
        </p:nvSpPr>
        <p:spPr>
          <a:xfrm>
            <a:off x="487363" y="157163"/>
            <a:ext cx="5880100" cy="4410075"/>
          </a:xfrm>
          <a:ln w="12700" cap="flat">
            <a:solidFill>
              <a:schemeClr val="tx1"/>
            </a:solid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154F48F2-2179-4114-8160-BE9668FDD5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004539C9-E032-4D4B-8E53-005785713EE8}" type="slidenum">
              <a:rPr lang="he-IL" altLang="en-US" sz="1200" smtClean="0"/>
              <a:pPr/>
              <a:t>28</a:t>
            </a:fld>
            <a:endParaRPr lang="en-US" altLang="en-US" sz="1200"/>
          </a:p>
        </p:txBody>
      </p:sp>
      <p:sp>
        <p:nvSpPr>
          <p:cNvPr id="51203" name="Rectangle 1026">
            <a:extLst>
              <a:ext uri="{FF2B5EF4-FFF2-40B4-BE49-F238E27FC236}">
                <a16:creationId xmlns:a16="http://schemas.microsoft.com/office/drawing/2014/main" id="{774C6560-F9BC-418E-8BC9-A713794A71B7}"/>
              </a:ext>
            </a:extLst>
          </p:cNvPr>
          <p:cNvSpPr>
            <a:spLocks noGrp="1" noChangeArrowheads="1"/>
          </p:cNvSpPr>
          <p:nvPr>
            <p:ph type="body" idx="1"/>
          </p:nvPr>
        </p:nvSpPr>
        <p:spPr>
          <a:xfrm>
            <a:off x="412750" y="4773613"/>
            <a:ext cx="6030913" cy="3756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537" tIns="45269" rIns="90537" bIns="45269"/>
          <a:lstStyle/>
          <a:p>
            <a:pPr defTabSz="423863">
              <a:spcAft>
                <a:spcPct val="330000"/>
              </a:spcAft>
            </a:pPr>
            <a:endParaRPr lang="en-US" altLang="en-US">
              <a:latin typeface="Helvetica" panose="020B0604020202020204" pitchFamily="34" charset="0"/>
            </a:endParaRPr>
          </a:p>
          <a:p>
            <a:pPr defTabSz="423863">
              <a:spcAft>
                <a:spcPct val="330000"/>
              </a:spcAft>
            </a:pPr>
            <a:endParaRPr lang="en-US" altLang="en-US">
              <a:latin typeface="Helvetica" panose="020B0604020202020204" pitchFamily="34" charset="0"/>
            </a:endParaRPr>
          </a:p>
          <a:p>
            <a:pPr defTabSz="423863">
              <a:spcAft>
                <a:spcPct val="330000"/>
              </a:spcAft>
            </a:pPr>
            <a:endParaRPr lang="en-US" altLang="en-US">
              <a:latin typeface="Helvetica" panose="020B0604020202020204" pitchFamily="34" charset="0"/>
            </a:endParaRPr>
          </a:p>
        </p:txBody>
      </p:sp>
      <p:sp>
        <p:nvSpPr>
          <p:cNvPr id="51204" name="Rectangle 1027">
            <a:extLst>
              <a:ext uri="{FF2B5EF4-FFF2-40B4-BE49-F238E27FC236}">
                <a16:creationId xmlns:a16="http://schemas.microsoft.com/office/drawing/2014/main" id="{019CAEF4-9859-4EBE-8392-6C6FA62F9BB1}"/>
              </a:ext>
            </a:extLst>
          </p:cNvPr>
          <p:cNvSpPr>
            <a:spLocks noGrp="1" noRot="1" noChangeAspect="1" noChangeArrowheads="1" noTextEdit="1"/>
          </p:cNvSpPr>
          <p:nvPr>
            <p:ph type="sldImg"/>
          </p:nvPr>
        </p:nvSpPr>
        <p:spPr>
          <a:xfrm>
            <a:off x="487363" y="157163"/>
            <a:ext cx="5880100" cy="4410075"/>
          </a:xfrm>
          <a:ln w="12700" cap="flat">
            <a:solidFill>
              <a:schemeClr val="tx1"/>
            </a:solid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22C35A42-0630-401E-890E-2042626332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AE061E30-F33D-46A0-902E-ADE01BF518D0}" type="slidenum">
              <a:rPr lang="he-IL" altLang="en-US" sz="1200" smtClean="0"/>
              <a:pPr/>
              <a:t>29</a:t>
            </a:fld>
            <a:endParaRPr lang="en-US" altLang="en-US" sz="1200"/>
          </a:p>
        </p:txBody>
      </p:sp>
      <p:sp>
        <p:nvSpPr>
          <p:cNvPr id="53251" name="Rectangle 1026">
            <a:extLst>
              <a:ext uri="{FF2B5EF4-FFF2-40B4-BE49-F238E27FC236}">
                <a16:creationId xmlns:a16="http://schemas.microsoft.com/office/drawing/2014/main" id="{4B0846D2-144E-4312-8E96-A4A43BACAB7C}"/>
              </a:ext>
            </a:extLst>
          </p:cNvPr>
          <p:cNvSpPr>
            <a:spLocks noGrp="1" noChangeArrowheads="1"/>
          </p:cNvSpPr>
          <p:nvPr>
            <p:ph type="body" idx="1"/>
          </p:nvPr>
        </p:nvSpPr>
        <p:spPr>
          <a:xfrm>
            <a:off x="412750" y="4773613"/>
            <a:ext cx="6030913" cy="3756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537" tIns="45269" rIns="90537" bIns="45269"/>
          <a:lstStyle/>
          <a:p>
            <a:pPr defTabSz="423863">
              <a:spcAft>
                <a:spcPct val="330000"/>
              </a:spcAft>
            </a:pPr>
            <a:endParaRPr lang="en-US" altLang="en-US">
              <a:latin typeface="Helvetica" panose="020B0604020202020204" pitchFamily="34" charset="0"/>
            </a:endParaRPr>
          </a:p>
          <a:p>
            <a:pPr defTabSz="423863">
              <a:spcAft>
                <a:spcPct val="330000"/>
              </a:spcAft>
            </a:pPr>
            <a:endParaRPr lang="en-US" altLang="en-US">
              <a:latin typeface="Helvetica" panose="020B0604020202020204" pitchFamily="34" charset="0"/>
            </a:endParaRPr>
          </a:p>
          <a:p>
            <a:pPr defTabSz="423863">
              <a:spcAft>
                <a:spcPct val="330000"/>
              </a:spcAft>
            </a:pPr>
            <a:endParaRPr lang="en-US" altLang="en-US">
              <a:latin typeface="Helvetica" panose="020B0604020202020204" pitchFamily="34" charset="0"/>
            </a:endParaRPr>
          </a:p>
        </p:txBody>
      </p:sp>
      <p:sp>
        <p:nvSpPr>
          <p:cNvPr id="53252" name="Rectangle 1027">
            <a:extLst>
              <a:ext uri="{FF2B5EF4-FFF2-40B4-BE49-F238E27FC236}">
                <a16:creationId xmlns:a16="http://schemas.microsoft.com/office/drawing/2014/main" id="{8CB1A54C-3911-416B-A337-8ACBFB577153}"/>
              </a:ext>
            </a:extLst>
          </p:cNvPr>
          <p:cNvSpPr>
            <a:spLocks noGrp="1" noRot="1" noChangeAspect="1" noChangeArrowheads="1" noTextEdit="1"/>
          </p:cNvSpPr>
          <p:nvPr>
            <p:ph type="sldImg"/>
          </p:nvPr>
        </p:nvSpPr>
        <p:spPr>
          <a:xfrm>
            <a:off x="487363" y="157163"/>
            <a:ext cx="5880100" cy="4410075"/>
          </a:xfrm>
          <a:ln w="12700" cap="flat">
            <a:solidFill>
              <a:schemeClr val="tx1"/>
            </a:solid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B62DD428-86FD-4276-B0F9-975D58BF28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B2763914-786F-49CF-87DA-1AB129ADA110}" type="slidenum">
              <a:rPr lang="he-IL" altLang="en-US" sz="1200" smtClean="0"/>
              <a:pPr/>
              <a:t>30</a:t>
            </a:fld>
            <a:endParaRPr lang="en-US" altLang="en-US" sz="1200"/>
          </a:p>
        </p:txBody>
      </p:sp>
      <p:sp>
        <p:nvSpPr>
          <p:cNvPr id="55299" name="Rectangle 2">
            <a:extLst>
              <a:ext uri="{FF2B5EF4-FFF2-40B4-BE49-F238E27FC236}">
                <a16:creationId xmlns:a16="http://schemas.microsoft.com/office/drawing/2014/main" id="{E665303B-DBE9-43E8-B7CC-BF002D39EC1A}"/>
              </a:ext>
            </a:extLst>
          </p:cNvPr>
          <p:cNvSpPr>
            <a:spLocks noGrp="1" noChangeArrowheads="1"/>
          </p:cNvSpPr>
          <p:nvPr>
            <p:ph type="body" idx="1"/>
          </p:nvPr>
        </p:nvSpPr>
        <p:spPr>
          <a:xfrm>
            <a:off x="412750" y="4773613"/>
            <a:ext cx="6030913" cy="3756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537" tIns="45269" rIns="90537" bIns="45269"/>
          <a:lstStyle/>
          <a:p>
            <a:pPr defTabSz="423863"/>
            <a:r>
              <a:rPr lang="en-US" altLang="en-US">
                <a:latin typeface="Times New Roman" panose="02020603050405020304" pitchFamily="18" charset="0"/>
              </a:rPr>
              <a:t>WHILE Loop</a:t>
            </a:r>
          </a:p>
          <a:p>
            <a:pPr marL="117475" lvl="1" defTabSz="423863"/>
            <a:r>
              <a:rPr lang="en-US" altLang="en-US">
                <a:latin typeface="Times New Roman" panose="02020603050405020304" pitchFamily="18" charset="0"/>
              </a:rPr>
              <a:t>In the example in the slide, the quantity increases with each iteration of the loop until the quantity is no longer less than the maximum price allowed for spending on the item.</a:t>
            </a:r>
          </a:p>
          <a:p>
            <a:pPr marL="117475" lvl="1" defTabSz="423863"/>
            <a:r>
              <a:rPr lang="en-US" altLang="en-US">
                <a:latin typeface="Times New Roman" panose="02020603050405020304" pitchFamily="18" charset="0"/>
              </a:rPr>
              <a:t> </a:t>
            </a:r>
            <a:endParaRPr lang="en-US" altLang="en-US">
              <a:solidFill>
                <a:schemeClr val="accent2"/>
              </a:solidFill>
              <a:latin typeface="Helvetica" panose="020B0604020202020204" pitchFamily="34" charset="0"/>
            </a:endParaRPr>
          </a:p>
          <a:p>
            <a:pPr defTabSz="423863">
              <a:spcAft>
                <a:spcPct val="2000"/>
              </a:spcAft>
            </a:pPr>
            <a:endParaRPr lang="en-US" altLang="en-US">
              <a:solidFill>
                <a:schemeClr val="accent2"/>
              </a:solidFill>
              <a:latin typeface="Helvetica" panose="020B0604020202020204" pitchFamily="34" charset="0"/>
            </a:endParaRPr>
          </a:p>
          <a:p>
            <a:pPr defTabSz="423863">
              <a:spcAft>
                <a:spcPct val="2000"/>
              </a:spcAft>
            </a:pPr>
            <a:endParaRPr lang="en-US" altLang="en-US">
              <a:solidFill>
                <a:schemeClr val="accent2"/>
              </a:solidFill>
              <a:latin typeface="Helvetica" panose="020B0604020202020204" pitchFamily="34" charset="0"/>
            </a:endParaRPr>
          </a:p>
          <a:p>
            <a:pPr defTabSz="423863">
              <a:spcAft>
                <a:spcPct val="2000"/>
              </a:spcAft>
            </a:pPr>
            <a:endParaRPr lang="en-US" altLang="en-US">
              <a:solidFill>
                <a:schemeClr val="accent2"/>
              </a:solidFill>
              <a:latin typeface="Helvetica" panose="020B0604020202020204" pitchFamily="34" charset="0"/>
            </a:endParaRPr>
          </a:p>
          <a:p>
            <a:pPr defTabSz="423863">
              <a:spcAft>
                <a:spcPct val="2000"/>
              </a:spcAft>
            </a:pPr>
            <a:endParaRPr lang="en-US" altLang="en-US">
              <a:solidFill>
                <a:schemeClr val="accent2"/>
              </a:solidFill>
              <a:latin typeface="Helvetica" panose="020B0604020202020204" pitchFamily="34" charset="0"/>
            </a:endParaRPr>
          </a:p>
          <a:p>
            <a:pPr defTabSz="423863">
              <a:spcAft>
                <a:spcPct val="2000"/>
              </a:spcAft>
            </a:pPr>
            <a:endParaRPr lang="en-US" altLang="en-US">
              <a:solidFill>
                <a:schemeClr val="accent2"/>
              </a:solidFill>
              <a:latin typeface="Helvetica" panose="020B0604020202020204" pitchFamily="34" charset="0"/>
            </a:endParaRPr>
          </a:p>
        </p:txBody>
      </p:sp>
      <p:sp>
        <p:nvSpPr>
          <p:cNvPr id="55300" name="Rectangle 3">
            <a:extLst>
              <a:ext uri="{FF2B5EF4-FFF2-40B4-BE49-F238E27FC236}">
                <a16:creationId xmlns:a16="http://schemas.microsoft.com/office/drawing/2014/main" id="{B50B7D02-DEA4-4B33-840B-39ED7C59F082}"/>
              </a:ext>
            </a:extLst>
          </p:cNvPr>
          <p:cNvSpPr>
            <a:spLocks noGrp="1" noRot="1" noChangeAspect="1" noChangeArrowheads="1" noTextEdit="1"/>
          </p:cNvSpPr>
          <p:nvPr>
            <p:ph type="sldImg"/>
          </p:nvPr>
        </p:nvSpPr>
        <p:spPr>
          <a:xfrm>
            <a:off x="487363" y="157163"/>
            <a:ext cx="5880100" cy="4410075"/>
          </a:xfrm>
          <a:ln w="12700" cap="flat">
            <a:solidFill>
              <a:schemeClr val="tx1"/>
            </a:solid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Automatically –Opened</a:t>
            </a:r>
          </a:p>
          <a:p>
            <a:r>
              <a:rPr lang="en-US"/>
              <a:t>All Records Retrieved.</a:t>
            </a:r>
          </a:p>
          <a:p>
            <a:r>
              <a:rPr lang="en-US"/>
              <a:t>Cursor is Closed</a:t>
            </a:r>
            <a:endParaRPr lang="en-IN"/>
          </a:p>
        </p:txBody>
      </p:sp>
      <p:sp>
        <p:nvSpPr>
          <p:cNvPr id="4" name="Slide Number Placeholder 3"/>
          <p:cNvSpPr>
            <a:spLocks noGrp="1"/>
          </p:cNvSpPr>
          <p:nvPr>
            <p:ph type="sldNum" sz="quarter" idx="5"/>
          </p:nvPr>
        </p:nvSpPr>
        <p:spPr/>
        <p:txBody>
          <a:bodyPr/>
          <a:lstStyle/>
          <a:p>
            <a:pPr>
              <a:defRPr/>
            </a:pPr>
            <a:fld id="{91DB2228-BE72-42E4-B58A-3CB9656314F1}" type="slidenum">
              <a:rPr lang="en-US" altLang="en-US" smtClean="0"/>
              <a:pPr>
                <a:defRPr/>
              </a:pPr>
              <a:t>33</a:t>
            </a:fld>
            <a:endParaRPr lang="en-US" altLang="en-US"/>
          </a:p>
        </p:txBody>
      </p:sp>
    </p:spTree>
    <p:extLst>
      <p:ext uri="{BB962C8B-B14F-4D97-AF65-F5344CB8AC3E}">
        <p14:creationId xmlns:p14="http://schemas.microsoft.com/office/powerpoint/2010/main" val="1065052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Steps to use explicit cursor</a:t>
            </a:r>
          </a:p>
          <a:p>
            <a:r>
              <a:rPr lang="en-US"/>
              <a:t>Automatically –Opened</a:t>
            </a:r>
          </a:p>
          <a:p>
            <a:r>
              <a:rPr lang="en-US"/>
              <a:t>All Records Retrieved.</a:t>
            </a:r>
          </a:p>
          <a:p>
            <a:r>
              <a:rPr lang="en-US"/>
              <a:t>Cursor is Closed</a:t>
            </a:r>
            <a:endParaRPr lang="en-IN"/>
          </a:p>
        </p:txBody>
      </p:sp>
      <p:sp>
        <p:nvSpPr>
          <p:cNvPr id="4" name="Slide Number Placeholder 3"/>
          <p:cNvSpPr>
            <a:spLocks noGrp="1"/>
          </p:cNvSpPr>
          <p:nvPr>
            <p:ph type="sldNum" sz="quarter" idx="5"/>
          </p:nvPr>
        </p:nvSpPr>
        <p:spPr/>
        <p:txBody>
          <a:bodyPr/>
          <a:lstStyle/>
          <a:p>
            <a:pPr>
              <a:defRPr/>
            </a:pPr>
            <a:fld id="{91DB2228-BE72-42E4-B58A-3CB9656314F1}" type="slidenum">
              <a:rPr lang="en-US" altLang="en-US" smtClean="0"/>
              <a:pPr>
                <a:defRPr/>
              </a:pPr>
              <a:t>36</a:t>
            </a:fld>
            <a:endParaRPr lang="en-US" altLang="en-US"/>
          </a:p>
        </p:txBody>
      </p:sp>
    </p:spTree>
    <p:extLst>
      <p:ext uri="{BB962C8B-B14F-4D97-AF65-F5344CB8AC3E}">
        <p14:creationId xmlns:p14="http://schemas.microsoft.com/office/powerpoint/2010/main" val="336501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Times New Roman" charset="0"/>
                <a:ea typeface="+mn-ea"/>
                <a:cs typeface="+mn-cs"/>
              </a:rPr>
              <a:t>%ROWCOUNT Attribute: How Many Rows Affected So Far?</a:t>
            </a:r>
          </a:p>
          <a:p>
            <a:r>
              <a:rPr lang="en-US" sz="1200" b="0" i="0" kern="1200">
                <a:solidFill>
                  <a:schemeClr val="tx1"/>
                </a:solidFill>
                <a:effectLst/>
                <a:latin typeface="Times New Roman" charset="0"/>
                <a:ea typeface="+mn-ea"/>
                <a:cs typeface="+mn-cs"/>
              </a:rPr>
              <a:t>%ROWCOUNT yields the number of rows affected by an INSERT, UPDATE, or DELETE statement, or returned by a SELECT INTO statement. %ROWCOUNT yields 0 if an INSERT, UPDATE, or DELETE statement affected no rows, or a SELECT INTO statement returned no rows.</a:t>
            </a:r>
          </a:p>
          <a:p>
            <a:endParaRPr lang="en-US"/>
          </a:p>
          <a:p>
            <a:r>
              <a:rPr lang="en-US"/>
              <a:t>Automatically –Opened</a:t>
            </a:r>
          </a:p>
          <a:p>
            <a:r>
              <a:rPr lang="en-US"/>
              <a:t>All Records Retrieved.</a:t>
            </a:r>
          </a:p>
          <a:p>
            <a:r>
              <a:rPr lang="en-US"/>
              <a:t>Cursor is Closed</a:t>
            </a:r>
            <a:endParaRPr lang="en-IN"/>
          </a:p>
        </p:txBody>
      </p:sp>
      <p:sp>
        <p:nvSpPr>
          <p:cNvPr id="4" name="Slide Number Placeholder 3"/>
          <p:cNvSpPr>
            <a:spLocks noGrp="1"/>
          </p:cNvSpPr>
          <p:nvPr>
            <p:ph type="sldNum" sz="quarter" idx="5"/>
          </p:nvPr>
        </p:nvSpPr>
        <p:spPr/>
        <p:txBody>
          <a:bodyPr/>
          <a:lstStyle/>
          <a:p>
            <a:pPr>
              <a:defRPr/>
            </a:pPr>
            <a:fld id="{91DB2228-BE72-42E4-B58A-3CB9656314F1}" type="slidenum">
              <a:rPr lang="en-US" altLang="en-US" smtClean="0"/>
              <a:pPr>
                <a:defRPr/>
              </a:pPr>
              <a:t>37</a:t>
            </a:fld>
            <a:endParaRPr lang="en-US" altLang="en-US"/>
          </a:p>
        </p:txBody>
      </p:sp>
    </p:spTree>
    <p:extLst>
      <p:ext uri="{BB962C8B-B14F-4D97-AF65-F5344CB8AC3E}">
        <p14:creationId xmlns:p14="http://schemas.microsoft.com/office/powerpoint/2010/main" val="536933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89CEB505-501C-4958-AB7F-B8EF81BD2E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F774809B-FF08-4128-B50E-BB036A7FA4A6}" type="slidenum">
              <a:rPr lang="he-IL" altLang="en-US" sz="1200" smtClean="0">
                <a:solidFill>
                  <a:srgbClr val="000000"/>
                </a:solidFill>
              </a:rPr>
              <a:pPr/>
              <a:t>7</a:t>
            </a:fld>
            <a:endParaRPr lang="en-US" altLang="en-US" sz="1200">
              <a:solidFill>
                <a:srgbClr val="000000"/>
              </a:solidFill>
            </a:endParaRPr>
          </a:p>
        </p:txBody>
      </p:sp>
      <p:sp>
        <p:nvSpPr>
          <p:cNvPr id="25603" name="Rectangle 2">
            <a:extLst>
              <a:ext uri="{FF2B5EF4-FFF2-40B4-BE49-F238E27FC236}">
                <a16:creationId xmlns:a16="http://schemas.microsoft.com/office/drawing/2014/main" id="{414626B7-2ECD-48D7-8F5A-3D33725B8EE6}"/>
              </a:ext>
            </a:extLst>
          </p:cNvPr>
          <p:cNvSpPr>
            <a:spLocks noGrp="1" noChangeArrowheads="1"/>
          </p:cNvSpPr>
          <p:nvPr>
            <p:ph type="body" idx="1"/>
          </p:nvPr>
        </p:nvSpPr>
        <p:spPr>
          <a:xfrm>
            <a:off x="412750" y="4773613"/>
            <a:ext cx="6030913" cy="3756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9" tIns="45269" rIns="92099" bIns="45269"/>
          <a:lstStyle/>
          <a:p>
            <a:pPr algn="just" defTabSz="420688">
              <a:spcAft>
                <a:spcPct val="24000"/>
              </a:spcAft>
              <a:tabLst>
                <a:tab pos="468313" algn="l"/>
                <a:tab pos="1524000" algn="l"/>
              </a:tabLst>
            </a:pPr>
            <a:endParaRPr lang="en-US" altLang="en-US" b="1">
              <a:latin typeface="Times" panose="02020603050405020304" pitchFamily="18" charset="0"/>
            </a:endParaRPr>
          </a:p>
        </p:txBody>
      </p:sp>
      <p:sp>
        <p:nvSpPr>
          <p:cNvPr id="25604" name="Rectangle 3">
            <a:extLst>
              <a:ext uri="{FF2B5EF4-FFF2-40B4-BE49-F238E27FC236}">
                <a16:creationId xmlns:a16="http://schemas.microsoft.com/office/drawing/2014/main" id="{2A09F450-307B-4D53-AA06-9727EB9D3A22}"/>
              </a:ext>
            </a:extLst>
          </p:cNvPr>
          <p:cNvSpPr>
            <a:spLocks noGrp="1" noRot="1" noChangeAspect="1" noChangeArrowheads="1" noTextEdit="1"/>
          </p:cNvSpPr>
          <p:nvPr>
            <p:ph type="sldImg"/>
          </p:nvPr>
        </p:nvSpPr>
        <p:spPr>
          <a:xfrm>
            <a:off x="487363" y="157163"/>
            <a:ext cx="5880100" cy="4410075"/>
          </a:xfrm>
          <a:ln w="12700" cap="flat">
            <a:solidFill>
              <a:schemeClr val="tx1"/>
            </a:solid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Sample Program: Loop</a:t>
            </a:r>
            <a:endParaRPr lang="en-IN"/>
          </a:p>
        </p:txBody>
      </p:sp>
      <p:sp>
        <p:nvSpPr>
          <p:cNvPr id="4" name="Slide Number Placeholder 3"/>
          <p:cNvSpPr>
            <a:spLocks noGrp="1"/>
          </p:cNvSpPr>
          <p:nvPr>
            <p:ph type="sldNum" sz="quarter" idx="5"/>
          </p:nvPr>
        </p:nvSpPr>
        <p:spPr/>
        <p:txBody>
          <a:bodyPr/>
          <a:lstStyle/>
          <a:p>
            <a:pPr>
              <a:defRPr/>
            </a:pPr>
            <a:fld id="{91DB2228-BE72-42E4-B58A-3CB9656314F1}" type="slidenum">
              <a:rPr lang="en-US" altLang="en-US" smtClean="0"/>
              <a:pPr>
                <a:defRPr/>
              </a:pPr>
              <a:t>38</a:t>
            </a:fld>
            <a:endParaRPr lang="en-US" altLang="en-US"/>
          </a:p>
        </p:txBody>
      </p:sp>
    </p:spTree>
    <p:extLst>
      <p:ext uri="{BB962C8B-B14F-4D97-AF65-F5344CB8AC3E}">
        <p14:creationId xmlns:p14="http://schemas.microsoft.com/office/powerpoint/2010/main" val="4028243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ltLang="en-US" sz="1200"/>
              <a:t>D:\MCA2022\Jan-2022\BTech 4 Sem 2022\Ora-</a:t>
            </a:r>
            <a:r>
              <a:rPr lang="en-US" altLang="en-US" sz="1200" err="1"/>
              <a:t>Exer</a:t>
            </a:r>
            <a:r>
              <a:rPr lang="en-US" altLang="en-US" sz="1200"/>
              <a:t>\PLSQL-Examples\</a:t>
            </a:r>
            <a:r>
              <a:rPr lang="en-US" altLang="en-US" sz="1200" err="1"/>
              <a:t>S_T_Cur.sql</a:t>
            </a:r>
            <a:endParaRPr lang="en-US" altLang="en-US" sz="1200"/>
          </a:p>
          <a:p>
            <a:pPr marL="0" indent="0">
              <a:buFontTx/>
              <a:buNone/>
            </a:pPr>
            <a:r>
              <a:rPr lang="en-US" altLang="en-US" sz="1200"/>
              <a:t>DECLARE</a:t>
            </a:r>
          </a:p>
          <a:p>
            <a:pPr marL="0" indent="0">
              <a:buFontTx/>
              <a:buNone/>
            </a:pPr>
            <a:r>
              <a:rPr lang="en-US" altLang="en-US" sz="1200"/>
              <a:t>   </a:t>
            </a:r>
            <a:r>
              <a:rPr lang="en-US" altLang="en-US" sz="1200" b="1">
                <a:solidFill>
                  <a:srgbClr val="002060"/>
                </a:solidFill>
              </a:rPr>
              <a:t>cursor </a:t>
            </a:r>
            <a:r>
              <a:rPr lang="en-US" altLang="en-US" sz="1200" b="1" err="1">
                <a:solidFill>
                  <a:srgbClr val="002060"/>
                </a:solidFill>
              </a:rPr>
              <a:t>c_emp</a:t>
            </a:r>
            <a:r>
              <a:rPr lang="en-US" altLang="en-US" sz="1200" b="1"/>
              <a:t> </a:t>
            </a:r>
            <a:r>
              <a:rPr lang="en-US" altLang="en-US" sz="1200" b="1">
                <a:solidFill>
                  <a:srgbClr val="002060"/>
                </a:solidFill>
              </a:rPr>
              <a:t>is     </a:t>
            </a:r>
            <a:r>
              <a:rPr lang="en-US" altLang="en-US" sz="1100" b="1">
                <a:solidFill>
                  <a:srgbClr val="C00000"/>
                </a:solidFill>
              </a:rPr>
              <a:t> -- Cursor Declaration</a:t>
            </a:r>
          </a:p>
          <a:p>
            <a:pPr marL="0" indent="0">
              <a:buFontTx/>
              <a:buNone/>
            </a:pPr>
            <a:r>
              <a:rPr lang="en-US" altLang="en-US" sz="1200"/>
              <a:t>     </a:t>
            </a:r>
            <a:r>
              <a:rPr lang="en-US" altLang="en-US" sz="1200" b="1"/>
              <a:t>select </a:t>
            </a:r>
            <a:r>
              <a:rPr lang="en-US" altLang="en-US" sz="1200" b="1" err="1"/>
              <a:t>ename,sal</a:t>
            </a:r>
            <a:r>
              <a:rPr lang="en-US" altLang="en-US" sz="1200" b="1"/>
              <a:t>  from emp  where </a:t>
            </a:r>
            <a:r>
              <a:rPr lang="en-US" altLang="en-US" sz="1200" b="1" err="1"/>
              <a:t>sal</a:t>
            </a:r>
            <a:r>
              <a:rPr lang="en-US" altLang="en-US" sz="1200" b="1"/>
              <a:t>&gt;=3000;  </a:t>
            </a:r>
          </a:p>
          <a:p>
            <a:pPr marL="0" indent="0">
              <a:buFontTx/>
              <a:buNone/>
            </a:pPr>
            <a:r>
              <a:rPr lang="en-US" altLang="en-US" sz="1200"/>
              <a:t>   </a:t>
            </a:r>
            <a:r>
              <a:rPr lang="en-US" altLang="en-US" sz="1200" err="1"/>
              <a:t>v_ename</a:t>
            </a:r>
            <a:r>
              <a:rPr lang="en-US" altLang="en-US" sz="1200"/>
              <a:t>  </a:t>
            </a:r>
            <a:r>
              <a:rPr lang="en-US" altLang="en-US" sz="1200" err="1"/>
              <a:t>emp.ename%TYPE</a:t>
            </a:r>
            <a:r>
              <a:rPr lang="en-US" altLang="en-US" sz="1200"/>
              <a:t>;</a:t>
            </a:r>
          </a:p>
          <a:p>
            <a:pPr marL="0" indent="0">
              <a:buFontTx/>
              <a:buNone/>
            </a:pPr>
            <a:r>
              <a:rPr lang="en-US" altLang="en-US" sz="1200"/>
              <a:t>   </a:t>
            </a:r>
            <a:r>
              <a:rPr lang="en-US" altLang="en-US" sz="1200" err="1"/>
              <a:t>v_salary</a:t>
            </a:r>
            <a:r>
              <a:rPr lang="en-US" altLang="en-US" sz="1200"/>
              <a:t>  </a:t>
            </a:r>
            <a:r>
              <a:rPr lang="en-US" altLang="en-US" sz="1200" err="1"/>
              <a:t>emp.sal%TYPE</a:t>
            </a:r>
            <a:r>
              <a:rPr lang="en-US" altLang="en-US" sz="1200"/>
              <a:t>;</a:t>
            </a:r>
          </a:p>
          <a:p>
            <a:pPr marL="0" indent="0">
              <a:buFontTx/>
              <a:buNone/>
            </a:pPr>
            <a:r>
              <a:rPr lang="en-US" altLang="en-US" sz="1200"/>
              <a:t>BEGIN</a:t>
            </a:r>
          </a:p>
          <a:p>
            <a:pPr marL="0" indent="0">
              <a:buFontTx/>
              <a:buNone/>
            </a:pPr>
            <a:r>
              <a:rPr lang="en-US" altLang="en-US" sz="1200">
                <a:solidFill>
                  <a:srgbClr val="FF0000"/>
                </a:solidFill>
              </a:rPr>
              <a:t>open </a:t>
            </a:r>
            <a:r>
              <a:rPr lang="en-US" altLang="en-US" sz="1200" err="1">
                <a:solidFill>
                  <a:srgbClr val="FF0000"/>
                </a:solidFill>
              </a:rPr>
              <a:t>c_emp</a:t>
            </a:r>
            <a:r>
              <a:rPr lang="en-US" altLang="en-US" sz="1200">
                <a:solidFill>
                  <a:srgbClr val="FF0000"/>
                </a:solidFill>
              </a:rPr>
              <a:t>;             </a:t>
            </a:r>
            <a:r>
              <a:rPr lang="en-US" altLang="en-US" sz="1100" b="1">
                <a:solidFill>
                  <a:srgbClr val="C00000"/>
                </a:solidFill>
              </a:rPr>
              <a:t>-- Open Cursor</a:t>
            </a:r>
            <a:endParaRPr lang="en-US" altLang="en-US" sz="1200" b="1">
              <a:solidFill>
                <a:srgbClr val="C00000"/>
              </a:solidFill>
            </a:endParaRPr>
          </a:p>
          <a:p>
            <a:pPr marL="0" indent="0">
              <a:buFontTx/>
              <a:buNone/>
            </a:pPr>
            <a:r>
              <a:rPr lang="en-US" altLang="en-US" sz="1200" b="1"/>
              <a:t>loop</a:t>
            </a:r>
          </a:p>
          <a:p>
            <a:pPr marL="0" indent="0">
              <a:buFontTx/>
              <a:buNone/>
            </a:pPr>
            <a:r>
              <a:rPr lang="en-US" altLang="en-US" sz="1200"/>
              <a:t>  </a:t>
            </a:r>
            <a:r>
              <a:rPr lang="en-US" altLang="en-US" sz="1200">
                <a:solidFill>
                  <a:srgbClr val="0070C0"/>
                </a:solidFill>
              </a:rPr>
              <a:t>fetch </a:t>
            </a:r>
            <a:r>
              <a:rPr lang="en-US" altLang="en-US" sz="1200" err="1">
                <a:solidFill>
                  <a:srgbClr val="0070C0"/>
                </a:solidFill>
              </a:rPr>
              <a:t>c_emp</a:t>
            </a:r>
            <a:r>
              <a:rPr lang="en-US" altLang="en-US" sz="1200">
                <a:solidFill>
                  <a:srgbClr val="0070C0"/>
                </a:solidFill>
              </a:rPr>
              <a:t> </a:t>
            </a:r>
            <a:r>
              <a:rPr lang="en-US" altLang="en-US" sz="1200"/>
              <a:t>into </a:t>
            </a:r>
            <a:r>
              <a:rPr lang="en-US" altLang="en-US" sz="1200" err="1"/>
              <a:t>v_ename,v_salary</a:t>
            </a:r>
            <a:r>
              <a:rPr lang="en-US" altLang="en-US" sz="1200"/>
              <a:t>;        </a:t>
            </a:r>
            <a:r>
              <a:rPr lang="en-US" altLang="en-US" sz="1100" b="1">
                <a:solidFill>
                  <a:srgbClr val="C00000"/>
                </a:solidFill>
              </a:rPr>
              <a:t>-- Fetch Record</a:t>
            </a:r>
          </a:p>
          <a:p>
            <a:pPr marL="0" indent="0">
              <a:buFontTx/>
              <a:buNone/>
            </a:pPr>
            <a:r>
              <a:rPr lang="en-US" altLang="en-US" sz="1200"/>
              <a:t>  </a:t>
            </a:r>
            <a:r>
              <a:rPr lang="en-US" altLang="en-US" sz="1200">
                <a:solidFill>
                  <a:srgbClr val="7030A0"/>
                </a:solidFill>
              </a:rPr>
              <a:t>exit when </a:t>
            </a:r>
            <a:r>
              <a:rPr lang="en-US" altLang="en-US" sz="1200" err="1">
                <a:solidFill>
                  <a:srgbClr val="C00000"/>
                </a:solidFill>
              </a:rPr>
              <a:t>c_emp%notfound</a:t>
            </a:r>
            <a:r>
              <a:rPr lang="en-US" altLang="en-US" sz="1200"/>
              <a:t>;                </a:t>
            </a:r>
            <a:r>
              <a:rPr lang="en-US" altLang="en-US" sz="1100" b="1">
                <a:solidFill>
                  <a:srgbClr val="C00000"/>
                </a:solidFill>
              </a:rPr>
              <a:t>-- Test End of Cursor</a:t>
            </a:r>
          </a:p>
          <a:p>
            <a:pPr marL="0" indent="0">
              <a:buFontTx/>
              <a:buNone/>
            </a:pPr>
            <a:r>
              <a:rPr lang="en-US" altLang="en-US" sz="1200"/>
              <a:t>    DBMS_OUTPUT.PUT_LINE(</a:t>
            </a:r>
            <a:r>
              <a:rPr lang="en-US" altLang="en-US" sz="1200" err="1"/>
              <a:t>v_ename</a:t>
            </a:r>
            <a:r>
              <a:rPr lang="en-US" altLang="en-US" sz="1200"/>
              <a:t>||' draws '||</a:t>
            </a:r>
            <a:r>
              <a:rPr lang="en-US" altLang="en-US" sz="1200" err="1"/>
              <a:t>v_salary</a:t>
            </a:r>
            <a:r>
              <a:rPr lang="en-US" altLang="en-US" sz="1200"/>
              <a:t>||' as salary');</a:t>
            </a:r>
          </a:p>
          <a:p>
            <a:pPr marL="0" indent="0">
              <a:buFontTx/>
              <a:buNone/>
            </a:pPr>
            <a:r>
              <a:rPr lang="en-US" altLang="en-US" sz="1200" b="1"/>
              <a:t>end loop;</a:t>
            </a:r>
          </a:p>
          <a:p>
            <a:pPr marL="0" indent="0">
              <a:buFontTx/>
              <a:buNone/>
            </a:pPr>
            <a:r>
              <a:rPr lang="en-US" altLang="en-US" sz="1200">
                <a:solidFill>
                  <a:srgbClr val="FF0000"/>
                </a:solidFill>
              </a:rPr>
              <a:t>close </a:t>
            </a:r>
            <a:r>
              <a:rPr lang="en-US" altLang="en-US" sz="1200" err="1">
                <a:solidFill>
                  <a:srgbClr val="FF0000"/>
                </a:solidFill>
              </a:rPr>
              <a:t>c_emp</a:t>
            </a:r>
            <a:r>
              <a:rPr lang="en-US" altLang="en-US" sz="1200">
                <a:solidFill>
                  <a:srgbClr val="FF0000"/>
                </a:solidFill>
              </a:rPr>
              <a:t>;        </a:t>
            </a:r>
            <a:r>
              <a:rPr lang="en-US" altLang="en-US" sz="1100" b="1">
                <a:solidFill>
                  <a:srgbClr val="C00000"/>
                </a:solidFill>
              </a:rPr>
              <a:t>-- Close cursor</a:t>
            </a:r>
          </a:p>
          <a:p>
            <a:pPr marL="0" indent="0">
              <a:buFontTx/>
              <a:buNone/>
            </a:pPr>
            <a:r>
              <a:rPr lang="en-US" altLang="en-US" sz="1200"/>
              <a:t>END;</a:t>
            </a:r>
          </a:p>
          <a:p>
            <a:pPr marL="0" indent="0">
              <a:buFontTx/>
              <a:buNone/>
            </a:pPr>
            <a:r>
              <a:rPr lang="en-US" altLang="en-US" sz="1200"/>
              <a:t>/</a:t>
            </a:r>
          </a:p>
          <a:p>
            <a:pPr marL="0" indent="0">
              <a:buFontTx/>
              <a:buNone/>
            </a:pPr>
            <a:endParaRPr lang="en-US" altLang="en-US" sz="1200"/>
          </a:p>
          <a:p>
            <a:pPr marL="0" indent="0">
              <a:buFontTx/>
              <a:buNone/>
            </a:pPr>
            <a:r>
              <a:rPr lang="en-US" altLang="en-US" sz="1200"/>
              <a:t>	</a:t>
            </a:r>
          </a:p>
          <a:p>
            <a:endParaRPr lang="en-IN"/>
          </a:p>
        </p:txBody>
      </p:sp>
      <p:sp>
        <p:nvSpPr>
          <p:cNvPr id="4" name="Slide Number Placeholder 3"/>
          <p:cNvSpPr>
            <a:spLocks noGrp="1"/>
          </p:cNvSpPr>
          <p:nvPr>
            <p:ph type="sldNum" sz="quarter" idx="5"/>
          </p:nvPr>
        </p:nvSpPr>
        <p:spPr/>
        <p:txBody>
          <a:bodyPr/>
          <a:lstStyle/>
          <a:p>
            <a:pPr>
              <a:defRPr/>
            </a:pPr>
            <a:fld id="{91DB2228-BE72-42E4-B58A-3CB9656314F1}" type="slidenum">
              <a:rPr lang="en-US" altLang="en-US" smtClean="0"/>
              <a:pPr>
                <a:defRPr/>
              </a:pPr>
              <a:t>39</a:t>
            </a:fld>
            <a:endParaRPr lang="en-US" altLang="en-US"/>
          </a:p>
        </p:txBody>
      </p:sp>
    </p:spTree>
    <p:extLst>
      <p:ext uri="{BB962C8B-B14F-4D97-AF65-F5344CB8AC3E}">
        <p14:creationId xmlns:p14="http://schemas.microsoft.com/office/powerpoint/2010/main" val="1085040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Set verify off;</a:t>
            </a:r>
          </a:p>
          <a:p>
            <a:r>
              <a:rPr lang="en-IN"/>
              <a:t>clear screen;</a:t>
            </a:r>
          </a:p>
          <a:p>
            <a:r>
              <a:rPr lang="en-IN"/>
              <a:t>set </a:t>
            </a:r>
            <a:r>
              <a:rPr lang="en-IN" err="1"/>
              <a:t>serveroutput</a:t>
            </a:r>
            <a:r>
              <a:rPr lang="en-IN"/>
              <a:t> ON</a:t>
            </a:r>
          </a:p>
          <a:p>
            <a:r>
              <a:rPr lang="en-IN"/>
              <a:t>DECLARE</a:t>
            </a:r>
          </a:p>
          <a:p>
            <a:r>
              <a:rPr lang="en-IN"/>
              <a:t>   cursor c_emp is select </a:t>
            </a:r>
            <a:r>
              <a:rPr lang="en-IN" err="1"/>
              <a:t>ename,sal,Budget</a:t>
            </a:r>
            <a:r>
              <a:rPr lang="en-IN"/>
              <a:t>  from emp ,Dept   where   </a:t>
            </a:r>
          </a:p>
          <a:p>
            <a:r>
              <a:rPr lang="en-IN"/>
              <a:t>   </a:t>
            </a:r>
            <a:r>
              <a:rPr lang="en-IN" err="1"/>
              <a:t>emp.deptno</a:t>
            </a:r>
            <a:r>
              <a:rPr lang="en-IN"/>
              <a:t>=</a:t>
            </a:r>
            <a:r>
              <a:rPr lang="en-IN" err="1"/>
              <a:t>dept.deptno</a:t>
            </a:r>
            <a:r>
              <a:rPr lang="en-IN"/>
              <a:t>;  </a:t>
            </a:r>
          </a:p>
          <a:p>
            <a:r>
              <a:rPr lang="en-IN"/>
              <a:t>   </a:t>
            </a:r>
            <a:r>
              <a:rPr lang="en-IN" err="1"/>
              <a:t>v_ename</a:t>
            </a:r>
            <a:r>
              <a:rPr lang="en-IN"/>
              <a:t>  </a:t>
            </a:r>
            <a:r>
              <a:rPr lang="en-IN" err="1"/>
              <a:t>emp.ename%TYPE</a:t>
            </a:r>
            <a:r>
              <a:rPr lang="en-IN"/>
              <a:t>;</a:t>
            </a:r>
          </a:p>
          <a:p>
            <a:r>
              <a:rPr lang="en-IN"/>
              <a:t>   </a:t>
            </a:r>
            <a:r>
              <a:rPr lang="en-IN" err="1"/>
              <a:t>v_salary</a:t>
            </a:r>
            <a:r>
              <a:rPr lang="en-IN"/>
              <a:t> </a:t>
            </a:r>
            <a:r>
              <a:rPr lang="en-IN" err="1"/>
              <a:t>emp.sal%TYPE</a:t>
            </a:r>
            <a:r>
              <a:rPr lang="en-IN"/>
              <a:t>;</a:t>
            </a:r>
          </a:p>
          <a:p>
            <a:r>
              <a:rPr lang="en-IN"/>
              <a:t>   </a:t>
            </a:r>
            <a:r>
              <a:rPr lang="en-IN" err="1"/>
              <a:t>v_Budget</a:t>
            </a:r>
            <a:r>
              <a:rPr lang="en-IN"/>
              <a:t> </a:t>
            </a:r>
            <a:r>
              <a:rPr lang="en-IN" err="1"/>
              <a:t>dept.budget%Type</a:t>
            </a:r>
            <a:r>
              <a:rPr lang="en-IN"/>
              <a:t>;</a:t>
            </a:r>
          </a:p>
          <a:p>
            <a:r>
              <a:rPr lang="en-IN"/>
              <a:t>   </a:t>
            </a:r>
            <a:r>
              <a:rPr lang="en-IN" err="1"/>
              <a:t>updated_sal</a:t>
            </a:r>
            <a:r>
              <a:rPr lang="en-IN"/>
              <a:t> </a:t>
            </a:r>
            <a:r>
              <a:rPr lang="en-IN" err="1"/>
              <a:t>emp.sal%TYPE</a:t>
            </a:r>
            <a:r>
              <a:rPr lang="en-IN"/>
              <a:t>;</a:t>
            </a:r>
          </a:p>
          <a:p>
            <a:r>
              <a:rPr lang="en-IN"/>
              <a:t>BEGIN</a:t>
            </a:r>
          </a:p>
          <a:p>
            <a:r>
              <a:rPr lang="en-IN"/>
              <a:t>open c_emp;             -- Open Cursor</a:t>
            </a:r>
          </a:p>
          <a:p>
            <a:r>
              <a:rPr lang="en-IN"/>
              <a:t>loop</a:t>
            </a:r>
          </a:p>
          <a:p>
            <a:r>
              <a:rPr lang="en-IN"/>
              <a:t>  fetch c_emp into </a:t>
            </a:r>
            <a:r>
              <a:rPr lang="en-IN" err="1"/>
              <a:t>v_ename,v_salary,v_Budget</a:t>
            </a:r>
            <a:r>
              <a:rPr lang="en-IN"/>
              <a:t>;     </a:t>
            </a:r>
          </a:p>
          <a:p>
            <a:r>
              <a:rPr lang="en-IN"/>
              <a:t>  exit when </a:t>
            </a:r>
            <a:r>
              <a:rPr lang="en-IN" err="1"/>
              <a:t>c_emp%notfound</a:t>
            </a:r>
            <a:r>
              <a:rPr lang="en-IN"/>
              <a:t>;                </a:t>
            </a:r>
          </a:p>
          <a:p>
            <a:r>
              <a:rPr lang="en-IN"/>
              <a:t>  IF </a:t>
            </a:r>
            <a:r>
              <a:rPr lang="en-IN" err="1"/>
              <a:t>v_Budget</a:t>
            </a:r>
            <a:r>
              <a:rPr lang="en-IN"/>
              <a:t>&lt;=200000 THEN</a:t>
            </a:r>
          </a:p>
          <a:p>
            <a:r>
              <a:rPr lang="en-IN"/>
              <a:t>     </a:t>
            </a:r>
            <a:r>
              <a:rPr lang="en-IN" err="1"/>
              <a:t>updated_sal</a:t>
            </a:r>
            <a:r>
              <a:rPr lang="en-IN"/>
              <a:t>:= </a:t>
            </a:r>
            <a:r>
              <a:rPr lang="en-IN" err="1"/>
              <a:t>v_salary+v_salary</a:t>
            </a:r>
            <a:r>
              <a:rPr lang="en-IN"/>
              <a:t>*0.05;</a:t>
            </a:r>
          </a:p>
          <a:p>
            <a:r>
              <a:rPr lang="en-IN"/>
              <a:t>  ELSIF </a:t>
            </a:r>
            <a:r>
              <a:rPr lang="en-IN" err="1"/>
              <a:t>v_Budget</a:t>
            </a:r>
            <a:r>
              <a:rPr lang="en-IN"/>
              <a:t>&gt;200000 AND </a:t>
            </a:r>
            <a:r>
              <a:rPr lang="en-IN" err="1"/>
              <a:t>v_Budget</a:t>
            </a:r>
            <a:r>
              <a:rPr lang="en-IN"/>
              <a:t>&lt;= 400000 THEN</a:t>
            </a:r>
          </a:p>
          <a:p>
            <a:r>
              <a:rPr lang="en-IN"/>
              <a:t>	  </a:t>
            </a:r>
            <a:r>
              <a:rPr lang="en-IN" err="1"/>
              <a:t>updated_sal</a:t>
            </a:r>
            <a:r>
              <a:rPr lang="en-IN"/>
              <a:t>:= </a:t>
            </a:r>
            <a:r>
              <a:rPr lang="en-IN" err="1"/>
              <a:t>v_salary+v_salary</a:t>
            </a:r>
            <a:r>
              <a:rPr lang="en-IN"/>
              <a:t>*0.1;</a:t>
            </a:r>
          </a:p>
          <a:p>
            <a:r>
              <a:rPr lang="en-IN"/>
              <a:t>  ELSE 	  </a:t>
            </a:r>
          </a:p>
          <a:p>
            <a:r>
              <a:rPr lang="en-IN"/>
              <a:t>    </a:t>
            </a:r>
            <a:r>
              <a:rPr lang="en-IN" err="1"/>
              <a:t>updated_sal</a:t>
            </a:r>
            <a:r>
              <a:rPr lang="en-IN"/>
              <a:t>:= </a:t>
            </a:r>
            <a:r>
              <a:rPr lang="en-IN" err="1"/>
              <a:t>v_salary+v_salary</a:t>
            </a:r>
            <a:r>
              <a:rPr lang="en-IN"/>
              <a:t>*0.15;</a:t>
            </a:r>
          </a:p>
          <a:p>
            <a:r>
              <a:rPr lang="en-IN"/>
              <a:t>  END IF;</a:t>
            </a:r>
          </a:p>
          <a:p>
            <a:r>
              <a:rPr lang="en-IN"/>
              <a:t>  DBMS_OUTPUT.PUT_LINE(' Name : '||</a:t>
            </a:r>
            <a:r>
              <a:rPr lang="en-IN" err="1"/>
              <a:t>v_ename</a:t>
            </a:r>
            <a:r>
              <a:rPr lang="en-IN"/>
              <a:t>);</a:t>
            </a:r>
          </a:p>
          <a:p>
            <a:r>
              <a:rPr lang="en-IN"/>
              <a:t>  DBMS_OUTPUT.PUT_LINE(' Old Salary : '||</a:t>
            </a:r>
            <a:r>
              <a:rPr lang="en-IN" err="1"/>
              <a:t>v_salary</a:t>
            </a:r>
            <a:r>
              <a:rPr lang="en-IN"/>
              <a:t>);</a:t>
            </a:r>
          </a:p>
          <a:p>
            <a:r>
              <a:rPr lang="en-IN"/>
              <a:t>  DBMS_OUTPUT.PUT_LINE(' New Salary : '||</a:t>
            </a:r>
            <a:r>
              <a:rPr lang="en-IN" err="1"/>
              <a:t>updated_sal</a:t>
            </a:r>
            <a:r>
              <a:rPr lang="en-IN"/>
              <a:t>);</a:t>
            </a:r>
          </a:p>
          <a:p>
            <a:r>
              <a:rPr lang="en-IN"/>
              <a:t>  DBMS_OUTPUT.PUT_LINE('==============================');</a:t>
            </a:r>
          </a:p>
          <a:p>
            <a:r>
              <a:rPr lang="en-IN"/>
              <a:t>end loop;</a:t>
            </a:r>
          </a:p>
          <a:p>
            <a:r>
              <a:rPr lang="en-IN"/>
              <a:t>close c_emp;        -- Close cursor</a:t>
            </a:r>
          </a:p>
          <a:p>
            <a:r>
              <a:rPr lang="en-IN"/>
              <a:t>END;</a:t>
            </a:r>
          </a:p>
          <a:p>
            <a:r>
              <a:rPr lang="en-IN"/>
              <a:t>/</a:t>
            </a:r>
          </a:p>
          <a:p>
            <a:endParaRPr lang="en-IN"/>
          </a:p>
        </p:txBody>
      </p:sp>
      <p:sp>
        <p:nvSpPr>
          <p:cNvPr id="4" name="Slide Number Placeholder 3"/>
          <p:cNvSpPr>
            <a:spLocks noGrp="1"/>
          </p:cNvSpPr>
          <p:nvPr>
            <p:ph type="sldNum" sz="quarter" idx="5"/>
          </p:nvPr>
        </p:nvSpPr>
        <p:spPr/>
        <p:txBody>
          <a:bodyPr/>
          <a:lstStyle/>
          <a:p>
            <a:pPr>
              <a:defRPr/>
            </a:pPr>
            <a:fld id="{91DB2228-BE72-42E4-B58A-3CB9656314F1}" type="slidenum">
              <a:rPr lang="en-US" altLang="en-US" smtClean="0"/>
              <a:pPr>
                <a:defRPr/>
              </a:pPr>
              <a:t>41</a:t>
            </a:fld>
            <a:endParaRPr lang="en-US" altLang="en-US"/>
          </a:p>
        </p:txBody>
      </p:sp>
    </p:spTree>
    <p:extLst>
      <p:ext uri="{BB962C8B-B14F-4D97-AF65-F5344CB8AC3E}">
        <p14:creationId xmlns:p14="http://schemas.microsoft.com/office/powerpoint/2010/main" val="15312089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Cursor for loop simplifies the usage of explicit cursor.</a:t>
            </a:r>
          </a:p>
          <a:p>
            <a:r>
              <a:rPr lang="en-US"/>
              <a:t>In each cursor PL/SQL following procedure is needed</a:t>
            </a:r>
            <a:endParaRPr lang="en-IN"/>
          </a:p>
        </p:txBody>
      </p:sp>
      <p:sp>
        <p:nvSpPr>
          <p:cNvPr id="4" name="Slide Number Placeholder 3"/>
          <p:cNvSpPr>
            <a:spLocks noGrp="1"/>
          </p:cNvSpPr>
          <p:nvPr>
            <p:ph type="sldNum" sz="quarter" idx="5"/>
          </p:nvPr>
        </p:nvSpPr>
        <p:spPr/>
        <p:txBody>
          <a:bodyPr/>
          <a:lstStyle/>
          <a:p>
            <a:pPr>
              <a:defRPr/>
            </a:pPr>
            <a:fld id="{91DB2228-BE72-42E4-B58A-3CB9656314F1}" type="slidenum">
              <a:rPr lang="en-US" altLang="en-US" smtClean="0"/>
              <a:pPr>
                <a:defRPr/>
              </a:pPr>
              <a:t>43</a:t>
            </a:fld>
            <a:endParaRPr lang="en-US" altLang="en-US"/>
          </a:p>
        </p:txBody>
      </p:sp>
    </p:spTree>
    <p:extLst>
      <p:ext uri="{BB962C8B-B14F-4D97-AF65-F5344CB8AC3E}">
        <p14:creationId xmlns:p14="http://schemas.microsoft.com/office/powerpoint/2010/main" val="616419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20688"/>
            <a:r>
              <a:rPr lang="en-US" altLang="en-US">
                <a:solidFill>
                  <a:srgbClr val="000000"/>
                </a:solidFill>
                <a:latin typeface="Times New Roman" panose="02020603050405020304" pitchFamily="18" charset="0"/>
              </a:rPr>
              <a:t>Write a PL/SQL block to employee name and salary information of the employees who has salary more than 30000</a:t>
            </a:r>
          </a:p>
          <a:p>
            <a:pPr defTabSz="420688"/>
            <a:r>
              <a:rPr lang="en-US" altLang="en-US">
                <a:solidFill>
                  <a:srgbClr val="000000"/>
                </a:solidFill>
                <a:latin typeface="Times New Roman" panose="02020603050405020304" pitchFamily="18" charset="0"/>
              </a:rPr>
              <a:t>Cursor FOR Loops</a:t>
            </a:r>
          </a:p>
          <a:p>
            <a:pPr marL="117475" lvl="1" defTabSz="420688"/>
            <a:r>
              <a:rPr lang="en-US" altLang="en-US">
                <a:latin typeface="Times New Roman" panose="02020603050405020304" pitchFamily="18" charset="0"/>
              </a:rPr>
              <a:t>A cursor FOR loop processes rows in an explicit cursor.  The cursor is opened, rows are fetched once for each iteration in the loop, and the cursor is closed automatically when all rows have ben processed.  The loop itself is terminated automatically at the end of the iteration where the last row was fetched.</a:t>
            </a:r>
          </a:p>
          <a:p>
            <a:endParaRPr lang="en-IN"/>
          </a:p>
        </p:txBody>
      </p:sp>
      <p:sp>
        <p:nvSpPr>
          <p:cNvPr id="4" name="Slide Number Placeholder 3"/>
          <p:cNvSpPr>
            <a:spLocks noGrp="1"/>
          </p:cNvSpPr>
          <p:nvPr>
            <p:ph type="sldNum" sz="quarter" idx="5"/>
          </p:nvPr>
        </p:nvSpPr>
        <p:spPr/>
        <p:txBody>
          <a:bodyPr/>
          <a:lstStyle/>
          <a:p>
            <a:pPr>
              <a:defRPr/>
            </a:pPr>
            <a:fld id="{91DB2228-BE72-42E4-B58A-3CB9656314F1}" type="slidenum">
              <a:rPr lang="en-US" altLang="en-US" smtClean="0"/>
              <a:pPr>
                <a:defRPr/>
              </a:pPr>
              <a:t>44</a:t>
            </a:fld>
            <a:endParaRPr lang="en-US" altLang="en-US"/>
          </a:p>
        </p:txBody>
      </p:sp>
    </p:spTree>
    <p:extLst>
      <p:ext uri="{BB962C8B-B14F-4D97-AF65-F5344CB8AC3E}">
        <p14:creationId xmlns:p14="http://schemas.microsoft.com/office/powerpoint/2010/main" val="21777936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Expected Output</a:t>
            </a:r>
          </a:p>
          <a:p>
            <a:r>
              <a:rPr lang="en-US"/>
              <a:t>Write a PL/SQL block to retrieve employee name, salary information of employees belonging to a department number input by the user.</a:t>
            </a:r>
          </a:p>
          <a:p>
            <a:r>
              <a:rPr lang="en-US"/>
              <a:t>create table Dept(Dno number(3) primary </a:t>
            </a:r>
            <a:r>
              <a:rPr lang="en-US" err="1"/>
              <a:t>key,Dname</a:t>
            </a:r>
            <a:r>
              <a:rPr lang="en-US"/>
              <a:t> varchar2(10), location varchar2(10));</a:t>
            </a:r>
          </a:p>
          <a:p>
            <a:r>
              <a:rPr lang="en-US"/>
              <a:t> insert into dept values(10,'Accounts','Udupi’);</a:t>
            </a:r>
          </a:p>
          <a:p>
            <a:r>
              <a:rPr lang="en-US"/>
              <a:t>insert into dept values(20,'Research','Manipal’);</a:t>
            </a:r>
          </a:p>
          <a:p>
            <a:r>
              <a:rPr lang="en-US"/>
              <a:t> insert into dept values(30,'Sales','Mumbai’);</a:t>
            </a:r>
          </a:p>
          <a:p>
            <a:endParaRPr lang="en-US"/>
          </a:p>
          <a:p>
            <a:r>
              <a:rPr lang="en-US"/>
              <a:t>create table emp(</a:t>
            </a:r>
            <a:r>
              <a:rPr lang="en-US" err="1"/>
              <a:t>empno</a:t>
            </a:r>
            <a:r>
              <a:rPr lang="en-US"/>
              <a:t> number(3) primary key, Ename varchar2(10),Salary number(5),Deptno number(3));</a:t>
            </a:r>
          </a:p>
          <a:p>
            <a:r>
              <a:rPr lang="en-US"/>
              <a:t>insert into emp values(100,'Ravi',20000, 10);</a:t>
            </a:r>
          </a:p>
          <a:p>
            <a:r>
              <a:rPr lang="en-US"/>
              <a:t>insert into emp values(101,'Raj',25000, 20);</a:t>
            </a:r>
          </a:p>
          <a:p>
            <a:r>
              <a:rPr lang="en-US"/>
              <a:t> insert into emp values(102,'Raghu',10900, 10);</a:t>
            </a:r>
          </a:p>
          <a:p>
            <a:r>
              <a:rPr lang="en-US"/>
              <a:t> insert into emp values(103,'Ajay',34000, 20);</a:t>
            </a:r>
            <a:endParaRPr lang="en-IN"/>
          </a:p>
        </p:txBody>
      </p:sp>
      <p:sp>
        <p:nvSpPr>
          <p:cNvPr id="4" name="Slide Number Placeholder 3"/>
          <p:cNvSpPr>
            <a:spLocks noGrp="1"/>
          </p:cNvSpPr>
          <p:nvPr>
            <p:ph type="sldNum" sz="quarter" idx="5"/>
          </p:nvPr>
        </p:nvSpPr>
        <p:spPr/>
        <p:txBody>
          <a:bodyPr/>
          <a:lstStyle/>
          <a:p>
            <a:pPr>
              <a:defRPr/>
            </a:pPr>
            <a:fld id="{91DB2228-BE72-42E4-B58A-3CB9656314F1}" type="slidenum">
              <a:rPr lang="en-US" altLang="en-US" smtClean="0"/>
              <a:pPr>
                <a:defRPr/>
              </a:pPr>
              <a:t>45</a:t>
            </a:fld>
            <a:endParaRPr lang="en-US" altLang="en-US"/>
          </a:p>
        </p:txBody>
      </p:sp>
    </p:spTree>
    <p:extLst>
      <p:ext uri="{BB962C8B-B14F-4D97-AF65-F5344CB8AC3E}">
        <p14:creationId xmlns:p14="http://schemas.microsoft.com/office/powerpoint/2010/main" val="9257825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clear screen;</a:t>
            </a:r>
          </a:p>
          <a:p>
            <a:r>
              <a:rPr lang="en-IN"/>
              <a:t>SET SERVEROUTPUT ON</a:t>
            </a:r>
          </a:p>
          <a:p>
            <a:r>
              <a:rPr lang="en-IN"/>
              <a:t>DECLARE </a:t>
            </a:r>
          </a:p>
          <a:p>
            <a:r>
              <a:rPr lang="en-IN"/>
              <a:t>CURSOR </a:t>
            </a:r>
            <a:r>
              <a:rPr lang="en-IN" err="1"/>
              <a:t>cur_emp</a:t>
            </a:r>
            <a:r>
              <a:rPr lang="en-IN"/>
              <a:t> (</a:t>
            </a:r>
            <a:r>
              <a:rPr lang="en-IN" err="1"/>
              <a:t>par_dept</a:t>
            </a:r>
            <a:r>
              <a:rPr lang="en-IN"/>
              <a:t> number) IS SELECT </a:t>
            </a:r>
            <a:r>
              <a:rPr lang="en-IN" err="1"/>
              <a:t>ename</a:t>
            </a:r>
            <a:r>
              <a:rPr lang="en-IN"/>
              <a:t>, </a:t>
            </a:r>
            <a:r>
              <a:rPr lang="en-IN" err="1"/>
              <a:t>sal</a:t>
            </a:r>
            <a:r>
              <a:rPr lang="en-IN"/>
              <a:t> FROM emp</a:t>
            </a:r>
          </a:p>
          <a:p>
            <a:r>
              <a:rPr lang="en-IN"/>
              <a:t>			WHERE </a:t>
            </a:r>
            <a:r>
              <a:rPr lang="en-IN" err="1"/>
              <a:t>deptno</a:t>
            </a:r>
            <a:r>
              <a:rPr lang="en-IN"/>
              <a:t> = </a:t>
            </a:r>
            <a:r>
              <a:rPr lang="en-IN" err="1"/>
              <a:t>par_dept</a:t>
            </a:r>
            <a:r>
              <a:rPr lang="en-IN"/>
              <a:t>  ORDER BY </a:t>
            </a:r>
            <a:r>
              <a:rPr lang="en-IN" err="1"/>
              <a:t>ename</a:t>
            </a:r>
            <a:r>
              <a:rPr lang="en-IN"/>
              <a:t>;</a:t>
            </a:r>
          </a:p>
          <a:p>
            <a:r>
              <a:rPr lang="en-IN" err="1"/>
              <a:t>v_ename</a:t>
            </a:r>
            <a:r>
              <a:rPr lang="en-IN"/>
              <a:t>  </a:t>
            </a:r>
            <a:r>
              <a:rPr lang="en-IN" err="1"/>
              <a:t>emp.ename%TYPE</a:t>
            </a:r>
            <a:r>
              <a:rPr lang="en-IN"/>
              <a:t>;</a:t>
            </a:r>
          </a:p>
          <a:p>
            <a:r>
              <a:rPr lang="en-IN" err="1"/>
              <a:t>v_salary</a:t>
            </a:r>
            <a:r>
              <a:rPr lang="en-IN"/>
              <a:t>  </a:t>
            </a:r>
            <a:r>
              <a:rPr lang="en-IN" err="1"/>
              <a:t>emp.sal%TYPE</a:t>
            </a:r>
            <a:r>
              <a:rPr lang="en-IN"/>
              <a:t>;</a:t>
            </a:r>
          </a:p>
          <a:p>
            <a:r>
              <a:rPr lang="en-IN"/>
              <a:t>BEGIN</a:t>
            </a:r>
          </a:p>
          <a:p>
            <a:r>
              <a:rPr lang="en-IN"/>
              <a:t>  OPEN </a:t>
            </a:r>
            <a:r>
              <a:rPr lang="en-IN" err="1"/>
              <a:t>cur_emp</a:t>
            </a:r>
            <a:r>
              <a:rPr lang="en-IN"/>
              <a:t> (&amp; </a:t>
            </a:r>
            <a:r>
              <a:rPr lang="en-IN" err="1"/>
              <a:t>par_dept</a:t>
            </a:r>
            <a:r>
              <a:rPr lang="en-IN"/>
              <a:t>);</a:t>
            </a:r>
          </a:p>
          <a:p>
            <a:r>
              <a:rPr lang="en-IN"/>
              <a:t>  LOOP</a:t>
            </a:r>
          </a:p>
          <a:p>
            <a:r>
              <a:rPr lang="en-IN"/>
              <a:t>  	FETCH </a:t>
            </a:r>
            <a:r>
              <a:rPr lang="en-IN" err="1"/>
              <a:t>cur_emp</a:t>
            </a:r>
            <a:r>
              <a:rPr lang="en-IN"/>
              <a:t> INTO </a:t>
            </a:r>
            <a:r>
              <a:rPr lang="en-IN" err="1"/>
              <a:t>v_ename</a:t>
            </a:r>
            <a:r>
              <a:rPr lang="en-IN"/>
              <a:t>, </a:t>
            </a:r>
            <a:r>
              <a:rPr lang="en-IN" err="1"/>
              <a:t>v_salary</a:t>
            </a:r>
            <a:r>
              <a:rPr lang="en-IN"/>
              <a:t>;</a:t>
            </a:r>
          </a:p>
          <a:p>
            <a:r>
              <a:rPr lang="en-IN"/>
              <a:t>  	EXIT WHEN </a:t>
            </a:r>
            <a:r>
              <a:rPr lang="en-IN" err="1"/>
              <a:t>cur_emp%NOTFOUND</a:t>
            </a:r>
            <a:r>
              <a:rPr lang="en-IN"/>
              <a:t>;</a:t>
            </a:r>
          </a:p>
          <a:p>
            <a:r>
              <a:rPr lang="en-IN"/>
              <a:t>   	DBMS_OUTPUT.PUT_LINE(</a:t>
            </a:r>
            <a:r>
              <a:rPr lang="en-IN" err="1"/>
              <a:t>v_ename</a:t>
            </a:r>
            <a:r>
              <a:rPr lang="en-IN"/>
              <a:t>||' draws '||</a:t>
            </a:r>
            <a:r>
              <a:rPr lang="en-IN" err="1"/>
              <a:t>v_salary</a:t>
            </a:r>
            <a:r>
              <a:rPr lang="en-IN"/>
              <a:t>||' as salary');</a:t>
            </a:r>
          </a:p>
          <a:p>
            <a:r>
              <a:rPr lang="en-IN"/>
              <a:t>  END LOOP;</a:t>
            </a:r>
          </a:p>
          <a:p>
            <a:r>
              <a:rPr lang="en-IN"/>
              <a:t>  END;</a:t>
            </a:r>
          </a:p>
          <a:p>
            <a:r>
              <a:rPr lang="en-IN"/>
              <a:t>  /</a:t>
            </a:r>
          </a:p>
        </p:txBody>
      </p:sp>
      <p:sp>
        <p:nvSpPr>
          <p:cNvPr id="4" name="Slide Number Placeholder 3"/>
          <p:cNvSpPr>
            <a:spLocks noGrp="1"/>
          </p:cNvSpPr>
          <p:nvPr>
            <p:ph type="sldNum" sz="quarter" idx="5"/>
          </p:nvPr>
        </p:nvSpPr>
        <p:spPr/>
        <p:txBody>
          <a:bodyPr/>
          <a:lstStyle/>
          <a:p>
            <a:pPr>
              <a:defRPr/>
            </a:pPr>
            <a:fld id="{91DB2228-BE72-42E4-B58A-3CB9656314F1}" type="slidenum">
              <a:rPr lang="en-US" altLang="en-US" smtClean="0"/>
              <a:pPr>
                <a:defRPr/>
              </a:pPr>
              <a:t>46</a:t>
            </a:fld>
            <a:endParaRPr lang="en-US" altLang="en-US"/>
          </a:p>
        </p:txBody>
      </p:sp>
    </p:spTree>
    <p:extLst>
      <p:ext uri="{BB962C8B-B14F-4D97-AF65-F5344CB8AC3E}">
        <p14:creationId xmlns:p14="http://schemas.microsoft.com/office/powerpoint/2010/main" val="9394411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Expected Output</a:t>
            </a:r>
          </a:p>
          <a:p>
            <a:r>
              <a:rPr lang="en-US"/>
              <a:t>Write a PL/SQL block to retrieve employee name, salary information of employees belonging to a department number input by the user.</a:t>
            </a:r>
          </a:p>
          <a:p>
            <a:r>
              <a:rPr lang="en-US"/>
              <a:t>create table Dept(Dno number(3) primary key, Name varchar2(10), location varchar2(10));</a:t>
            </a:r>
          </a:p>
          <a:p>
            <a:r>
              <a:rPr lang="en-US"/>
              <a:t> insert into dept values(10,'Accounts','Udupi’);</a:t>
            </a:r>
          </a:p>
          <a:p>
            <a:r>
              <a:rPr lang="en-US"/>
              <a:t>insert into dept values(20,'Research','Manipal’);</a:t>
            </a:r>
          </a:p>
          <a:p>
            <a:r>
              <a:rPr lang="en-US"/>
              <a:t> insert into dept values(30,'Sales','Mumbai’);</a:t>
            </a:r>
          </a:p>
          <a:p>
            <a:endParaRPr lang="en-US"/>
          </a:p>
          <a:p>
            <a:r>
              <a:rPr lang="en-US"/>
              <a:t>create table emp(</a:t>
            </a:r>
            <a:r>
              <a:rPr lang="en-US" err="1"/>
              <a:t>empno</a:t>
            </a:r>
            <a:r>
              <a:rPr lang="en-US"/>
              <a:t> number(3) primary key, Ename varchar2(10),Salary number(5),Deptno number(3));</a:t>
            </a:r>
          </a:p>
          <a:p>
            <a:r>
              <a:rPr lang="en-US"/>
              <a:t>insert into emp values(100,'Ravi',20000, 10);</a:t>
            </a:r>
          </a:p>
          <a:p>
            <a:r>
              <a:rPr lang="en-US"/>
              <a:t>insert into emp values(101,'Raj',25000, 20);</a:t>
            </a:r>
          </a:p>
          <a:p>
            <a:r>
              <a:rPr lang="en-US"/>
              <a:t> insert into emp values(102,'Raghu',10900, 10);</a:t>
            </a:r>
          </a:p>
          <a:p>
            <a:r>
              <a:rPr lang="en-US"/>
              <a:t> insert into emp values(103,'Ajay',34000, 20);</a:t>
            </a:r>
            <a:endParaRPr lang="en-IN"/>
          </a:p>
        </p:txBody>
      </p:sp>
      <p:sp>
        <p:nvSpPr>
          <p:cNvPr id="4" name="Slide Number Placeholder 3"/>
          <p:cNvSpPr>
            <a:spLocks noGrp="1"/>
          </p:cNvSpPr>
          <p:nvPr>
            <p:ph type="sldNum" sz="quarter" idx="5"/>
          </p:nvPr>
        </p:nvSpPr>
        <p:spPr/>
        <p:txBody>
          <a:bodyPr/>
          <a:lstStyle/>
          <a:p>
            <a:pPr>
              <a:defRPr/>
            </a:pPr>
            <a:fld id="{91DB2228-BE72-42E4-B58A-3CB9656314F1}" type="slidenum">
              <a:rPr lang="en-US" altLang="en-US" smtClean="0"/>
              <a:pPr>
                <a:defRPr/>
              </a:pPr>
              <a:t>47</a:t>
            </a:fld>
            <a:endParaRPr lang="en-US" altLang="en-US"/>
          </a:p>
        </p:txBody>
      </p:sp>
    </p:spTree>
    <p:extLst>
      <p:ext uri="{BB962C8B-B14F-4D97-AF65-F5344CB8AC3E}">
        <p14:creationId xmlns:p14="http://schemas.microsoft.com/office/powerpoint/2010/main" val="21393718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Multiple cursor</a:t>
            </a:r>
          </a:p>
          <a:p>
            <a:endParaRPr lang="en-US"/>
          </a:p>
          <a:p>
            <a:r>
              <a:rPr lang="en-IN"/>
              <a:t>DECLARE </a:t>
            </a:r>
            <a:r>
              <a:rPr lang="en-IN" err="1"/>
              <a:t>v_jobid</a:t>
            </a:r>
            <a:r>
              <a:rPr lang="en-IN"/>
              <a:t> </a:t>
            </a:r>
            <a:r>
              <a:rPr lang="en-IN" err="1"/>
              <a:t>employees.job_id%TYPE</a:t>
            </a:r>
            <a:r>
              <a:rPr lang="en-IN"/>
              <a:t>; -- variable for </a:t>
            </a:r>
            <a:r>
              <a:rPr lang="en-IN" err="1"/>
              <a:t>job_id</a:t>
            </a:r>
            <a:r>
              <a:rPr lang="en-IN"/>
              <a:t> </a:t>
            </a:r>
            <a:r>
              <a:rPr lang="en-IN" err="1"/>
              <a:t>v_lastname</a:t>
            </a:r>
            <a:r>
              <a:rPr lang="en-IN"/>
              <a:t> </a:t>
            </a:r>
            <a:r>
              <a:rPr lang="en-IN" err="1"/>
              <a:t>employees.last_name%TYPE</a:t>
            </a:r>
            <a:r>
              <a:rPr lang="en-IN"/>
              <a:t>; -- variable for </a:t>
            </a:r>
            <a:r>
              <a:rPr lang="en-IN" err="1"/>
              <a:t>last_name</a:t>
            </a:r>
            <a:r>
              <a:rPr lang="en-IN"/>
              <a:t> CURSOR c1 IS SELECT </a:t>
            </a:r>
            <a:r>
              <a:rPr lang="en-IN" err="1"/>
              <a:t>last_name</a:t>
            </a:r>
            <a:r>
              <a:rPr lang="en-IN"/>
              <a:t>, </a:t>
            </a:r>
            <a:r>
              <a:rPr lang="en-IN" err="1"/>
              <a:t>job_id</a:t>
            </a:r>
            <a:r>
              <a:rPr lang="en-IN"/>
              <a:t> FROM employees WHERE REGEXP_LIKE (</a:t>
            </a:r>
            <a:r>
              <a:rPr lang="en-IN" err="1"/>
              <a:t>job_id</a:t>
            </a:r>
            <a:r>
              <a:rPr lang="en-IN"/>
              <a:t>, 'S[HT]_CLERK'); </a:t>
            </a:r>
            <a:r>
              <a:rPr lang="en-IN" err="1"/>
              <a:t>v_employees</a:t>
            </a:r>
            <a:r>
              <a:rPr lang="en-IN"/>
              <a:t> </a:t>
            </a:r>
            <a:r>
              <a:rPr lang="en-IN" err="1"/>
              <a:t>employees%ROWTYPE</a:t>
            </a:r>
            <a:r>
              <a:rPr lang="en-IN"/>
              <a:t>; -- record variable for row CURSOR c2 is SELECT * FROM employees WHERE REGEXP_LIKE (</a:t>
            </a:r>
            <a:r>
              <a:rPr lang="en-IN" err="1"/>
              <a:t>job_id</a:t>
            </a:r>
            <a:r>
              <a:rPr lang="en-IN"/>
              <a:t>, '[ACADFIMKSA]_M[ANGR]'); BEGIN OPEN c1; -- open the cursor before fetching LOOP FETCH c1 INTO </a:t>
            </a:r>
            <a:r>
              <a:rPr lang="en-IN" err="1"/>
              <a:t>v_lastname</a:t>
            </a:r>
            <a:r>
              <a:rPr lang="en-IN"/>
              <a:t>, </a:t>
            </a:r>
            <a:r>
              <a:rPr lang="en-IN" err="1"/>
              <a:t>v_jobid</a:t>
            </a:r>
            <a:r>
              <a:rPr lang="en-IN"/>
              <a:t>; -- fetches 2 columns into variables EXIT WHEN c1%NOTFOUND; DBMS_OUTPUT.PUT_LINE( RPAD(</a:t>
            </a:r>
            <a:r>
              <a:rPr lang="en-IN" err="1"/>
              <a:t>v_lastname</a:t>
            </a:r>
            <a:r>
              <a:rPr lang="en-IN"/>
              <a:t>, 25, ' ') || </a:t>
            </a:r>
            <a:r>
              <a:rPr lang="en-IN" err="1"/>
              <a:t>v_jobid</a:t>
            </a:r>
            <a:r>
              <a:rPr lang="en-IN"/>
              <a:t> ); END LOOP; CLOSE c1; DBMS_OUTPUT.PUT_LINE( '-------------------------------------' ); OPEN c2; LOOP FETCH c2 INTO </a:t>
            </a:r>
            <a:r>
              <a:rPr lang="en-IN" err="1"/>
              <a:t>v_employees</a:t>
            </a:r>
            <a:r>
              <a:rPr lang="en-IN"/>
              <a:t>; -- fetches entire row into the </a:t>
            </a:r>
            <a:r>
              <a:rPr lang="en-IN" err="1"/>
              <a:t>v_employees</a:t>
            </a:r>
            <a:r>
              <a:rPr lang="en-IN"/>
              <a:t> record EXIT WHEN c2%NOTFOUND; DBMS_OUTPUT.PUT_LINE( RPAD(</a:t>
            </a:r>
            <a:r>
              <a:rPr lang="en-IN" err="1"/>
              <a:t>v_employees.last_name</a:t>
            </a:r>
            <a:r>
              <a:rPr lang="en-IN"/>
              <a:t>, 25, ' ') || </a:t>
            </a:r>
            <a:r>
              <a:rPr lang="en-IN" err="1"/>
              <a:t>v_employees.job_id</a:t>
            </a:r>
            <a:r>
              <a:rPr lang="en-IN"/>
              <a:t> ); END LOOP; CLOSE c2; END; /</a:t>
            </a:r>
          </a:p>
        </p:txBody>
      </p:sp>
      <p:sp>
        <p:nvSpPr>
          <p:cNvPr id="4" name="Slide Number Placeholder 3"/>
          <p:cNvSpPr>
            <a:spLocks noGrp="1"/>
          </p:cNvSpPr>
          <p:nvPr>
            <p:ph type="sldNum" sz="quarter" idx="5"/>
          </p:nvPr>
        </p:nvSpPr>
        <p:spPr/>
        <p:txBody>
          <a:bodyPr/>
          <a:lstStyle/>
          <a:p>
            <a:pPr>
              <a:defRPr/>
            </a:pPr>
            <a:fld id="{91DB2228-BE72-42E4-B58A-3CB9656314F1}" type="slidenum">
              <a:rPr lang="en-US" altLang="en-US" smtClean="0"/>
              <a:pPr>
                <a:defRPr/>
              </a:pPr>
              <a:t>48</a:t>
            </a:fld>
            <a:endParaRPr lang="en-US" altLang="en-US"/>
          </a:p>
        </p:txBody>
      </p:sp>
    </p:spTree>
    <p:extLst>
      <p:ext uri="{BB962C8B-B14F-4D97-AF65-F5344CB8AC3E}">
        <p14:creationId xmlns:p14="http://schemas.microsoft.com/office/powerpoint/2010/main" val="11942000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set verify OFF;  -- stops display of old value , new value of variables</a:t>
            </a:r>
          </a:p>
          <a:p>
            <a:r>
              <a:rPr lang="en-IN"/>
              <a:t>clear screen;</a:t>
            </a:r>
          </a:p>
          <a:p>
            <a:r>
              <a:rPr lang="en-IN"/>
              <a:t>SET SERVEROUTPUT ON</a:t>
            </a:r>
          </a:p>
          <a:p>
            <a:r>
              <a:rPr lang="en-IN"/>
              <a:t>DECLARE </a:t>
            </a:r>
          </a:p>
          <a:p>
            <a:r>
              <a:rPr lang="en-IN"/>
              <a:t>CURSOR </a:t>
            </a:r>
            <a:r>
              <a:rPr lang="en-IN" err="1"/>
              <a:t>cur_emp</a:t>
            </a:r>
            <a:r>
              <a:rPr lang="en-IN"/>
              <a:t> (</a:t>
            </a:r>
            <a:r>
              <a:rPr lang="en-IN" err="1"/>
              <a:t>par_dept</a:t>
            </a:r>
            <a:r>
              <a:rPr lang="en-IN"/>
              <a:t> number) IS SELECT </a:t>
            </a:r>
            <a:r>
              <a:rPr lang="en-IN" err="1"/>
              <a:t>ename</a:t>
            </a:r>
            <a:r>
              <a:rPr lang="en-IN"/>
              <a:t>, </a:t>
            </a:r>
            <a:r>
              <a:rPr lang="en-IN" err="1"/>
              <a:t>sal</a:t>
            </a:r>
            <a:r>
              <a:rPr lang="en-IN"/>
              <a:t> FROM emp</a:t>
            </a:r>
          </a:p>
          <a:p>
            <a:r>
              <a:rPr lang="en-IN"/>
              <a:t>			WHERE </a:t>
            </a:r>
            <a:r>
              <a:rPr lang="en-IN" err="1"/>
              <a:t>deptno</a:t>
            </a:r>
            <a:r>
              <a:rPr lang="en-IN"/>
              <a:t> = </a:t>
            </a:r>
            <a:r>
              <a:rPr lang="en-IN" err="1"/>
              <a:t>par_dept</a:t>
            </a:r>
            <a:r>
              <a:rPr lang="en-IN"/>
              <a:t>  ORDER BY </a:t>
            </a:r>
            <a:r>
              <a:rPr lang="en-IN" err="1"/>
              <a:t>ename</a:t>
            </a:r>
            <a:r>
              <a:rPr lang="en-IN"/>
              <a:t>;</a:t>
            </a:r>
          </a:p>
          <a:p>
            <a:r>
              <a:rPr lang="en-IN" err="1"/>
              <a:t>v_ename</a:t>
            </a:r>
            <a:r>
              <a:rPr lang="en-IN"/>
              <a:t>  </a:t>
            </a:r>
            <a:r>
              <a:rPr lang="en-IN" err="1"/>
              <a:t>emp.ename%TYPE</a:t>
            </a:r>
            <a:r>
              <a:rPr lang="en-IN"/>
              <a:t>;</a:t>
            </a:r>
          </a:p>
          <a:p>
            <a:r>
              <a:rPr lang="en-IN" err="1"/>
              <a:t>v_salary</a:t>
            </a:r>
            <a:r>
              <a:rPr lang="en-IN"/>
              <a:t>  </a:t>
            </a:r>
            <a:r>
              <a:rPr lang="en-IN" err="1"/>
              <a:t>emp.sal%TYPE</a:t>
            </a:r>
            <a:r>
              <a:rPr lang="en-IN"/>
              <a:t>;</a:t>
            </a:r>
          </a:p>
          <a:p>
            <a:r>
              <a:rPr lang="en-IN"/>
              <a:t>BEGIN</a:t>
            </a:r>
          </a:p>
          <a:p>
            <a:r>
              <a:rPr lang="en-IN"/>
              <a:t> </a:t>
            </a:r>
          </a:p>
          <a:p>
            <a:r>
              <a:rPr lang="en-IN"/>
              <a:t>  for </a:t>
            </a:r>
            <a:r>
              <a:rPr lang="en-IN" err="1"/>
              <a:t>emp_rec</a:t>
            </a:r>
            <a:r>
              <a:rPr lang="en-IN"/>
              <a:t> in </a:t>
            </a:r>
            <a:r>
              <a:rPr lang="en-IN" err="1"/>
              <a:t>cur_emp</a:t>
            </a:r>
            <a:r>
              <a:rPr lang="en-IN"/>
              <a:t>(&amp;</a:t>
            </a:r>
            <a:r>
              <a:rPr lang="en-IN" err="1"/>
              <a:t>par_dept</a:t>
            </a:r>
            <a:r>
              <a:rPr lang="en-IN"/>
              <a:t>)</a:t>
            </a:r>
          </a:p>
          <a:p>
            <a:r>
              <a:rPr lang="en-IN"/>
              <a:t>  	LOOP</a:t>
            </a:r>
          </a:p>
          <a:p>
            <a:r>
              <a:rPr lang="en-IN"/>
              <a:t>   	DBMS_OUTPUT.PUT_LINE(</a:t>
            </a:r>
            <a:r>
              <a:rPr lang="en-IN" err="1"/>
              <a:t>emp_rec.ename</a:t>
            </a:r>
            <a:r>
              <a:rPr lang="en-IN"/>
              <a:t>||' draws '||</a:t>
            </a:r>
            <a:r>
              <a:rPr lang="en-IN" err="1"/>
              <a:t>emp_rec.sal</a:t>
            </a:r>
            <a:r>
              <a:rPr lang="en-IN"/>
              <a:t>||' as salary');</a:t>
            </a:r>
          </a:p>
          <a:p>
            <a:r>
              <a:rPr lang="en-IN"/>
              <a:t>  END LOOP;</a:t>
            </a:r>
          </a:p>
          <a:p>
            <a:r>
              <a:rPr lang="en-IN"/>
              <a:t>  END;</a:t>
            </a:r>
          </a:p>
          <a:p>
            <a:r>
              <a:rPr lang="en-IN"/>
              <a:t>  /</a:t>
            </a:r>
          </a:p>
        </p:txBody>
      </p:sp>
      <p:sp>
        <p:nvSpPr>
          <p:cNvPr id="4" name="Slide Number Placeholder 3"/>
          <p:cNvSpPr>
            <a:spLocks noGrp="1"/>
          </p:cNvSpPr>
          <p:nvPr>
            <p:ph type="sldNum" sz="quarter" idx="5"/>
          </p:nvPr>
        </p:nvSpPr>
        <p:spPr/>
        <p:txBody>
          <a:bodyPr/>
          <a:lstStyle/>
          <a:p>
            <a:pPr>
              <a:defRPr/>
            </a:pPr>
            <a:fld id="{91DB2228-BE72-42E4-B58A-3CB9656314F1}" type="slidenum">
              <a:rPr lang="en-US" altLang="en-US" smtClean="0"/>
              <a:pPr>
                <a:defRPr/>
              </a:pPr>
              <a:t>49</a:t>
            </a:fld>
            <a:endParaRPr lang="en-US" altLang="en-US"/>
          </a:p>
        </p:txBody>
      </p:sp>
    </p:spTree>
    <p:extLst>
      <p:ext uri="{BB962C8B-B14F-4D97-AF65-F5344CB8AC3E}">
        <p14:creationId xmlns:p14="http://schemas.microsoft.com/office/powerpoint/2010/main" val="2089139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Times New Roman" charset="0"/>
                <a:ea typeface="+mn-ea"/>
                <a:cs typeface="+mn-cs"/>
              </a:rPr>
              <a:t>In Oracle SQL, </a:t>
            </a:r>
            <a:r>
              <a:rPr lang="en-US"/>
              <a:t>SET SERVEROUTPUT ON</a:t>
            </a:r>
            <a:r>
              <a:rPr lang="en-US" sz="1200" b="0" i="0" kern="1200">
                <a:solidFill>
                  <a:schemeClr val="tx1"/>
                </a:solidFill>
                <a:effectLst/>
                <a:latin typeface="Times New Roman" charset="0"/>
                <a:ea typeface="+mn-ea"/>
                <a:cs typeface="+mn-cs"/>
              </a:rPr>
              <a:t> is a command that enables the server output buffer. When this command is executed, any messages or output generated by the database server during the execution of a SQL script or PL/SQL block will be displayed in the output window of the SQL*Plus or SQL Developer tool.</a:t>
            </a:r>
            <a:endParaRPr lang="en-IN"/>
          </a:p>
        </p:txBody>
      </p:sp>
      <p:sp>
        <p:nvSpPr>
          <p:cNvPr id="4" name="Slide Number Placeholder 3"/>
          <p:cNvSpPr>
            <a:spLocks noGrp="1"/>
          </p:cNvSpPr>
          <p:nvPr>
            <p:ph type="sldNum" sz="quarter" idx="5"/>
          </p:nvPr>
        </p:nvSpPr>
        <p:spPr/>
        <p:txBody>
          <a:bodyPr/>
          <a:lstStyle/>
          <a:p>
            <a:pPr>
              <a:defRPr/>
            </a:pPr>
            <a:fld id="{91DB2228-BE72-42E4-B58A-3CB9656314F1}" type="slidenum">
              <a:rPr lang="en-US" altLang="en-US" smtClean="0"/>
              <a:pPr>
                <a:defRPr/>
              </a:pPr>
              <a:t>9</a:t>
            </a:fld>
            <a:endParaRPr lang="en-US" altLang="en-US"/>
          </a:p>
        </p:txBody>
      </p:sp>
    </p:spTree>
    <p:extLst>
      <p:ext uri="{BB962C8B-B14F-4D97-AF65-F5344CB8AC3E}">
        <p14:creationId xmlns:p14="http://schemas.microsoft.com/office/powerpoint/2010/main" val="1442909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Save the file as </a:t>
            </a:r>
            <a:r>
              <a:rPr lang="en-IN" err="1"/>
              <a:t>first.sql</a:t>
            </a:r>
            <a:endParaRPr lang="en-IN"/>
          </a:p>
        </p:txBody>
      </p:sp>
      <p:sp>
        <p:nvSpPr>
          <p:cNvPr id="4" name="Slide Number Placeholder 3"/>
          <p:cNvSpPr>
            <a:spLocks noGrp="1"/>
          </p:cNvSpPr>
          <p:nvPr>
            <p:ph type="sldNum" sz="quarter" idx="5"/>
          </p:nvPr>
        </p:nvSpPr>
        <p:spPr/>
        <p:txBody>
          <a:bodyPr/>
          <a:lstStyle/>
          <a:p>
            <a:pPr>
              <a:defRPr/>
            </a:pPr>
            <a:fld id="{91DB2228-BE72-42E4-B58A-3CB9656314F1}" type="slidenum">
              <a:rPr lang="en-US" altLang="en-US" smtClean="0"/>
              <a:pPr>
                <a:defRPr/>
              </a:pPr>
              <a:t>10</a:t>
            </a:fld>
            <a:endParaRPr lang="en-US" altLang="en-US"/>
          </a:p>
        </p:txBody>
      </p:sp>
    </p:spTree>
    <p:extLst>
      <p:ext uri="{BB962C8B-B14F-4D97-AF65-F5344CB8AC3E}">
        <p14:creationId xmlns:p14="http://schemas.microsoft.com/office/powerpoint/2010/main" val="1995705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619C10E6-B734-4357-A89D-4A09EA9DCB09}"/>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54C33298-32E6-4278-BCA9-0FE4587F47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Note: This select statement must retrieve one single record</a:t>
            </a:r>
            <a:endParaRPr lang="en-IN" altLang="en-US">
              <a:latin typeface="Times New Roman" panose="02020603050405020304" pitchFamily="18" charset="0"/>
            </a:endParaRPr>
          </a:p>
        </p:txBody>
      </p:sp>
      <p:sp>
        <p:nvSpPr>
          <p:cNvPr id="33796" name="Slide Number Placeholder 3">
            <a:extLst>
              <a:ext uri="{FF2B5EF4-FFF2-40B4-BE49-F238E27FC236}">
                <a16:creationId xmlns:a16="http://schemas.microsoft.com/office/drawing/2014/main" id="{314FFBC9-9C23-4DCE-B889-A85B788AF1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589CA81A-91E3-4CDD-AB16-E11F0431816C}" type="slidenum">
              <a:rPr lang="en-US" altLang="en-US" sz="1200" smtClean="0"/>
              <a:pPr/>
              <a:t>13</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Tables to use in PL/SQL Example</a:t>
            </a:r>
          </a:p>
          <a:p>
            <a:r>
              <a:rPr lang="en-US"/>
              <a:t>User MCA</a:t>
            </a:r>
          </a:p>
          <a:p>
            <a:r>
              <a:rPr lang="en-US"/>
              <a:t>P </a:t>
            </a:r>
            <a:r>
              <a:rPr lang="en-US" err="1"/>
              <a:t>vm</a:t>
            </a:r>
            <a:endParaRPr lang="en-US"/>
          </a:p>
          <a:p>
            <a:endParaRPr lang="en-IN"/>
          </a:p>
        </p:txBody>
      </p:sp>
      <p:sp>
        <p:nvSpPr>
          <p:cNvPr id="4" name="Slide Number Placeholder 3"/>
          <p:cNvSpPr>
            <a:spLocks noGrp="1"/>
          </p:cNvSpPr>
          <p:nvPr>
            <p:ph type="sldNum" sz="quarter" idx="5"/>
          </p:nvPr>
        </p:nvSpPr>
        <p:spPr/>
        <p:txBody>
          <a:bodyPr/>
          <a:lstStyle/>
          <a:p>
            <a:pPr>
              <a:defRPr/>
            </a:pPr>
            <a:fld id="{91DB2228-BE72-42E4-B58A-3CB9656314F1}" type="slidenum">
              <a:rPr lang="en-US" altLang="en-US" smtClean="0"/>
              <a:pPr>
                <a:defRPr/>
              </a:pPr>
              <a:t>14</a:t>
            </a:fld>
            <a:endParaRPr lang="en-US" altLang="en-US"/>
          </a:p>
        </p:txBody>
      </p:sp>
    </p:spTree>
    <p:extLst>
      <p:ext uri="{BB962C8B-B14F-4D97-AF65-F5344CB8AC3E}">
        <p14:creationId xmlns:p14="http://schemas.microsoft.com/office/powerpoint/2010/main" val="3102637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User  S</a:t>
            </a:r>
          </a:p>
          <a:p>
            <a:r>
              <a:rPr lang="en-IN"/>
              <a:t>P: T</a:t>
            </a:r>
          </a:p>
        </p:txBody>
      </p:sp>
      <p:sp>
        <p:nvSpPr>
          <p:cNvPr id="4" name="Slide Number Placeholder 3"/>
          <p:cNvSpPr>
            <a:spLocks noGrp="1"/>
          </p:cNvSpPr>
          <p:nvPr>
            <p:ph type="sldNum" sz="quarter" idx="5"/>
          </p:nvPr>
        </p:nvSpPr>
        <p:spPr/>
        <p:txBody>
          <a:bodyPr/>
          <a:lstStyle/>
          <a:p>
            <a:pPr>
              <a:defRPr/>
            </a:pPr>
            <a:fld id="{91DB2228-BE72-42E4-B58A-3CB9656314F1}" type="slidenum">
              <a:rPr lang="en-US" altLang="en-US" smtClean="0"/>
              <a:pPr>
                <a:defRPr/>
              </a:pPr>
              <a:t>16</a:t>
            </a:fld>
            <a:endParaRPr lang="en-US" altLang="en-US"/>
          </a:p>
        </p:txBody>
      </p:sp>
    </p:spTree>
    <p:extLst>
      <p:ext uri="{BB962C8B-B14F-4D97-AF65-F5344CB8AC3E}">
        <p14:creationId xmlns:p14="http://schemas.microsoft.com/office/powerpoint/2010/main" val="2892423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User: S</a:t>
            </a:r>
          </a:p>
          <a:p>
            <a:r>
              <a:rPr lang="en-IN"/>
              <a:t>P: T</a:t>
            </a:r>
          </a:p>
          <a:p>
            <a:r>
              <a:rPr lang="en-IN"/>
              <a:t>Assume we have a table DEPT(</a:t>
            </a:r>
            <a:r>
              <a:rPr lang="en-IN" err="1"/>
              <a:t>Deptno,Dname,loc</a:t>
            </a:r>
            <a:r>
              <a:rPr lang="en-IN"/>
              <a:t>)</a:t>
            </a:r>
          </a:p>
        </p:txBody>
      </p:sp>
      <p:sp>
        <p:nvSpPr>
          <p:cNvPr id="4" name="Slide Number Placeholder 3"/>
          <p:cNvSpPr>
            <a:spLocks noGrp="1"/>
          </p:cNvSpPr>
          <p:nvPr>
            <p:ph type="sldNum" sz="quarter" idx="5"/>
          </p:nvPr>
        </p:nvSpPr>
        <p:spPr/>
        <p:txBody>
          <a:bodyPr/>
          <a:lstStyle/>
          <a:p>
            <a:pPr>
              <a:defRPr/>
            </a:pPr>
            <a:fld id="{91DB2228-BE72-42E4-B58A-3CB9656314F1}" type="slidenum">
              <a:rPr lang="en-US" altLang="en-US" smtClean="0"/>
              <a:pPr>
                <a:defRPr/>
              </a:pPr>
              <a:t>18</a:t>
            </a:fld>
            <a:endParaRPr lang="en-US" altLang="en-US"/>
          </a:p>
        </p:txBody>
      </p:sp>
    </p:spTree>
    <p:extLst>
      <p:ext uri="{BB962C8B-B14F-4D97-AF65-F5344CB8AC3E}">
        <p14:creationId xmlns:p14="http://schemas.microsoft.com/office/powerpoint/2010/main" val="361779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See  Some Oracle inbuilt Functions.pdf and </a:t>
            </a:r>
            <a:r>
              <a:rPr lang="en-US"/>
              <a:t>SQL VM Oracle and inbuilt functions.pdf in Teams</a:t>
            </a:r>
            <a:endParaRPr lang="en-IN"/>
          </a:p>
        </p:txBody>
      </p:sp>
      <p:sp>
        <p:nvSpPr>
          <p:cNvPr id="4" name="Slide Number Placeholder 3"/>
          <p:cNvSpPr>
            <a:spLocks noGrp="1"/>
          </p:cNvSpPr>
          <p:nvPr>
            <p:ph type="sldNum" sz="quarter" idx="5"/>
          </p:nvPr>
        </p:nvSpPr>
        <p:spPr/>
        <p:txBody>
          <a:bodyPr/>
          <a:lstStyle/>
          <a:p>
            <a:pPr>
              <a:defRPr/>
            </a:pPr>
            <a:fld id="{91DB2228-BE72-42E4-B58A-3CB9656314F1}" type="slidenum">
              <a:rPr lang="en-US" altLang="en-US" smtClean="0"/>
              <a:pPr>
                <a:defRPr/>
              </a:pPr>
              <a:t>20</a:t>
            </a:fld>
            <a:endParaRPr lang="en-US" altLang="en-US"/>
          </a:p>
        </p:txBody>
      </p:sp>
    </p:spTree>
    <p:extLst>
      <p:ext uri="{BB962C8B-B14F-4D97-AF65-F5344CB8AC3E}">
        <p14:creationId xmlns:p14="http://schemas.microsoft.com/office/powerpoint/2010/main" val="1368501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65212B33-6370-404C-8A0A-16E49DA586C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4845C10-2ED3-4982-A7EF-9D260C722D7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DCF8489-486C-413A-97D5-6193325DAD58}"/>
              </a:ext>
            </a:extLst>
          </p:cNvPr>
          <p:cNvSpPr>
            <a:spLocks noGrp="1" noChangeArrowheads="1"/>
          </p:cNvSpPr>
          <p:nvPr>
            <p:ph type="sldNum" sz="quarter" idx="12"/>
          </p:nvPr>
        </p:nvSpPr>
        <p:spPr>
          <a:ln/>
        </p:spPr>
        <p:txBody>
          <a:bodyPr/>
          <a:lstStyle>
            <a:lvl1pPr>
              <a:defRPr/>
            </a:lvl1pPr>
          </a:lstStyle>
          <a:p>
            <a:pPr>
              <a:defRPr/>
            </a:pPr>
            <a:fld id="{71F83F91-C146-4876-B203-4DE7D8E9AF34}" type="slidenum">
              <a:rPr lang="en-US" altLang="en-US"/>
              <a:pPr>
                <a:defRPr/>
              </a:pPr>
              <a:t>‹#›</a:t>
            </a:fld>
            <a:endParaRPr lang="en-US" altLang="en-US"/>
          </a:p>
        </p:txBody>
      </p:sp>
    </p:spTree>
    <p:extLst>
      <p:ext uri="{BB962C8B-B14F-4D97-AF65-F5344CB8AC3E}">
        <p14:creationId xmlns:p14="http://schemas.microsoft.com/office/powerpoint/2010/main" val="665782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EB11181-2655-4FEC-A7B8-0EEA80BA65A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122175A-A2FD-4873-B487-9C3EA938E32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958D156-7A48-4971-A768-16D7B6576A4D}"/>
              </a:ext>
            </a:extLst>
          </p:cNvPr>
          <p:cNvSpPr>
            <a:spLocks noGrp="1" noChangeArrowheads="1"/>
          </p:cNvSpPr>
          <p:nvPr>
            <p:ph type="sldNum" sz="quarter" idx="12"/>
          </p:nvPr>
        </p:nvSpPr>
        <p:spPr>
          <a:ln/>
        </p:spPr>
        <p:txBody>
          <a:bodyPr/>
          <a:lstStyle>
            <a:lvl1pPr>
              <a:defRPr/>
            </a:lvl1pPr>
          </a:lstStyle>
          <a:p>
            <a:pPr>
              <a:defRPr/>
            </a:pPr>
            <a:fld id="{1FB1C055-A6AA-4E7E-924C-1039B0AA8F6D}" type="slidenum">
              <a:rPr lang="en-US" altLang="en-US"/>
              <a:pPr>
                <a:defRPr/>
              </a:pPr>
              <a:t>‹#›</a:t>
            </a:fld>
            <a:endParaRPr lang="en-US" altLang="en-US"/>
          </a:p>
        </p:txBody>
      </p:sp>
    </p:spTree>
    <p:extLst>
      <p:ext uri="{BB962C8B-B14F-4D97-AF65-F5344CB8AC3E}">
        <p14:creationId xmlns:p14="http://schemas.microsoft.com/office/powerpoint/2010/main" val="3260573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69EE1B4-C77D-460D-B207-5A643295D5E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7FEFA0E-22E5-4AC5-8B2C-1F45432B7F6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ECFBE2B-48C3-4625-A2FD-0C6AE11ECF94}"/>
              </a:ext>
            </a:extLst>
          </p:cNvPr>
          <p:cNvSpPr>
            <a:spLocks noGrp="1" noChangeArrowheads="1"/>
          </p:cNvSpPr>
          <p:nvPr>
            <p:ph type="sldNum" sz="quarter" idx="12"/>
          </p:nvPr>
        </p:nvSpPr>
        <p:spPr>
          <a:ln/>
        </p:spPr>
        <p:txBody>
          <a:bodyPr/>
          <a:lstStyle>
            <a:lvl1pPr>
              <a:defRPr/>
            </a:lvl1pPr>
          </a:lstStyle>
          <a:p>
            <a:pPr>
              <a:defRPr/>
            </a:pPr>
            <a:fld id="{73E9D9F1-E731-4EB0-B70F-3B85BA99D6F5}" type="slidenum">
              <a:rPr lang="en-US" altLang="en-US"/>
              <a:pPr>
                <a:defRPr/>
              </a:pPr>
              <a:t>‹#›</a:t>
            </a:fld>
            <a:endParaRPr lang="en-US" altLang="en-US"/>
          </a:p>
        </p:txBody>
      </p:sp>
    </p:spTree>
    <p:extLst>
      <p:ext uri="{BB962C8B-B14F-4D97-AF65-F5344CB8AC3E}">
        <p14:creationId xmlns:p14="http://schemas.microsoft.com/office/powerpoint/2010/main" val="2927248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D39DEA-1D81-4204-9D78-70E98ED91A04}"/>
              </a:ext>
            </a:extLst>
          </p:cNvPr>
          <p:cNvSpPr>
            <a:spLocks noGrp="1"/>
          </p:cNvSpPr>
          <p:nvPr>
            <p:ph type="dt" sz="half" idx="10"/>
          </p:nvPr>
        </p:nvSpPr>
        <p:spPr/>
        <p:txBody>
          <a:bodyPr/>
          <a:lstStyle>
            <a:lvl1pPr rtl="0">
              <a:spcBef>
                <a:spcPct val="20000"/>
              </a:spcBef>
              <a:defRPr>
                <a:latin typeface="Times New Roman" panose="02020603050405020304" pitchFamily="18" charset="0"/>
              </a:defRPr>
            </a:lvl1pPr>
          </a:lstStyle>
          <a:p>
            <a:pPr>
              <a:defRPr/>
            </a:pPr>
            <a:endParaRPr lang="en-US" altLang="en-US"/>
          </a:p>
        </p:txBody>
      </p:sp>
      <p:sp>
        <p:nvSpPr>
          <p:cNvPr id="5" name="Footer Placeholder 4">
            <a:extLst>
              <a:ext uri="{FF2B5EF4-FFF2-40B4-BE49-F238E27FC236}">
                <a16:creationId xmlns:a16="http://schemas.microsoft.com/office/drawing/2014/main" id="{2371ABBE-25FB-417D-A1B9-E3EECD91F859}"/>
              </a:ext>
            </a:extLst>
          </p:cNvPr>
          <p:cNvSpPr>
            <a:spLocks noGrp="1"/>
          </p:cNvSpPr>
          <p:nvPr>
            <p:ph type="ftr" sz="quarter" idx="11"/>
          </p:nvPr>
        </p:nvSpPr>
        <p:spPr/>
        <p:txBody>
          <a:bodyPr/>
          <a:lstStyle>
            <a:lvl1pPr rtl="0">
              <a:spcBef>
                <a:spcPct val="20000"/>
              </a:spcBef>
              <a:defRPr>
                <a:latin typeface="Times New Roman" panose="02020603050405020304" pitchFamily="18" charset="0"/>
              </a:defRPr>
            </a:lvl1pPr>
          </a:lstStyle>
          <a:p>
            <a:pPr>
              <a:defRPr/>
            </a:pPr>
            <a:endParaRPr lang="en-US" altLang="en-US"/>
          </a:p>
        </p:txBody>
      </p:sp>
      <p:sp>
        <p:nvSpPr>
          <p:cNvPr id="6" name="Slide Number Placeholder 5">
            <a:extLst>
              <a:ext uri="{FF2B5EF4-FFF2-40B4-BE49-F238E27FC236}">
                <a16:creationId xmlns:a16="http://schemas.microsoft.com/office/drawing/2014/main" id="{10E9B378-0E00-4008-93E1-860ECC870262}"/>
              </a:ext>
            </a:extLst>
          </p:cNvPr>
          <p:cNvSpPr>
            <a:spLocks noGrp="1"/>
          </p:cNvSpPr>
          <p:nvPr>
            <p:ph type="sldNum" sz="quarter" idx="12"/>
          </p:nvPr>
        </p:nvSpPr>
        <p:spPr/>
        <p:txBody>
          <a:bodyPr/>
          <a:lstStyle>
            <a:lvl1pPr rtl="0">
              <a:spcBef>
                <a:spcPct val="20000"/>
              </a:spcBef>
              <a:defRPr>
                <a:latin typeface="Times New Roman" panose="02020603050405020304" pitchFamily="18" charset="0"/>
              </a:defRPr>
            </a:lvl1pPr>
          </a:lstStyle>
          <a:p>
            <a:pPr>
              <a:defRPr/>
            </a:pPr>
            <a:fld id="{B11316ED-43B9-4212-A1B8-73E14FDA3982}" type="slidenum">
              <a:rPr lang="he-IL" altLang="en-US"/>
              <a:pPr>
                <a:defRPr/>
              </a:pPr>
              <a:t>‹#›</a:t>
            </a:fld>
            <a:endParaRPr lang="en-US" altLang="en-US"/>
          </a:p>
        </p:txBody>
      </p:sp>
    </p:spTree>
    <p:extLst>
      <p:ext uri="{BB962C8B-B14F-4D97-AF65-F5344CB8AC3E}">
        <p14:creationId xmlns:p14="http://schemas.microsoft.com/office/powerpoint/2010/main" val="769693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E30CF3-0D75-4B93-A0ED-AB3E8F853E9A}"/>
              </a:ext>
            </a:extLst>
          </p:cNvPr>
          <p:cNvSpPr>
            <a:spLocks noGrp="1"/>
          </p:cNvSpPr>
          <p:nvPr>
            <p:ph type="dt" sz="half" idx="10"/>
          </p:nvPr>
        </p:nvSpPr>
        <p:spPr/>
        <p:txBody>
          <a:bodyPr/>
          <a:lstStyle>
            <a:lvl1pPr rtl="0">
              <a:spcBef>
                <a:spcPct val="20000"/>
              </a:spcBef>
              <a:defRPr>
                <a:latin typeface="Times New Roman" panose="02020603050405020304" pitchFamily="18" charset="0"/>
              </a:defRPr>
            </a:lvl1pPr>
          </a:lstStyle>
          <a:p>
            <a:pPr>
              <a:defRPr/>
            </a:pPr>
            <a:endParaRPr lang="en-US" altLang="en-US"/>
          </a:p>
        </p:txBody>
      </p:sp>
      <p:sp>
        <p:nvSpPr>
          <p:cNvPr id="5" name="Footer Placeholder 4">
            <a:extLst>
              <a:ext uri="{FF2B5EF4-FFF2-40B4-BE49-F238E27FC236}">
                <a16:creationId xmlns:a16="http://schemas.microsoft.com/office/drawing/2014/main" id="{E2D0C9A5-94EA-4AF0-93EC-95D3F70DBE6A}"/>
              </a:ext>
            </a:extLst>
          </p:cNvPr>
          <p:cNvSpPr>
            <a:spLocks noGrp="1"/>
          </p:cNvSpPr>
          <p:nvPr>
            <p:ph type="ftr" sz="quarter" idx="11"/>
          </p:nvPr>
        </p:nvSpPr>
        <p:spPr/>
        <p:txBody>
          <a:bodyPr/>
          <a:lstStyle>
            <a:lvl1pPr rtl="0">
              <a:spcBef>
                <a:spcPct val="20000"/>
              </a:spcBef>
              <a:defRPr>
                <a:latin typeface="Times New Roman" panose="02020603050405020304" pitchFamily="18" charset="0"/>
              </a:defRPr>
            </a:lvl1pPr>
          </a:lstStyle>
          <a:p>
            <a:pPr>
              <a:defRPr/>
            </a:pPr>
            <a:endParaRPr lang="en-US" altLang="en-US"/>
          </a:p>
        </p:txBody>
      </p:sp>
      <p:sp>
        <p:nvSpPr>
          <p:cNvPr id="6" name="Slide Number Placeholder 5">
            <a:extLst>
              <a:ext uri="{FF2B5EF4-FFF2-40B4-BE49-F238E27FC236}">
                <a16:creationId xmlns:a16="http://schemas.microsoft.com/office/drawing/2014/main" id="{928300DA-C9E1-4623-B087-CF1D1B5B7DD7}"/>
              </a:ext>
            </a:extLst>
          </p:cNvPr>
          <p:cNvSpPr>
            <a:spLocks noGrp="1"/>
          </p:cNvSpPr>
          <p:nvPr>
            <p:ph type="sldNum" sz="quarter" idx="12"/>
          </p:nvPr>
        </p:nvSpPr>
        <p:spPr/>
        <p:txBody>
          <a:bodyPr/>
          <a:lstStyle>
            <a:lvl1pPr rtl="0">
              <a:spcBef>
                <a:spcPct val="20000"/>
              </a:spcBef>
              <a:defRPr>
                <a:latin typeface="Times New Roman" panose="02020603050405020304" pitchFamily="18" charset="0"/>
              </a:defRPr>
            </a:lvl1pPr>
          </a:lstStyle>
          <a:p>
            <a:pPr>
              <a:defRPr/>
            </a:pPr>
            <a:fld id="{CB462B8B-D6FA-4127-95D0-D7CB4E6DC38B}" type="slidenum">
              <a:rPr lang="he-IL" altLang="en-US"/>
              <a:pPr>
                <a:defRPr/>
              </a:pPr>
              <a:t>‹#›</a:t>
            </a:fld>
            <a:endParaRPr lang="en-US" altLang="en-US"/>
          </a:p>
        </p:txBody>
      </p:sp>
    </p:spTree>
    <p:extLst>
      <p:ext uri="{BB962C8B-B14F-4D97-AF65-F5344CB8AC3E}">
        <p14:creationId xmlns:p14="http://schemas.microsoft.com/office/powerpoint/2010/main" val="140287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A8CB99EB-ADEC-4CE1-A624-CCA28AA4F4F8}"/>
              </a:ext>
            </a:extLst>
          </p:cNvPr>
          <p:cNvSpPr>
            <a:spLocks noGrp="1"/>
          </p:cNvSpPr>
          <p:nvPr>
            <p:ph type="dt" sz="half" idx="10"/>
          </p:nvPr>
        </p:nvSpPr>
        <p:spPr/>
        <p:txBody>
          <a:bodyPr/>
          <a:lstStyle>
            <a:lvl1pPr rtl="0">
              <a:spcBef>
                <a:spcPct val="20000"/>
              </a:spcBef>
              <a:defRPr>
                <a:latin typeface="Times New Roman" panose="02020603050405020304" pitchFamily="18" charset="0"/>
              </a:defRPr>
            </a:lvl1pPr>
          </a:lstStyle>
          <a:p>
            <a:pPr>
              <a:defRPr/>
            </a:pPr>
            <a:endParaRPr lang="en-US" altLang="en-US"/>
          </a:p>
        </p:txBody>
      </p:sp>
      <p:sp>
        <p:nvSpPr>
          <p:cNvPr id="5" name="Footer Placeholder 4">
            <a:extLst>
              <a:ext uri="{FF2B5EF4-FFF2-40B4-BE49-F238E27FC236}">
                <a16:creationId xmlns:a16="http://schemas.microsoft.com/office/drawing/2014/main" id="{CBEE394B-A830-4BBA-B8F1-1E124B261A2D}"/>
              </a:ext>
            </a:extLst>
          </p:cNvPr>
          <p:cNvSpPr>
            <a:spLocks noGrp="1"/>
          </p:cNvSpPr>
          <p:nvPr>
            <p:ph type="ftr" sz="quarter" idx="11"/>
          </p:nvPr>
        </p:nvSpPr>
        <p:spPr/>
        <p:txBody>
          <a:bodyPr/>
          <a:lstStyle>
            <a:lvl1pPr rtl="0">
              <a:spcBef>
                <a:spcPct val="20000"/>
              </a:spcBef>
              <a:defRPr>
                <a:latin typeface="Times New Roman" panose="02020603050405020304" pitchFamily="18" charset="0"/>
              </a:defRPr>
            </a:lvl1pPr>
          </a:lstStyle>
          <a:p>
            <a:pPr>
              <a:defRPr/>
            </a:pPr>
            <a:endParaRPr lang="en-US" altLang="en-US"/>
          </a:p>
        </p:txBody>
      </p:sp>
      <p:sp>
        <p:nvSpPr>
          <p:cNvPr id="6" name="Slide Number Placeholder 5">
            <a:extLst>
              <a:ext uri="{FF2B5EF4-FFF2-40B4-BE49-F238E27FC236}">
                <a16:creationId xmlns:a16="http://schemas.microsoft.com/office/drawing/2014/main" id="{85EA3F19-E2FF-4B02-AF60-BC75374C0E7E}"/>
              </a:ext>
            </a:extLst>
          </p:cNvPr>
          <p:cNvSpPr>
            <a:spLocks noGrp="1"/>
          </p:cNvSpPr>
          <p:nvPr>
            <p:ph type="sldNum" sz="quarter" idx="12"/>
          </p:nvPr>
        </p:nvSpPr>
        <p:spPr/>
        <p:txBody>
          <a:bodyPr/>
          <a:lstStyle>
            <a:lvl1pPr rtl="0">
              <a:spcBef>
                <a:spcPct val="20000"/>
              </a:spcBef>
              <a:defRPr>
                <a:latin typeface="Times New Roman" panose="02020603050405020304" pitchFamily="18" charset="0"/>
              </a:defRPr>
            </a:lvl1pPr>
          </a:lstStyle>
          <a:p>
            <a:pPr>
              <a:defRPr/>
            </a:pPr>
            <a:fld id="{FD68899D-BF4B-43E0-ADC7-7EEF12091FDD}" type="slidenum">
              <a:rPr lang="he-IL" altLang="en-US"/>
              <a:pPr>
                <a:defRPr/>
              </a:pPr>
              <a:t>‹#›</a:t>
            </a:fld>
            <a:endParaRPr lang="en-US" altLang="en-US"/>
          </a:p>
        </p:txBody>
      </p:sp>
    </p:spTree>
    <p:extLst>
      <p:ext uri="{BB962C8B-B14F-4D97-AF65-F5344CB8AC3E}">
        <p14:creationId xmlns:p14="http://schemas.microsoft.com/office/powerpoint/2010/main" val="153358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71ECD1-568B-43C3-AE72-C020AF7D7803}"/>
              </a:ext>
            </a:extLst>
          </p:cNvPr>
          <p:cNvSpPr>
            <a:spLocks noGrp="1"/>
          </p:cNvSpPr>
          <p:nvPr>
            <p:ph type="dt" sz="half" idx="10"/>
          </p:nvPr>
        </p:nvSpPr>
        <p:spPr/>
        <p:txBody>
          <a:bodyPr/>
          <a:lstStyle>
            <a:lvl1pPr rtl="0">
              <a:spcBef>
                <a:spcPct val="20000"/>
              </a:spcBef>
              <a:defRPr>
                <a:latin typeface="Times New Roman" panose="02020603050405020304" pitchFamily="18" charset="0"/>
              </a:defRPr>
            </a:lvl1pPr>
          </a:lstStyle>
          <a:p>
            <a:pPr>
              <a:defRPr/>
            </a:pPr>
            <a:endParaRPr lang="en-US" altLang="en-US"/>
          </a:p>
        </p:txBody>
      </p:sp>
      <p:sp>
        <p:nvSpPr>
          <p:cNvPr id="6" name="Footer Placeholder 5">
            <a:extLst>
              <a:ext uri="{FF2B5EF4-FFF2-40B4-BE49-F238E27FC236}">
                <a16:creationId xmlns:a16="http://schemas.microsoft.com/office/drawing/2014/main" id="{DC7CB288-C72D-4A4B-B19B-67F67D5D1B5C}"/>
              </a:ext>
            </a:extLst>
          </p:cNvPr>
          <p:cNvSpPr>
            <a:spLocks noGrp="1"/>
          </p:cNvSpPr>
          <p:nvPr>
            <p:ph type="ftr" sz="quarter" idx="11"/>
          </p:nvPr>
        </p:nvSpPr>
        <p:spPr/>
        <p:txBody>
          <a:bodyPr/>
          <a:lstStyle>
            <a:lvl1pPr rtl="0">
              <a:spcBef>
                <a:spcPct val="20000"/>
              </a:spcBef>
              <a:defRPr>
                <a:latin typeface="Times New Roman" panose="02020603050405020304" pitchFamily="18" charset="0"/>
              </a:defRPr>
            </a:lvl1pPr>
          </a:lstStyle>
          <a:p>
            <a:pPr>
              <a:defRPr/>
            </a:pPr>
            <a:endParaRPr lang="en-US" altLang="en-US"/>
          </a:p>
        </p:txBody>
      </p:sp>
      <p:sp>
        <p:nvSpPr>
          <p:cNvPr id="7" name="Slide Number Placeholder 6">
            <a:extLst>
              <a:ext uri="{FF2B5EF4-FFF2-40B4-BE49-F238E27FC236}">
                <a16:creationId xmlns:a16="http://schemas.microsoft.com/office/drawing/2014/main" id="{11FD3F70-6C2C-4C3C-82DB-DA0FEA6F2C96}"/>
              </a:ext>
            </a:extLst>
          </p:cNvPr>
          <p:cNvSpPr>
            <a:spLocks noGrp="1"/>
          </p:cNvSpPr>
          <p:nvPr>
            <p:ph type="sldNum" sz="quarter" idx="12"/>
          </p:nvPr>
        </p:nvSpPr>
        <p:spPr/>
        <p:txBody>
          <a:bodyPr/>
          <a:lstStyle>
            <a:lvl1pPr rtl="0">
              <a:spcBef>
                <a:spcPct val="20000"/>
              </a:spcBef>
              <a:defRPr>
                <a:latin typeface="Times New Roman" panose="02020603050405020304" pitchFamily="18" charset="0"/>
              </a:defRPr>
            </a:lvl1pPr>
          </a:lstStyle>
          <a:p>
            <a:pPr>
              <a:defRPr/>
            </a:pPr>
            <a:fld id="{D047A94A-AEC8-43DA-BD79-96763042465D}" type="slidenum">
              <a:rPr lang="he-IL" altLang="en-US"/>
              <a:pPr>
                <a:defRPr/>
              </a:pPr>
              <a:t>‹#›</a:t>
            </a:fld>
            <a:endParaRPr lang="en-US" altLang="en-US"/>
          </a:p>
        </p:txBody>
      </p:sp>
    </p:spTree>
    <p:extLst>
      <p:ext uri="{BB962C8B-B14F-4D97-AF65-F5344CB8AC3E}">
        <p14:creationId xmlns:p14="http://schemas.microsoft.com/office/powerpoint/2010/main" val="639261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F37CDB-F278-4EF9-AA53-BBB70C3EDAD8}"/>
              </a:ext>
            </a:extLst>
          </p:cNvPr>
          <p:cNvSpPr>
            <a:spLocks noGrp="1"/>
          </p:cNvSpPr>
          <p:nvPr>
            <p:ph type="dt" sz="half" idx="10"/>
          </p:nvPr>
        </p:nvSpPr>
        <p:spPr/>
        <p:txBody>
          <a:bodyPr/>
          <a:lstStyle>
            <a:lvl1pPr rtl="0">
              <a:spcBef>
                <a:spcPct val="20000"/>
              </a:spcBef>
              <a:defRPr>
                <a:latin typeface="Times New Roman" panose="02020603050405020304" pitchFamily="18" charset="0"/>
              </a:defRPr>
            </a:lvl1pPr>
          </a:lstStyle>
          <a:p>
            <a:pPr>
              <a:defRPr/>
            </a:pPr>
            <a:endParaRPr lang="en-US" altLang="en-US"/>
          </a:p>
        </p:txBody>
      </p:sp>
      <p:sp>
        <p:nvSpPr>
          <p:cNvPr id="8" name="Footer Placeholder 7">
            <a:extLst>
              <a:ext uri="{FF2B5EF4-FFF2-40B4-BE49-F238E27FC236}">
                <a16:creationId xmlns:a16="http://schemas.microsoft.com/office/drawing/2014/main" id="{50E2C656-F95D-47D2-92A0-84B080F249DC}"/>
              </a:ext>
            </a:extLst>
          </p:cNvPr>
          <p:cNvSpPr>
            <a:spLocks noGrp="1"/>
          </p:cNvSpPr>
          <p:nvPr>
            <p:ph type="ftr" sz="quarter" idx="11"/>
          </p:nvPr>
        </p:nvSpPr>
        <p:spPr/>
        <p:txBody>
          <a:bodyPr/>
          <a:lstStyle>
            <a:lvl1pPr rtl="0">
              <a:spcBef>
                <a:spcPct val="20000"/>
              </a:spcBef>
              <a:defRPr>
                <a:latin typeface="Times New Roman" panose="02020603050405020304" pitchFamily="18" charset="0"/>
              </a:defRPr>
            </a:lvl1pPr>
          </a:lstStyle>
          <a:p>
            <a:pPr>
              <a:defRPr/>
            </a:pPr>
            <a:endParaRPr lang="en-US" altLang="en-US"/>
          </a:p>
        </p:txBody>
      </p:sp>
      <p:sp>
        <p:nvSpPr>
          <p:cNvPr id="9" name="Slide Number Placeholder 8">
            <a:extLst>
              <a:ext uri="{FF2B5EF4-FFF2-40B4-BE49-F238E27FC236}">
                <a16:creationId xmlns:a16="http://schemas.microsoft.com/office/drawing/2014/main" id="{CF8BE476-64CA-48EE-98DA-44CFE926AC36}"/>
              </a:ext>
            </a:extLst>
          </p:cNvPr>
          <p:cNvSpPr>
            <a:spLocks noGrp="1"/>
          </p:cNvSpPr>
          <p:nvPr>
            <p:ph type="sldNum" sz="quarter" idx="12"/>
          </p:nvPr>
        </p:nvSpPr>
        <p:spPr/>
        <p:txBody>
          <a:bodyPr/>
          <a:lstStyle>
            <a:lvl1pPr rtl="0">
              <a:spcBef>
                <a:spcPct val="20000"/>
              </a:spcBef>
              <a:defRPr>
                <a:latin typeface="Times New Roman" panose="02020603050405020304" pitchFamily="18" charset="0"/>
              </a:defRPr>
            </a:lvl1pPr>
          </a:lstStyle>
          <a:p>
            <a:pPr>
              <a:defRPr/>
            </a:pPr>
            <a:fld id="{D1B61F08-D915-41A4-8246-C711615B0B92}" type="slidenum">
              <a:rPr lang="he-IL" altLang="en-US"/>
              <a:pPr>
                <a:defRPr/>
              </a:pPr>
              <a:t>‹#›</a:t>
            </a:fld>
            <a:endParaRPr lang="en-US" altLang="en-US"/>
          </a:p>
        </p:txBody>
      </p:sp>
    </p:spTree>
    <p:extLst>
      <p:ext uri="{BB962C8B-B14F-4D97-AF65-F5344CB8AC3E}">
        <p14:creationId xmlns:p14="http://schemas.microsoft.com/office/powerpoint/2010/main" val="761121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90A0B0-2C6B-4E34-AF73-9F4A6306EE21}"/>
              </a:ext>
            </a:extLst>
          </p:cNvPr>
          <p:cNvSpPr>
            <a:spLocks noGrp="1"/>
          </p:cNvSpPr>
          <p:nvPr>
            <p:ph type="dt" sz="half" idx="10"/>
          </p:nvPr>
        </p:nvSpPr>
        <p:spPr/>
        <p:txBody>
          <a:bodyPr/>
          <a:lstStyle>
            <a:lvl1pPr rtl="0">
              <a:spcBef>
                <a:spcPct val="20000"/>
              </a:spcBef>
              <a:defRPr>
                <a:latin typeface="Times New Roman" panose="02020603050405020304" pitchFamily="18" charset="0"/>
              </a:defRPr>
            </a:lvl1pPr>
          </a:lstStyle>
          <a:p>
            <a:pPr>
              <a:defRPr/>
            </a:pPr>
            <a:endParaRPr lang="en-US" altLang="en-US"/>
          </a:p>
        </p:txBody>
      </p:sp>
      <p:sp>
        <p:nvSpPr>
          <p:cNvPr id="4" name="Footer Placeholder 3">
            <a:extLst>
              <a:ext uri="{FF2B5EF4-FFF2-40B4-BE49-F238E27FC236}">
                <a16:creationId xmlns:a16="http://schemas.microsoft.com/office/drawing/2014/main" id="{DCE23FB6-664F-4EAC-B579-337C3CB4DDB3}"/>
              </a:ext>
            </a:extLst>
          </p:cNvPr>
          <p:cNvSpPr>
            <a:spLocks noGrp="1"/>
          </p:cNvSpPr>
          <p:nvPr>
            <p:ph type="ftr" sz="quarter" idx="11"/>
          </p:nvPr>
        </p:nvSpPr>
        <p:spPr/>
        <p:txBody>
          <a:bodyPr/>
          <a:lstStyle>
            <a:lvl1pPr rtl="0">
              <a:spcBef>
                <a:spcPct val="20000"/>
              </a:spcBef>
              <a:defRPr>
                <a:latin typeface="Times New Roman" panose="02020603050405020304" pitchFamily="18" charset="0"/>
              </a:defRPr>
            </a:lvl1pPr>
          </a:lstStyle>
          <a:p>
            <a:pPr>
              <a:defRPr/>
            </a:pPr>
            <a:endParaRPr lang="en-US" altLang="en-US"/>
          </a:p>
        </p:txBody>
      </p:sp>
      <p:sp>
        <p:nvSpPr>
          <p:cNvPr id="5" name="Slide Number Placeholder 4">
            <a:extLst>
              <a:ext uri="{FF2B5EF4-FFF2-40B4-BE49-F238E27FC236}">
                <a16:creationId xmlns:a16="http://schemas.microsoft.com/office/drawing/2014/main" id="{FA380996-9F1B-45FD-B5F5-B5E980579AED}"/>
              </a:ext>
            </a:extLst>
          </p:cNvPr>
          <p:cNvSpPr>
            <a:spLocks noGrp="1"/>
          </p:cNvSpPr>
          <p:nvPr>
            <p:ph type="sldNum" sz="quarter" idx="12"/>
          </p:nvPr>
        </p:nvSpPr>
        <p:spPr/>
        <p:txBody>
          <a:bodyPr/>
          <a:lstStyle>
            <a:lvl1pPr rtl="0">
              <a:spcBef>
                <a:spcPct val="20000"/>
              </a:spcBef>
              <a:defRPr>
                <a:latin typeface="Times New Roman" panose="02020603050405020304" pitchFamily="18" charset="0"/>
              </a:defRPr>
            </a:lvl1pPr>
          </a:lstStyle>
          <a:p>
            <a:pPr>
              <a:defRPr/>
            </a:pPr>
            <a:fld id="{87385D0F-17A6-47F8-89D1-22E1F59D0723}" type="slidenum">
              <a:rPr lang="he-IL" altLang="en-US"/>
              <a:pPr>
                <a:defRPr/>
              </a:pPr>
              <a:t>‹#›</a:t>
            </a:fld>
            <a:endParaRPr lang="en-US" altLang="en-US"/>
          </a:p>
        </p:txBody>
      </p:sp>
    </p:spTree>
    <p:extLst>
      <p:ext uri="{BB962C8B-B14F-4D97-AF65-F5344CB8AC3E}">
        <p14:creationId xmlns:p14="http://schemas.microsoft.com/office/powerpoint/2010/main" val="17389114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9C74B1-179D-44DB-A9D5-474BB2D50C85}"/>
              </a:ext>
            </a:extLst>
          </p:cNvPr>
          <p:cNvSpPr>
            <a:spLocks noGrp="1"/>
          </p:cNvSpPr>
          <p:nvPr>
            <p:ph type="dt" sz="half" idx="10"/>
          </p:nvPr>
        </p:nvSpPr>
        <p:spPr/>
        <p:txBody>
          <a:bodyPr/>
          <a:lstStyle>
            <a:lvl1pPr rtl="0">
              <a:spcBef>
                <a:spcPct val="20000"/>
              </a:spcBef>
              <a:defRPr>
                <a:latin typeface="Times New Roman" panose="02020603050405020304" pitchFamily="18" charset="0"/>
              </a:defRPr>
            </a:lvl1pPr>
          </a:lstStyle>
          <a:p>
            <a:pPr>
              <a:defRPr/>
            </a:pPr>
            <a:endParaRPr lang="en-US" altLang="en-US"/>
          </a:p>
        </p:txBody>
      </p:sp>
      <p:sp>
        <p:nvSpPr>
          <p:cNvPr id="3" name="Footer Placeholder 2">
            <a:extLst>
              <a:ext uri="{FF2B5EF4-FFF2-40B4-BE49-F238E27FC236}">
                <a16:creationId xmlns:a16="http://schemas.microsoft.com/office/drawing/2014/main" id="{4CF15381-BA76-4297-AD9E-D493C625F647}"/>
              </a:ext>
            </a:extLst>
          </p:cNvPr>
          <p:cNvSpPr>
            <a:spLocks noGrp="1"/>
          </p:cNvSpPr>
          <p:nvPr>
            <p:ph type="ftr" sz="quarter" idx="11"/>
          </p:nvPr>
        </p:nvSpPr>
        <p:spPr/>
        <p:txBody>
          <a:bodyPr/>
          <a:lstStyle>
            <a:lvl1pPr rtl="0">
              <a:spcBef>
                <a:spcPct val="20000"/>
              </a:spcBef>
              <a:defRPr>
                <a:latin typeface="Times New Roman" panose="02020603050405020304" pitchFamily="18" charset="0"/>
              </a:defRPr>
            </a:lvl1pPr>
          </a:lstStyle>
          <a:p>
            <a:pPr>
              <a:defRPr/>
            </a:pPr>
            <a:endParaRPr lang="en-US" altLang="en-US"/>
          </a:p>
        </p:txBody>
      </p:sp>
      <p:sp>
        <p:nvSpPr>
          <p:cNvPr id="4" name="Slide Number Placeholder 3">
            <a:extLst>
              <a:ext uri="{FF2B5EF4-FFF2-40B4-BE49-F238E27FC236}">
                <a16:creationId xmlns:a16="http://schemas.microsoft.com/office/drawing/2014/main" id="{32FD114C-99DF-4439-9DF0-19C24D13BC48}"/>
              </a:ext>
            </a:extLst>
          </p:cNvPr>
          <p:cNvSpPr>
            <a:spLocks noGrp="1"/>
          </p:cNvSpPr>
          <p:nvPr>
            <p:ph type="sldNum" sz="quarter" idx="12"/>
          </p:nvPr>
        </p:nvSpPr>
        <p:spPr/>
        <p:txBody>
          <a:bodyPr/>
          <a:lstStyle>
            <a:lvl1pPr rtl="0">
              <a:spcBef>
                <a:spcPct val="20000"/>
              </a:spcBef>
              <a:defRPr>
                <a:latin typeface="Times New Roman" panose="02020603050405020304" pitchFamily="18" charset="0"/>
              </a:defRPr>
            </a:lvl1pPr>
          </a:lstStyle>
          <a:p>
            <a:pPr>
              <a:defRPr/>
            </a:pPr>
            <a:fld id="{D15C384B-9377-42BE-ABD8-A04469F397A6}" type="slidenum">
              <a:rPr lang="he-IL" altLang="en-US"/>
              <a:pPr>
                <a:defRPr/>
              </a:pPr>
              <a:t>‹#›</a:t>
            </a:fld>
            <a:endParaRPr lang="en-US" altLang="en-US"/>
          </a:p>
        </p:txBody>
      </p:sp>
    </p:spTree>
    <p:extLst>
      <p:ext uri="{BB962C8B-B14F-4D97-AF65-F5344CB8AC3E}">
        <p14:creationId xmlns:p14="http://schemas.microsoft.com/office/powerpoint/2010/main" val="15869762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370A4B-0D74-4DD2-8D56-C73BA9D3C3EE}"/>
              </a:ext>
            </a:extLst>
          </p:cNvPr>
          <p:cNvSpPr>
            <a:spLocks noGrp="1"/>
          </p:cNvSpPr>
          <p:nvPr>
            <p:ph type="dt" sz="half" idx="10"/>
          </p:nvPr>
        </p:nvSpPr>
        <p:spPr/>
        <p:txBody>
          <a:bodyPr/>
          <a:lstStyle>
            <a:lvl1pPr rtl="0">
              <a:spcBef>
                <a:spcPct val="20000"/>
              </a:spcBef>
              <a:defRPr>
                <a:latin typeface="Times New Roman" panose="02020603050405020304" pitchFamily="18" charset="0"/>
              </a:defRPr>
            </a:lvl1pPr>
          </a:lstStyle>
          <a:p>
            <a:pPr>
              <a:defRPr/>
            </a:pPr>
            <a:endParaRPr lang="en-US" altLang="en-US"/>
          </a:p>
        </p:txBody>
      </p:sp>
      <p:sp>
        <p:nvSpPr>
          <p:cNvPr id="6" name="Footer Placeholder 5">
            <a:extLst>
              <a:ext uri="{FF2B5EF4-FFF2-40B4-BE49-F238E27FC236}">
                <a16:creationId xmlns:a16="http://schemas.microsoft.com/office/drawing/2014/main" id="{4B2CE2B1-223D-4F66-8BF3-D034016C7BAC}"/>
              </a:ext>
            </a:extLst>
          </p:cNvPr>
          <p:cNvSpPr>
            <a:spLocks noGrp="1"/>
          </p:cNvSpPr>
          <p:nvPr>
            <p:ph type="ftr" sz="quarter" idx="11"/>
          </p:nvPr>
        </p:nvSpPr>
        <p:spPr/>
        <p:txBody>
          <a:bodyPr/>
          <a:lstStyle>
            <a:lvl1pPr rtl="0">
              <a:spcBef>
                <a:spcPct val="20000"/>
              </a:spcBef>
              <a:defRPr>
                <a:latin typeface="Times New Roman" panose="02020603050405020304" pitchFamily="18" charset="0"/>
              </a:defRPr>
            </a:lvl1pPr>
          </a:lstStyle>
          <a:p>
            <a:pPr>
              <a:defRPr/>
            </a:pPr>
            <a:endParaRPr lang="en-US" altLang="en-US"/>
          </a:p>
        </p:txBody>
      </p:sp>
      <p:sp>
        <p:nvSpPr>
          <p:cNvPr id="7" name="Slide Number Placeholder 6">
            <a:extLst>
              <a:ext uri="{FF2B5EF4-FFF2-40B4-BE49-F238E27FC236}">
                <a16:creationId xmlns:a16="http://schemas.microsoft.com/office/drawing/2014/main" id="{5DF9FFBB-A2E2-4509-99AB-5D2501A12DDD}"/>
              </a:ext>
            </a:extLst>
          </p:cNvPr>
          <p:cNvSpPr>
            <a:spLocks noGrp="1"/>
          </p:cNvSpPr>
          <p:nvPr>
            <p:ph type="sldNum" sz="quarter" idx="12"/>
          </p:nvPr>
        </p:nvSpPr>
        <p:spPr/>
        <p:txBody>
          <a:bodyPr/>
          <a:lstStyle>
            <a:lvl1pPr rtl="0">
              <a:spcBef>
                <a:spcPct val="20000"/>
              </a:spcBef>
              <a:defRPr>
                <a:latin typeface="Times New Roman" panose="02020603050405020304" pitchFamily="18" charset="0"/>
              </a:defRPr>
            </a:lvl1pPr>
          </a:lstStyle>
          <a:p>
            <a:pPr>
              <a:defRPr/>
            </a:pPr>
            <a:fld id="{ADF95608-E4E7-4C67-9B51-FA412894AC2B}" type="slidenum">
              <a:rPr lang="he-IL" altLang="en-US"/>
              <a:pPr>
                <a:defRPr/>
              </a:pPr>
              <a:t>‹#›</a:t>
            </a:fld>
            <a:endParaRPr lang="en-US" altLang="en-US"/>
          </a:p>
        </p:txBody>
      </p:sp>
    </p:spTree>
    <p:extLst>
      <p:ext uri="{BB962C8B-B14F-4D97-AF65-F5344CB8AC3E}">
        <p14:creationId xmlns:p14="http://schemas.microsoft.com/office/powerpoint/2010/main" val="2480884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74BE067-1485-4EB7-8152-89F33D4080F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8041B93-04D3-4DB0-97B8-E48839EAF25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7204FB3-D6DC-4D30-9D2D-82FD8D85EC8D}"/>
              </a:ext>
            </a:extLst>
          </p:cNvPr>
          <p:cNvSpPr>
            <a:spLocks noGrp="1" noChangeArrowheads="1"/>
          </p:cNvSpPr>
          <p:nvPr>
            <p:ph type="sldNum" sz="quarter" idx="12"/>
          </p:nvPr>
        </p:nvSpPr>
        <p:spPr>
          <a:ln/>
        </p:spPr>
        <p:txBody>
          <a:bodyPr/>
          <a:lstStyle>
            <a:lvl1pPr>
              <a:defRPr/>
            </a:lvl1pPr>
          </a:lstStyle>
          <a:p>
            <a:pPr>
              <a:defRPr/>
            </a:pPr>
            <a:fld id="{FD70D43D-24EB-44B0-8719-5EAF12970679}" type="slidenum">
              <a:rPr lang="en-US" altLang="en-US"/>
              <a:pPr>
                <a:defRPr/>
              </a:pPr>
              <a:t>‹#›</a:t>
            </a:fld>
            <a:endParaRPr lang="en-US" altLang="en-US"/>
          </a:p>
        </p:txBody>
      </p:sp>
    </p:spTree>
    <p:extLst>
      <p:ext uri="{BB962C8B-B14F-4D97-AF65-F5344CB8AC3E}">
        <p14:creationId xmlns:p14="http://schemas.microsoft.com/office/powerpoint/2010/main" val="2457740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02F768-5341-4679-A395-75657040D49C}"/>
              </a:ext>
            </a:extLst>
          </p:cNvPr>
          <p:cNvSpPr>
            <a:spLocks noGrp="1"/>
          </p:cNvSpPr>
          <p:nvPr>
            <p:ph type="dt" sz="half" idx="10"/>
          </p:nvPr>
        </p:nvSpPr>
        <p:spPr/>
        <p:txBody>
          <a:bodyPr/>
          <a:lstStyle>
            <a:lvl1pPr rtl="0">
              <a:spcBef>
                <a:spcPct val="20000"/>
              </a:spcBef>
              <a:defRPr>
                <a:latin typeface="Times New Roman" panose="02020603050405020304" pitchFamily="18" charset="0"/>
              </a:defRPr>
            </a:lvl1pPr>
          </a:lstStyle>
          <a:p>
            <a:pPr>
              <a:defRPr/>
            </a:pPr>
            <a:endParaRPr lang="en-US" altLang="en-US"/>
          </a:p>
        </p:txBody>
      </p:sp>
      <p:sp>
        <p:nvSpPr>
          <p:cNvPr id="6" name="Footer Placeholder 5">
            <a:extLst>
              <a:ext uri="{FF2B5EF4-FFF2-40B4-BE49-F238E27FC236}">
                <a16:creationId xmlns:a16="http://schemas.microsoft.com/office/drawing/2014/main" id="{F3BFD730-0783-4F6E-A3EC-1B7DB1C0491E}"/>
              </a:ext>
            </a:extLst>
          </p:cNvPr>
          <p:cNvSpPr>
            <a:spLocks noGrp="1"/>
          </p:cNvSpPr>
          <p:nvPr>
            <p:ph type="ftr" sz="quarter" idx="11"/>
          </p:nvPr>
        </p:nvSpPr>
        <p:spPr/>
        <p:txBody>
          <a:bodyPr/>
          <a:lstStyle>
            <a:lvl1pPr rtl="0">
              <a:spcBef>
                <a:spcPct val="20000"/>
              </a:spcBef>
              <a:defRPr>
                <a:latin typeface="Times New Roman" panose="02020603050405020304" pitchFamily="18" charset="0"/>
              </a:defRPr>
            </a:lvl1pPr>
          </a:lstStyle>
          <a:p>
            <a:pPr>
              <a:defRPr/>
            </a:pPr>
            <a:endParaRPr lang="en-US" altLang="en-US"/>
          </a:p>
        </p:txBody>
      </p:sp>
      <p:sp>
        <p:nvSpPr>
          <p:cNvPr id="7" name="Slide Number Placeholder 6">
            <a:extLst>
              <a:ext uri="{FF2B5EF4-FFF2-40B4-BE49-F238E27FC236}">
                <a16:creationId xmlns:a16="http://schemas.microsoft.com/office/drawing/2014/main" id="{76CA20B7-28BC-47B3-8068-F0BC3DFDDB93}"/>
              </a:ext>
            </a:extLst>
          </p:cNvPr>
          <p:cNvSpPr>
            <a:spLocks noGrp="1"/>
          </p:cNvSpPr>
          <p:nvPr>
            <p:ph type="sldNum" sz="quarter" idx="12"/>
          </p:nvPr>
        </p:nvSpPr>
        <p:spPr/>
        <p:txBody>
          <a:bodyPr/>
          <a:lstStyle>
            <a:lvl1pPr rtl="0">
              <a:spcBef>
                <a:spcPct val="20000"/>
              </a:spcBef>
              <a:defRPr>
                <a:latin typeface="Times New Roman" panose="02020603050405020304" pitchFamily="18" charset="0"/>
              </a:defRPr>
            </a:lvl1pPr>
          </a:lstStyle>
          <a:p>
            <a:pPr>
              <a:defRPr/>
            </a:pPr>
            <a:fld id="{78238508-9442-4168-99AF-867E57048A00}" type="slidenum">
              <a:rPr lang="he-IL" altLang="en-US"/>
              <a:pPr>
                <a:defRPr/>
              </a:pPr>
              <a:t>‹#›</a:t>
            </a:fld>
            <a:endParaRPr lang="en-US" altLang="en-US"/>
          </a:p>
        </p:txBody>
      </p:sp>
    </p:spTree>
    <p:extLst>
      <p:ext uri="{BB962C8B-B14F-4D97-AF65-F5344CB8AC3E}">
        <p14:creationId xmlns:p14="http://schemas.microsoft.com/office/powerpoint/2010/main" val="15121453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75A061-6D8A-4873-99B9-24B68B4635DD}"/>
              </a:ext>
            </a:extLst>
          </p:cNvPr>
          <p:cNvSpPr>
            <a:spLocks noGrp="1"/>
          </p:cNvSpPr>
          <p:nvPr>
            <p:ph type="dt" sz="half" idx="10"/>
          </p:nvPr>
        </p:nvSpPr>
        <p:spPr/>
        <p:txBody>
          <a:bodyPr/>
          <a:lstStyle>
            <a:lvl1pPr rtl="0">
              <a:spcBef>
                <a:spcPct val="20000"/>
              </a:spcBef>
              <a:defRPr>
                <a:latin typeface="Times New Roman" panose="02020603050405020304" pitchFamily="18" charset="0"/>
              </a:defRPr>
            </a:lvl1pPr>
          </a:lstStyle>
          <a:p>
            <a:pPr>
              <a:defRPr/>
            </a:pPr>
            <a:endParaRPr lang="en-US" altLang="en-US"/>
          </a:p>
        </p:txBody>
      </p:sp>
      <p:sp>
        <p:nvSpPr>
          <p:cNvPr id="5" name="Footer Placeholder 4">
            <a:extLst>
              <a:ext uri="{FF2B5EF4-FFF2-40B4-BE49-F238E27FC236}">
                <a16:creationId xmlns:a16="http://schemas.microsoft.com/office/drawing/2014/main" id="{9F153717-C4E3-41A1-99AB-1881338504A0}"/>
              </a:ext>
            </a:extLst>
          </p:cNvPr>
          <p:cNvSpPr>
            <a:spLocks noGrp="1"/>
          </p:cNvSpPr>
          <p:nvPr>
            <p:ph type="ftr" sz="quarter" idx="11"/>
          </p:nvPr>
        </p:nvSpPr>
        <p:spPr/>
        <p:txBody>
          <a:bodyPr/>
          <a:lstStyle>
            <a:lvl1pPr rtl="0">
              <a:spcBef>
                <a:spcPct val="20000"/>
              </a:spcBef>
              <a:defRPr>
                <a:latin typeface="Times New Roman" panose="02020603050405020304" pitchFamily="18" charset="0"/>
              </a:defRPr>
            </a:lvl1pPr>
          </a:lstStyle>
          <a:p>
            <a:pPr>
              <a:defRPr/>
            </a:pPr>
            <a:endParaRPr lang="en-US" altLang="en-US"/>
          </a:p>
        </p:txBody>
      </p:sp>
      <p:sp>
        <p:nvSpPr>
          <p:cNvPr id="6" name="Slide Number Placeholder 5">
            <a:extLst>
              <a:ext uri="{FF2B5EF4-FFF2-40B4-BE49-F238E27FC236}">
                <a16:creationId xmlns:a16="http://schemas.microsoft.com/office/drawing/2014/main" id="{B0CE47E2-1696-441A-B6D5-971B16330D20}"/>
              </a:ext>
            </a:extLst>
          </p:cNvPr>
          <p:cNvSpPr>
            <a:spLocks noGrp="1"/>
          </p:cNvSpPr>
          <p:nvPr>
            <p:ph type="sldNum" sz="quarter" idx="12"/>
          </p:nvPr>
        </p:nvSpPr>
        <p:spPr/>
        <p:txBody>
          <a:bodyPr/>
          <a:lstStyle>
            <a:lvl1pPr rtl="0">
              <a:spcBef>
                <a:spcPct val="20000"/>
              </a:spcBef>
              <a:defRPr>
                <a:latin typeface="Times New Roman" panose="02020603050405020304" pitchFamily="18" charset="0"/>
              </a:defRPr>
            </a:lvl1pPr>
          </a:lstStyle>
          <a:p>
            <a:pPr>
              <a:defRPr/>
            </a:pPr>
            <a:fld id="{07731BE6-DA65-4CF5-9CF9-29A9B6371909}" type="slidenum">
              <a:rPr lang="he-IL" altLang="en-US"/>
              <a:pPr>
                <a:defRPr/>
              </a:pPr>
              <a:t>‹#›</a:t>
            </a:fld>
            <a:endParaRPr lang="en-US" altLang="en-US"/>
          </a:p>
        </p:txBody>
      </p:sp>
    </p:spTree>
    <p:extLst>
      <p:ext uri="{BB962C8B-B14F-4D97-AF65-F5344CB8AC3E}">
        <p14:creationId xmlns:p14="http://schemas.microsoft.com/office/powerpoint/2010/main" val="34120580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3B3453-E96F-48A7-8824-7AC346D96724}"/>
              </a:ext>
            </a:extLst>
          </p:cNvPr>
          <p:cNvSpPr>
            <a:spLocks noGrp="1"/>
          </p:cNvSpPr>
          <p:nvPr>
            <p:ph type="dt" sz="half" idx="10"/>
          </p:nvPr>
        </p:nvSpPr>
        <p:spPr/>
        <p:txBody>
          <a:bodyPr/>
          <a:lstStyle>
            <a:lvl1pPr rtl="0">
              <a:spcBef>
                <a:spcPct val="20000"/>
              </a:spcBef>
              <a:defRPr>
                <a:latin typeface="Times New Roman" panose="02020603050405020304" pitchFamily="18" charset="0"/>
              </a:defRPr>
            </a:lvl1pPr>
          </a:lstStyle>
          <a:p>
            <a:pPr>
              <a:defRPr/>
            </a:pPr>
            <a:endParaRPr lang="en-US" altLang="en-US"/>
          </a:p>
        </p:txBody>
      </p:sp>
      <p:sp>
        <p:nvSpPr>
          <p:cNvPr id="5" name="Footer Placeholder 4">
            <a:extLst>
              <a:ext uri="{FF2B5EF4-FFF2-40B4-BE49-F238E27FC236}">
                <a16:creationId xmlns:a16="http://schemas.microsoft.com/office/drawing/2014/main" id="{379D40BF-34E2-40E8-8C39-EC3488D53E1E}"/>
              </a:ext>
            </a:extLst>
          </p:cNvPr>
          <p:cNvSpPr>
            <a:spLocks noGrp="1"/>
          </p:cNvSpPr>
          <p:nvPr>
            <p:ph type="ftr" sz="quarter" idx="11"/>
          </p:nvPr>
        </p:nvSpPr>
        <p:spPr/>
        <p:txBody>
          <a:bodyPr/>
          <a:lstStyle>
            <a:lvl1pPr rtl="0">
              <a:spcBef>
                <a:spcPct val="20000"/>
              </a:spcBef>
              <a:defRPr>
                <a:latin typeface="Times New Roman" panose="02020603050405020304" pitchFamily="18" charset="0"/>
              </a:defRPr>
            </a:lvl1pPr>
          </a:lstStyle>
          <a:p>
            <a:pPr>
              <a:defRPr/>
            </a:pPr>
            <a:endParaRPr lang="en-US" altLang="en-US"/>
          </a:p>
        </p:txBody>
      </p:sp>
      <p:sp>
        <p:nvSpPr>
          <p:cNvPr id="6" name="Slide Number Placeholder 5">
            <a:extLst>
              <a:ext uri="{FF2B5EF4-FFF2-40B4-BE49-F238E27FC236}">
                <a16:creationId xmlns:a16="http://schemas.microsoft.com/office/drawing/2014/main" id="{63F600F9-C9AC-4E59-9832-F87FB4E78EE5}"/>
              </a:ext>
            </a:extLst>
          </p:cNvPr>
          <p:cNvSpPr>
            <a:spLocks noGrp="1"/>
          </p:cNvSpPr>
          <p:nvPr>
            <p:ph type="sldNum" sz="quarter" idx="12"/>
          </p:nvPr>
        </p:nvSpPr>
        <p:spPr/>
        <p:txBody>
          <a:bodyPr/>
          <a:lstStyle>
            <a:lvl1pPr rtl="0">
              <a:spcBef>
                <a:spcPct val="20000"/>
              </a:spcBef>
              <a:defRPr>
                <a:latin typeface="Times New Roman" panose="02020603050405020304" pitchFamily="18" charset="0"/>
              </a:defRPr>
            </a:lvl1pPr>
          </a:lstStyle>
          <a:p>
            <a:pPr>
              <a:defRPr/>
            </a:pPr>
            <a:fld id="{71466716-E9CF-4BD3-9D56-C1CA892EA6E5}" type="slidenum">
              <a:rPr lang="he-IL" altLang="en-US"/>
              <a:pPr>
                <a:defRPr/>
              </a:pPr>
              <a:t>‹#›</a:t>
            </a:fld>
            <a:endParaRPr lang="en-US" altLang="en-US"/>
          </a:p>
        </p:txBody>
      </p:sp>
    </p:spTree>
    <p:extLst>
      <p:ext uri="{BB962C8B-B14F-4D97-AF65-F5344CB8AC3E}">
        <p14:creationId xmlns:p14="http://schemas.microsoft.com/office/powerpoint/2010/main" val="30589418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A32584-7009-4566-ABB5-4B579ACB09E2}"/>
              </a:ext>
            </a:extLst>
          </p:cNvPr>
          <p:cNvSpPr>
            <a:spLocks noGrp="1"/>
          </p:cNvSpPr>
          <p:nvPr>
            <p:ph type="dt" sz="half" idx="10"/>
          </p:nvPr>
        </p:nvSpPr>
        <p:spPr/>
        <p:txBody>
          <a:bodyPr/>
          <a:lstStyle>
            <a:lvl1pPr rtl="0">
              <a:spcBef>
                <a:spcPct val="20000"/>
              </a:spcBef>
              <a:defRPr>
                <a:latin typeface="Times New Roman" panose="02020603050405020304" pitchFamily="18" charset="0"/>
              </a:defRPr>
            </a:lvl1pPr>
          </a:lstStyle>
          <a:p>
            <a:pPr>
              <a:defRPr/>
            </a:pPr>
            <a:endParaRPr lang="en-US" altLang="en-US"/>
          </a:p>
        </p:txBody>
      </p:sp>
      <p:sp>
        <p:nvSpPr>
          <p:cNvPr id="6" name="Footer Placeholder 5">
            <a:extLst>
              <a:ext uri="{FF2B5EF4-FFF2-40B4-BE49-F238E27FC236}">
                <a16:creationId xmlns:a16="http://schemas.microsoft.com/office/drawing/2014/main" id="{EFA30E43-B0FD-4E6C-A54B-D92F16961520}"/>
              </a:ext>
            </a:extLst>
          </p:cNvPr>
          <p:cNvSpPr>
            <a:spLocks noGrp="1"/>
          </p:cNvSpPr>
          <p:nvPr>
            <p:ph type="ftr" sz="quarter" idx="11"/>
          </p:nvPr>
        </p:nvSpPr>
        <p:spPr/>
        <p:txBody>
          <a:bodyPr/>
          <a:lstStyle>
            <a:lvl1pPr rtl="0">
              <a:spcBef>
                <a:spcPct val="20000"/>
              </a:spcBef>
              <a:defRPr>
                <a:latin typeface="Times New Roman" panose="02020603050405020304" pitchFamily="18" charset="0"/>
              </a:defRPr>
            </a:lvl1pPr>
          </a:lstStyle>
          <a:p>
            <a:pPr>
              <a:defRPr/>
            </a:pPr>
            <a:endParaRPr lang="en-US" altLang="en-US"/>
          </a:p>
        </p:txBody>
      </p:sp>
      <p:sp>
        <p:nvSpPr>
          <p:cNvPr id="7" name="Slide Number Placeholder 6">
            <a:extLst>
              <a:ext uri="{FF2B5EF4-FFF2-40B4-BE49-F238E27FC236}">
                <a16:creationId xmlns:a16="http://schemas.microsoft.com/office/drawing/2014/main" id="{A6911DCB-CEC8-41F6-9650-875F0EBA8427}"/>
              </a:ext>
            </a:extLst>
          </p:cNvPr>
          <p:cNvSpPr>
            <a:spLocks noGrp="1"/>
          </p:cNvSpPr>
          <p:nvPr>
            <p:ph type="sldNum" sz="quarter" idx="12"/>
          </p:nvPr>
        </p:nvSpPr>
        <p:spPr/>
        <p:txBody>
          <a:bodyPr/>
          <a:lstStyle>
            <a:lvl1pPr rtl="0">
              <a:spcBef>
                <a:spcPct val="20000"/>
              </a:spcBef>
              <a:defRPr>
                <a:latin typeface="Times New Roman" panose="02020603050405020304" pitchFamily="18" charset="0"/>
              </a:defRPr>
            </a:lvl1pPr>
          </a:lstStyle>
          <a:p>
            <a:pPr>
              <a:defRPr/>
            </a:pPr>
            <a:fld id="{DE800076-615F-48FF-BF44-23348C69FA5B}" type="slidenum">
              <a:rPr lang="he-IL" altLang="en-US"/>
              <a:pPr>
                <a:defRPr/>
              </a:pPr>
              <a:t>‹#›</a:t>
            </a:fld>
            <a:endParaRPr lang="en-US" altLang="en-US"/>
          </a:p>
        </p:txBody>
      </p:sp>
    </p:spTree>
    <p:extLst>
      <p:ext uri="{BB962C8B-B14F-4D97-AF65-F5344CB8AC3E}">
        <p14:creationId xmlns:p14="http://schemas.microsoft.com/office/powerpoint/2010/main" val="42555433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Date Placeholder 3">
            <a:extLst>
              <a:ext uri="{FF2B5EF4-FFF2-40B4-BE49-F238E27FC236}">
                <a16:creationId xmlns:a16="http://schemas.microsoft.com/office/drawing/2014/main" id="{EFF83BE3-9501-4827-A637-D0224E93F4C5}"/>
              </a:ext>
            </a:extLst>
          </p:cNvPr>
          <p:cNvSpPr>
            <a:spLocks noGrp="1"/>
          </p:cNvSpPr>
          <p:nvPr>
            <p:ph type="dt" sz="half" idx="10"/>
          </p:nvPr>
        </p:nvSpPr>
        <p:spPr/>
        <p:txBody>
          <a:bodyPr/>
          <a:lstStyle>
            <a:lvl1pPr rtl="0">
              <a:spcBef>
                <a:spcPct val="20000"/>
              </a:spcBef>
              <a:defRPr>
                <a:latin typeface="Times New Roman" panose="02020603050405020304" pitchFamily="18" charset="0"/>
              </a:defRPr>
            </a:lvl1pPr>
          </a:lstStyle>
          <a:p>
            <a:pPr>
              <a:defRPr/>
            </a:pPr>
            <a:endParaRPr lang="en-US" altLang="en-US"/>
          </a:p>
        </p:txBody>
      </p:sp>
      <p:sp>
        <p:nvSpPr>
          <p:cNvPr id="5" name="Footer Placeholder 4">
            <a:extLst>
              <a:ext uri="{FF2B5EF4-FFF2-40B4-BE49-F238E27FC236}">
                <a16:creationId xmlns:a16="http://schemas.microsoft.com/office/drawing/2014/main" id="{1F6F1FF9-750E-4E4F-ABEE-FABAFF717E1E}"/>
              </a:ext>
            </a:extLst>
          </p:cNvPr>
          <p:cNvSpPr>
            <a:spLocks noGrp="1"/>
          </p:cNvSpPr>
          <p:nvPr>
            <p:ph type="ftr" sz="quarter" idx="11"/>
          </p:nvPr>
        </p:nvSpPr>
        <p:spPr/>
        <p:txBody>
          <a:bodyPr/>
          <a:lstStyle>
            <a:lvl1pPr rtl="0">
              <a:spcBef>
                <a:spcPct val="20000"/>
              </a:spcBef>
              <a:defRPr>
                <a:latin typeface="Times New Roman" panose="02020603050405020304" pitchFamily="18" charset="0"/>
              </a:defRPr>
            </a:lvl1pPr>
          </a:lstStyle>
          <a:p>
            <a:pPr>
              <a:defRPr/>
            </a:pPr>
            <a:endParaRPr lang="en-US" altLang="en-US"/>
          </a:p>
        </p:txBody>
      </p:sp>
      <p:sp>
        <p:nvSpPr>
          <p:cNvPr id="6" name="Slide Number Placeholder 5">
            <a:extLst>
              <a:ext uri="{FF2B5EF4-FFF2-40B4-BE49-F238E27FC236}">
                <a16:creationId xmlns:a16="http://schemas.microsoft.com/office/drawing/2014/main" id="{2A9F7A4C-2F9E-4DA2-ADF7-FC448A0D8B06}"/>
              </a:ext>
            </a:extLst>
          </p:cNvPr>
          <p:cNvSpPr>
            <a:spLocks noGrp="1"/>
          </p:cNvSpPr>
          <p:nvPr>
            <p:ph type="sldNum" sz="quarter" idx="12"/>
          </p:nvPr>
        </p:nvSpPr>
        <p:spPr/>
        <p:txBody>
          <a:bodyPr/>
          <a:lstStyle>
            <a:lvl1pPr rtl="0">
              <a:spcBef>
                <a:spcPct val="20000"/>
              </a:spcBef>
              <a:defRPr>
                <a:latin typeface="Times New Roman" panose="02020603050405020304" pitchFamily="18" charset="0"/>
              </a:defRPr>
            </a:lvl1pPr>
          </a:lstStyle>
          <a:p>
            <a:pPr>
              <a:defRPr/>
            </a:pPr>
            <a:fld id="{915762E8-6CDB-4176-8D24-D56E1FE96ED1}" type="slidenum">
              <a:rPr lang="he-IL" altLang="en-US"/>
              <a:pPr>
                <a:defRPr/>
              </a:pPr>
              <a:t>‹#›</a:t>
            </a:fld>
            <a:endParaRPr lang="en-US" altLang="en-US"/>
          </a:p>
        </p:txBody>
      </p:sp>
    </p:spTree>
    <p:extLst>
      <p:ext uri="{BB962C8B-B14F-4D97-AF65-F5344CB8AC3E}">
        <p14:creationId xmlns:p14="http://schemas.microsoft.com/office/powerpoint/2010/main" val="4070155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CED6E035-21AA-411D-8DE7-DA300651827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0BC262D-062B-4855-A4A4-215DB2F43F7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7F9034E-A90A-472F-8DC2-46F7FA99A367}"/>
              </a:ext>
            </a:extLst>
          </p:cNvPr>
          <p:cNvSpPr>
            <a:spLocks noGrp="1" noChangeArrowheads="1"/>
          </p:cNvSpPr>
          <p:nvPr>
            <p:ph type="sldNum" sz="quarter" idx="12"/>
          </p:nvPr>
        </p:nvSpPr>
        <p:spPr>
          <a:ln/>
        </p:spPr>
        <p:txBody>
          <a:bodyPr/>
          <a:lstStyle>
            <a:lvl1pPr>
              <a:defRPr/>
            </a:lvl1pPr>
          </a:lstStyle>
          <a:p>
            <a:pPr>
              <a:defRPr/>
            </a:pPr>
            <a:fld id="{39C5D099-F1D7-485D-96D6-A6E7BA43EE53}" type="slidenum">
              <a:rPr lang="en-US" altLang="en-US"/>
              <a:pPr>
                <a:defRPr/>
              </a:pPr>
              <a:t>‹#›</a:t>
            </a:fld>
            <a:endParaRPr lang="en-US" altLang="en-US"/>
          </a:p>
        </p:txBody>
      </p:sp>
    </p:spTree>
    <p:extLst>
      <p:ext uri="{BB962C8B-B14F-4D97-AF65-F5344CB8AC3E}">
        <p14:creationId xmlns:p14="http://schemas.microsoft.com/office/powerpoint/2010/main" val="100089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78E85FA-046A-4BD5-89F9-2E1DC79D6E6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6970CAC-A181-4432-9B2E-6B31066DB84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54F4BE8-A224-49F0-B466-585CE94C0327}"/>
              </a:ext>
            </a:extLst>
          </p:cNvPr>
          <p:cNvSpPr>
            <a:spLocks noGrp="1" noChangeArrowheads="1"/>
          </p:cNvSpPr>
          <p:nvPr>
            <p:ph type="sldNum" sz="quarter" idx="12"/>
          </p:nvPr>
        </p:nvSpPr>
        <p:spPr>
          <a:ln/>
        </p:spPr>
        <p:txBody>
          <a:bodyPr/>
          <a:lstStyle>
            <a:lvl1pPr>
              <a:defRPr/>
            </a:lvl1pPr>
          </a:lstStyle>
          <a:p>
            <a:pPr>
              <a:defRPr/>
            </a:pPr>
            <a:fld id="{6A65510A-6474-4534-822C-6505552529CE}" type="slidenum">
              <a:rPr lang="en-US" altLang="en-US"/>
              <a:pPr>
                <a:defRPr/>
              </a:pPr>
              <a:t>‹#›</a:t>
            </a:fld>
            <a:endParaRPr lang="en-US" altLang="en-US"/>
          </a:p>
        </p:txBody>
      </p:sp>
    </p:spTree>
    <p:extLst>
      <p:ext uri="{BB962C8B-B14F-4D97-AF65-F5344CB8AC3E}">
        <p14:creationId xmlns:p14="http://schemas.microsoft.com/office/powerpoint/2010/main" val="741524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085BC029-7776-4DAF-9F2B-CB1CB53CEE53}"/>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291EF879-467C-4E28-A3B7-90F40B26DD5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C08F2113-AFDC-4211-A596-2F34929B2742}"/>
              </a:ext>
            </a:extLst>
          </p:cNvPr>
          <p:cNvSpPr>
            <a:spLocks noGrp="1" noChangeArrowheads="1"/>
          </p:cNvSpPr>
          <p:nvPr>
            <p:ph type="sldNum" sz="quarter" idx="12"/>
          </p:nvPr>
        </p:nvSpPr>
        <p:spPr>
          <a:ln/>
        </p:spPr>
        <p:txBody>
          <a:bodyPr/>
          <a:lstStyle>
            <a:lvl1pPr>
              <a:defRPr/>
            </a:lvl1pPr>
          </a:lstStyle>
          <a:p>
            <a:pPr>
              <a:defRPr/>
            </a:pPr>
            <a:fld id="{92FF7260-3340-422E-A122-4D6CED287105}" type="slidenum">
              <a:rPr lang="en-US" altLang="en-US"/>
              <a:pPr>
                <a:defRPr/>
              </a:pPr>
              <a:t>‹#›</a:t>
            </a:fld>
            <a:endParaRPr lang="en-US" altLang="en-US"/>
          </a:p>
        </p:txBody>
      </p:sp>
    </p:spTree>
    <p:extLst>
      <p:ext uri="{BB962C8B-B14F-4D97-AF65-F5344CB8AC3E}">
        <p14:creationId xmlns:p14="http://schemas.microsoft.com/office/powerpoint/2010/main" val="799551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B5654A69-8D2E-4A6E-B741-013DDE332472}"/>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1634EE60-B507-4065-BBD8-321EFB57178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30B9FB3D-72DE-4676-AD3D-5F28AAA4A60C}"/>
              </a:ext>
            </a:extLst>
          </p:cNvPr>
          <p:cNvSpPr>
            <a:spLocks noGrp="1" noChangeArrowheads="1"/>
          </p:cNvSpPr>
          <p:nvPr>
            <p:ph type="sldNum" sz="quarter" idx="12"/>
          </p:nvPr>
        </p:nvSpPr>
        <p:spPr>
          <a:ln/>
        </p:spPr>
        <p:txBody>
          <a:bodyPr/>
          <a:lstStyle>
            <a:lvl1pPr>
              <a:defRPr/>
            </a:lvl1pPr>
          </a:lstStyle>
          <a:p>
            <a:pPr>
              <a:defRPr/>
            </a:pPr>
            <a:fld id="{AD2FBE58-924D-4F70-804E-CB24FF2AF883}" type="slidenum">
              <a:rPr lang="en-US" altLang="en-US"/>
              <a:pPr>
                <a:defRPr/>
              </a:pPr>
              <a:t>‹#›</a:t>
            </a:fld>
            <a:endParaRPr lang="en-US" altLang="en-US"/>
          </a:p>
        </p:txBody>
      </p:sp>
    </p:spTree>
    <p:extLst>
      <p:ext uri="{BB962C8B-B14F-4D97-AF65-F5344CB8AC3E}">
        <p14:creationId xmlns:p14="http://schemas.microsoft.com/office/powerpoint/2010/main" val="1956232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A8BC7A4-A13C-4DA6-BFD5-A942CCBA2E39}"/>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7540EB9A-585C-4A35-91C2-CB13B2B46CA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03E3F6D0-2C71-4ED3-8EE4-458A0F02CB5F}"/>
              </a:ext>
            </a:extLst>
          </p:cNvPr>
          <p:cNvSpPr>
            <a:spLocks noGrp="1" noChangeArrowheads="1"/>
          </p:cNvSpPr>
          <p:nvPr>
            <p:ph type="sldNum" sz="quarter" idx="12"/>
          </p:nvPr>
        </p:nvSpPr>
        <p:spPr>
          <a:ln/>
        </p:spPr>
        <p:txBody>
          <a:bodyPr/>
          <a:lstStyle>
            <a:lvl1pPr>
              <a:defRPr/>
            </a:lvl1pPr>
          </a:lstStyle>
          <a:p>
            <a:pPr>
              <a:defRPr/>
            </a:pPr>
            <a:fld id="{CDB341DD-F6E6-4B9B-86A0-4B755D06F3E9}" type="slidenum">
              <a:rPr lang="en-US" altLang="en-US"/>
              <a:pPr>
                <a:defRPr/>
              </a:pPr>
              <a:t>‹#›</a:t>
            </a:fld>
            <a:endParaRPr lang="en-US" altLang="en-US"/>
          </a:p>
        </p:txBody>
      </p:sp>
    </p:spTree>
    <p:extLst>
      <p:ext uri="{BB962C8B-B14F-4D97-AF65-F5344CB8AC3E}">
        <p14:creationId xmlns:p14="http://schemas.microsoft.com/office/powerpoint/2010/main" val="2928640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C57F384-8CDE-4123-ADCD-31585C83C68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0D0A01A-F05D-4C8A-9F5E-DE2A9F6601E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6101D5C-4173-456A-A0C0-769D85126993}"/>
              </a:ext>
            </a:extLst>
          </p:cNvPr>
          <p:cNvSpPr>
            <a:spLocks noGrp="1" noChangeArrowheads="1"/>
          </p:cNvSpPr>
          <p:nvPr>
            <p:ph type="sldNum" sz="quarter" idx="12"/>
          </p:nvPr>
        </p:nvSpPr>
        <p:spPr>
          <a:ln/>
        </p:spPr>
        <p:txBody>
          <a:bodyPr/>
          <a:lstStyle>
            <a:lvl1pPr>
              <a:defRPr/>
            </a:lvl1pPr>
          </a:lstStyle>
          <a:p>
            <a:pPr>
              <a:defRPr/>
            </a:pPr>
            <a:fld id="{B627C86B-967D-4D49-8314-8CE4D285BDA8}" type="slidenum">
              <a:rPr lang="en-US" altLang="en-US"/>
              <a:pPr>
                <a:defRPr/>
              </a:pPr>
              <a:t>‹#›</a:t>
            </a:fld>
            <a:endParaRPr lang="en-US" altLang="en-US"/>
          </a:p>
        </p:txBody>
      </p:sp>
    </p:spTree>
    <p:extLst>
      <p:ext uri="{BB962C8B-B14F-4D97-AF65-F5344CB8AC3E}">
        <p14:creationId xmlns:p14="http://schemas.microsoft.com/office/powerpoint/2010/main" val="18954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71E293F-BBA8-4188-917B-3D93D138A2C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C237D68-34D8-4655-BCF6-F3AD9220DD6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304C50A-5F6B-4453-A869-241813ACC534}"/>
              </a:ext>
            </a:extLst>
          </p:cNvPr>
          <p:cNvSpPr>
            <a:spLocks noGrp="1" noChangeArrowheads="1"/>
          </p:cNvSpPr>
          <p:nvPr>
            <p:ph type="sldNum" sz="quarter" idx="12"/>
          </p:nvPr>
        </p:nvSpPr>
        <p:spPr>
          <a:ln/>
        </p:spPr>
        <p:txBody>
          <a:bodyPr/>
          <a:lstStyle>
            <a:lvl1pPr>
              <a:defRPr/>
            </a:lvl1pPr>
          </a:lstStyle>
          <a:p>
            <a:pPr>
              <a:defRPr/>
            </a:pPr>
            <a:fld id="{DAFB266E-21C5-418D-8279-4BEE3FB7F693}" type="slidenum">
              <a:rPr lang="en-US" altLang="en-US"/>
              <a:pPr>
                <a:defRPr/>
              </a:pPr>
              <a:t>‹#›</a:t>
            </a:fld>
            <a:endParaRPr lang="en-US" altLang="en-US"/>
          </a:p>
        </p:txBody>
      </p:sp>
    </p:spTree>
    <p:extLst>
      <p:ext uri="{BB962C8B-B14F-4D97-AF65-F5344CB8AC3E}">
        <p14:creationId xmlns:p14="http://schemas.microsoft.com/office/powerpoint/2010/main" val="3206282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311DEC6-4F2E-41B3-B974-CCB7CF36DA70}"/>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EB2A4ED2-440F-4746-B004-4CEFB4C79FC1}"/>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C01ED8F5-630B-4EF2-957F-1B965EC519B3}"/>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400">
                <a:latin typeface="Times New Roman" charset="0"/>
              </a:defRPr>
            </a:lvl1pPr>
          </a:lstStyle>
          <a:p>
            <a:pPr>
              <a:defRPr/>
            </a:pPr>
            <a:endParaRPr lang="en-US"/>
          </a:p>
        </p:txBody>
      </p:sp>
      <p:sp>
        <p:nvSpPr>
          <p:cNvPr id="1029" name="Rectangle 5">
            <a:extLst>
              <a:ext uri="{FF2B5EF4-FFF2-40B4-BE49-F238E27FC236}">
                <a16:creationId xmlns:a16="http://schemas.microsoft.com/office/drawing/2014/main" id="{F0F90E4B-15EB-4AC9-837D-451FFE6DF543}"/>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sz="1400">
                <a:latin typeface="Times New Roman" charset="0"/>
              </a:defRPr>
            </a:lvl1pPr>
          </a:lstStyle>
          <a:p>
            <a:pPr>
              <a:defRPr/>
            </a:pPr>
            <a:endParaRPr lang="en-US"/>
          </a:p>
        </p:txBody>
      </p:sp>
      <p:sp>
        <p:nvSpPr>
          <p:cNvPr id="1030" name="Rectangle 6">
            <a:extLst>
              <a:ext uri="{FF2B5EF4-FFF2-40B4-BE49-F238E27FC236}">
                <a16:creationId xmlns:a16="http://schemas.microsoft.com/office/drawing/2014/main" id="{E5865C89-7F2A-49A6-88B8-1FF04CA3BD5E}"/>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400"/>
            </a:lvl1pPr>
          </a:lstStyle>
          <a:p>
            <a:pPr>
              <a:defRPr/>
            </a:pPr>
            <a:fld id="{12947EA0-1FE3-4D21-ADF9-6AC485DB466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353" r:id="rId1"/>
    <p:sldLayoutId id="2147484354" r:id="rId2"/>
    <p:sldLayoutId id="2147484355" r:id="rId3"/>
    <p:sldLayoutId id="2147484356" r:id="rId4"/>
    <p:sldLayoutId id="2147484357" r:id="rId5"/>
    <p:sldLayoutId id="2147484358" r:id="rId6"/>
    <p:sldLayoutId id="2147484359" r:id="rId7"/>
    <p:sldLayoutId id="2147484360" r:id="rId8"/>
    <p:sldLayoutId id="2147484361" r:id="rId9"/>
    <p:sldLayoutId id="2147484362" r:id="rId10"/>
    <p:sldLayoutId id="214748436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A1DD8173-7726-4B18-8563-79230BD975BE}"/>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Rectangle 3">
            <a:extLst>
              <a:ext uri="{FF2B5EF4-FFF2-40B4-BE49-F238E27FC236}">
                <a16:creationId xmlns:a16="http://schemas.microsoft.com/office/drawing/2014/main" id="{B0D306D2-9B93-4652-B614-E29E0FC119E4}"/>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4298A3C-B42C-488E-AEEA-7D344B49E526}"/>
              </a:ext>
            </a:extLst>
          </p:cNvPr>
          <p:cNvSpPr>
            <a:spLocks noGrp="1" noChangeArrowheads="1"/>
          </p:cNvSpPr>
          <p:nvPr>
            <p:ph type="dt" sz="half" idx="2"/>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rtl="1" eaLnBrk="1" hangingPunct="1">
              <a:defRPr sz="1400">
                <a:solidFill>
                  <a:srgbClr val="000000"/>
                </a:solidFill>
                <a:latin typeface="Comic Sans MS" panose="030F0702030302020204" pitchFamily="66" charset="0"/>
              </a:defRPr>
            </a:lvl1pPr>
          </a:lstStyle>
          <a:p>
            <a:pPr>
              <a:defRPr/>
            </a:pPr>
            <a:endParaRPr lang="en-US" altLang="en-US"/>
          </a:p>
        </p:txBody>
      </p:sp>
      <p:sp>
        <p:nvSpPr>
          <p:cNvPr id="1029" name="Rectangle 5">
            <a:extLst>
              <a:ext uri="{FF2B5EF4-FFF2-40B4-BE49-F238E27FC236}">
                <a16:creationId xmlns:a16="http://schemas.microsoft.com/office/drawing/2014/main" id="{069DCA89-CB0C-4862-A9A7-DA2682B84336}"/>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rtl="1" eaLnBrk="1" hangingPunct="1">
              <a:defRPr sz="1400">
                <a:solidFill>
                  <a:srgbClr val="000000"/>
                </a:solidFill>
                <a:latin typeface="Comic Sans MS" panose="030F0702030302020204" pitchFamily="66" charset="0"/>
              </a:defRPr>
            </a:lvl1pPr>
          </a:lstStyle>
          <a:p>
            <a:pPr>
              <a:defRPr/>
            </a:pPr>
            <a:endParaRPr lang="en-US" altLang="en-US"/>
          </a:p>
        </p:txBody>
      </p:sp>
      <p:sp>
        <p:nvSpPr>
          <p:cNvPr id="1030" name="Rectangle 6">
            <a:extLst>
              <a:ext uri="{FF2B5EF4-FFF2-40B4-BE49-F238E27FC236}">
                <a16:creationId xmlns:a16="http://schemas.microsoft.com/office/drawing/2014/main" id="{809C4207-A2AC-46B2-873C-6ABE44C08A43}"/>
              </a:ext>
            </a:extLst>
          </p:cNvPr>
          <p:cNvSpPr>
            <a:spLocks noGrp="1" noChangeArrowheads="1"/>
          </p:cNvSpPr>
          <p:nvPr>
            <p:ph type="sldNum" sz="quarter" idx="4"/>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rtl="1" eaLnBrk="1" hangingPunct="1">
              <a:defRPr sz="1400">
                <a:solidFill>
                  <a:srgbClr val="000000"/>
                </a:solidFill>
                <a:latin typeface="Comic Sans MS" panose="030F0702030302020204" pitchFamily="66" charset="0"/>
              </a:defRPr>
            </a:lvl1pPr>
          </a:lstStyle>
          <a:p>
            <a:pPr>
              <a:defRPr/>
            </a:pPr>
            <a:fld id="{68EB3E19-0178-4D13-B70C-2427E4C77980}" type="slidenum">
              <a:rPr lang="he-IL"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364" r:id="rId1"/>
    <p:sldLayoutId id="2147484365" r:id="rId2"/>
    <p:sldLayoutId id="2147484366" r:id="rId3"/>
    <p:sldLayoutId id="2147484367" r:id="rId4"/>
    <p:sldLayoutId id="2147484368" r:id="rId5"/>
    <p:sldLayoutId id="2147484369" r:id="rId6"/>
    <p:sldLayoutId id="2147484370" r:id="rId7"/>
    <p:sldLayoutId id="2147484371" r:id="rId8"/>
    <p:sldLayoutId id="2147484372" r:id="rId9"/>
    <p:sldLayoutId id="2147484373" r:id="rId10"/>
    <p:sldLayoutId id="2147484374" r:id="rId11"/>
    <p:sldLayoutId id="2147484375" r:id="rId12"/>
    <p:sldLayoutId id="2147484376" r:id="rId13"/>
  </p:sldLayoutIdLst>
  <p:txStyles>
    <p:titleStyle>
      <a:lvl1pPr algn="ctr" rtl="1" eaLnBrk="0" fontAlgn="base" hangingPunct="0">
        <a:spcBef>
          <a:spcPct val="0"/>
        </a:spcBef>
        <a:spcAft>
          <a:spcPct val="0"/>
        </a:spcAft>
        <a:defRPr sz="4400" kern="1200">
          <a:solidFill>
            <a:schemeClr val="tx2"/>
          </a:solidFill>
          <a:latin typeface="+mj-lt"/>
          <a:ea typeface="+mj-ea"/>
          <a:cs typeface="+mj-cs"/>
        </a:defRPr>
      </a:lvl1pPr>
      <a:lvl2pPr algn="ctr" rtl="1" eaLnBrk="0" fontAlgn="base" hangingPunct="0">
        <a:spcBef>
          <a:spcPct val="0"/>
        </a:spcBef>
        <a:spcAft>
          <a:spcPct val="0"/>
        </a:spcAft>
        <a:defRPr sz="4400">
          <a:solidFill>
            <a:schemeClr val="tx2"/>
          </a:solidFill>
          <a:latin typeface="Comic Sans MS" panose="030F0702030302020204" pitchFamily="66" charset="0"/>
          <a:cs typeface="Arial" panose="020B0604020202020204" pitchFamily="34" charset="0"/>
        </a:defRPr>
      </a:lvl2pPr>
      <a:lvl3pPr algn="ctr" rtl="1" eaLnBrk="0" fontAlgn="base" hangingPunct="0">
        <a:spcBef>
          <a:spcPct val="0"/>
        </a:spcBef>
        <a:spcAft>
          <a:spcPct val="0"/>
        </a:spcAft>
        <a:defRPr sz="4400">
          <a:solidFill>
            <a:schemeClr val="tx2"/>
          </a:solidFill>
          <a:latin typeface="Comic Sans MS" panose="030F0702030302020204" pitchFamily="66" charset="0"/>
          <a:cs typeface="Arial" panose="020B0604020202020204" pitchFamily="34" charset="0"/>
        </a:defRPr>
      </a:lvl3pPr>
      <a:lvl4pPr algn="ctr" rtl="1" eaLnBrk="0" fontAlgn="base" hangingPunct="0">
        <a:spcBef>
          <a:spcPct val="0"/>
        </a:spcBef>
        <a:spcAft>
          <a:spcPct val="0"/>
        </a:spcAft>
        <a:defRPr sz="4400">
          <a:solidFill>
            <a:schemeClr val="tx2"/>
          </a:solidFill>
          <a:latin typeface="Comic Sans MS" panose="030F0702030302020204" pitchFamily="66" charset="0"/>
          <a:cs typeface="Arial" panose="020B0604020202020204" pitchFamily="34" charset="0"/>
        </a:defRPr>
      </a:lvl4pPr>
      <a:lvl5pPr algn="ctr" rtl="1" eaLnBrk="0" fontAlgn="base" hangingPunct="0">
        <a:spcBef>
          <a:spcPct val="0"/>
        </a:spcBef>
        <a:spcAft>
          <a:spcPct val="0"/>
        </a:spcAft>
        <a:defRPr sz="4400">
          <a:solidFill>
            <a:schemeClr val="tx2"/>
          </a:solidFill>
          <a:latin typeface="Comic Sans MS" panose="030F0702030302020204" pitchFamily="66" charset="0"/>
          <a:cs typeface="Arial" panose="020B0604020202020204" pitchFamily="34" charset="0"/>
        </a:defRPr>
      </a:lvl5pPr>
      <a:lvl6pPr marL="457200" algn="ctr" rtl="1" fontAlgn="base">
        <a:spcBef>
          <a:spcPct val="0"/>
        </a:spcBef>
        <a:spcAft>
          <a:spcPct val="0"/>
        </a:spcAft>
        <a:defRPr sz="4400">
          <a:solidFill>
            <a:schemeClr val="tx2"/>
          </a:solidFill>
          <a:latin typeface="Comic Sans MS" panose="030F0702030302020204" pitchFamily="66" charset="0"/>
          <a:cs typeface="Arial" panose="020B0604020202020204" pitchFamily="34" charset="0"/>
        </a:defRPr>
      </a:lvl6pPr>
      <a:lvl7pPr marL="914400" algn="ctr" rtl="1" fontAlgn="base">
        <a:spcBef>
          <a:spcPct val="0"/>
        </a:spcBef>
        <a:spcAft>
          <a:spcPct val="0"/>
        </a:spcAft>
        <a:defRPr sz="4400">
          <a:solidFill>
            <a:schemeClr val="tx2"/>
          </a:solidFill>
          <a:latin typeface="Comic Sans MS" panose="030F0702030302020204" pitchFamily="66" charset="0"/>
          <a:cs typeface="Arial" panose="020B0604020202020204" pitchFamily="34" charset="0"/>
        </a:defRPr>
      </a:lvl7pPr>
      <a:lvl8pPr marL="1371600" algn="ctr" rtl="1" fontAlgn="base">
        <a:spcBef>
          <a:spcPct val="0"/>
        </a:spcBef>
        <a:spcAft>
          <a:spcPct val="0"/>
        </a:spcAft>
        <a:defRPr sz="4400">
          <a:solidFill>
            <a:schemeClr val="tx2"/>
          </a:solidFill>
          <a:latin typeface="Comic Sans MS" panose="030F0702030302020204" pitchFamily="66" charset="0"/>
          <a:cs typeface="Arial" panose="020B0604020202020204" pitchFamily="34" charset="0"/>
        </a:defRPr>
      </a:lvl8pPr>
      <a:lvl9pPr marL="1828800" algn="ctr" rtl="1" fontAlgn="base">
        <a:spcBef>
          <a:spcPct val="0"/>
        </a:spcBef>
        <a:spcAft>
          <a:spcPct val="0"/>
        </a:spcAft>
        <a:defRPr sz="4400">
          <a:solidFill>
            <a:schemeClr val="tx2"/>
          </a:solidFill>
          <a:latin typeface="Comic Sans MS" panose="030F0702030302020204" pitchFamily="66" charset="0"/>
          <a:cs typeface="Arial" panose="020B0604020202020204" pitchFamily="34" charset="0"/>
        </a:defRPr>
      </a:lvl9pPr>
    </p:titleStyle>
    <p:bodyStyle>
      <a:lvl1pPr marL="342900" indent="-342900" algn="r" rtl="1"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r" rtl="1"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r" rtl="1"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r" rtl="1"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r" rtl="1"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59D72E1-BF48-47B6-9632-03513CE7FB41}"/>
              </a:ext>
            </a:extLst>
          </p:cNvPr>
          <p:cNvSpPr>
            <a:spLocks noGrp="1" noChangeArrowheads="1"/>
          </p:cNvSpPr>
          <p:nvPr>
            <p:ph type="ctrTitle"/>
          </p:nvPr>
        </p:nvSpPr>
        <p:spPr>
          <a:xfrm>
            <a:off x="685800" y="2286000"/>
            <a:ext cx="7772400" cy="1143000"/>
          </a:xfrm>
        </p:spPr>
        <p:txBody>
          <a:bodyPr/>
          <a:lstStyle/>
          <a:p>
            <a:pPr eaLnBrk="1" hangingPunct="1"/>
            <a:r>
              <a:rPr lang="en-US" altLang="en-US"/>
              <a:t>PL/SQL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CE2F8811-44D8-40CF-B9AB-E15C45FAC41E}"/>
              </a:ext>
            </a:extLst>
          </p:cNvPr>
          <p:cNvSpPr>
            <a:spLocks noGrp="1" noChangeArrowheads="1"/>
          </p:cNvSpPr>
          <p:nvPr>
            <p:ph type="title"/>
          </p:nvPr>
        </p:nvSpPr>
        <p:spPr>
          <a:xfrm>
            <a:off x="685800" y="190500"/>
            <a:ext cx="7772400" cy="1143000"/>
          </a:xfrm>
        </p:spPr>
        <p:txBody>
          <a:bodyPr/>
          <a:lstStyle/>
          <a:p>
            <a:r>
              <a:rPr lang="en-US" altLang="en-US" sz="4000">
                <a:solidFill>
                  <a:srgbClr val="C00000"/>
                </a:solidFill>
              </a:rPr>
              <a:t>PL/SQL FIRST PROGRAM</a:t>
            </a:r>
          </a:p>
        </p:txBody>
      </p:sp>
      <p:sp>
        <p:nvSpPr>
          <p:cNvPr id="28675" name="Content Placeholder 2">
            <a:extLst>
              <a:ext uri="{FF2B5EF4-FFF2-40B4-BE49-F238E27FC236}">
                <a16:creationId xmlns:a16="http://schemas.microsoft.com/office/drawing/2014/main" id="{33965335-33BF-41E4-94C9-DA18DAE82D56}"/>
              </a:ext>
            </a:extLst>
          </p:cNvPr>
          <p:cNvSpPr>
            <a:spLocks noGrp="1" noChangeArrowheads="1"/>
          </p:cNvSpPr>
          <p:nvPr>
            <p:ph idx="1"/>
          </p:nvPr>
        </p:nvSpPr>
        <p:spPr>
          <a:xfrm>
            <a:off x="685800" y="1333500"/>
            <a:ext cx="7772400" cy="4114800"/>
          </a:xfrm>
        </p:spPr>
        <p:txBody>
          <a:bodyPr/>
          <a:lstStyle/>
          <a:p>
            <a:pPr marL="0" indent="0">
              <a:buFontTx/>
              <a:buNone/>
            </a:pPr>
            <a:r>
              <a:rPr lang="en-IN" altLang="en-US"/>
              <a:t>SET SERVEROUTPUT ON</a:t>
            </a:r>
          </a:p>
          <a:p>
            <a:pPr marL="0" indent="0">
              <a:buFontTx/>
              <a:buNone/>
            </a:pPr>
            <a:r>
              <a:rPr lang="en-IN" altLang="en-US"/>
              <a:t>DECLARE</a:t>
            </a:r>
          </a:p>
          <a:p>
            <a:pPr marL="0" indent="0">
              <a:buFontTx/>
              <a:buNone/>
            </a:pPr>
            <a:r>
              <a:rPr lang="en-IN" altLang="en-US">
                <a:solidFill>
                  <a:srgbClr val="C00000"/>
                </a:solidFill>
              </a:rPr>
              <a:t>   message  varchar2(20):= 'Hello, World! ';</a:t>
            </a:r>
          </a:p>
          <a:p>
            <a:pPr marL="0" indent="0">
              <a:buFontTx/>
              <a:buNone/>
            </a:pPr>
            <a:r>
              <a:rPr lang="en-IN" altLang="en-US"/>
              <a:t>BEGIN</a:t>
            </a:r>
          </a:p>
          <a:p>
            <a:pPr marL="0" indent="0">
              <a:buFontTx/>
              <a:buNone/>
            </a:pPr>
            <a:r>
              <a:rPr lang="en-IN" altLang="en-US"/>
              <a:t>   </a:t>
            </a:r>
            <a:r>
              <a:rPr lang="en-IN" altLang="en-US" err="1">
                <a:solidFill>
                  <a:srgbClr val="C00000"/>
                </a:solidFill>
              </a:rPr>
              <a:t>dbms_output.put_line</a:t>
            </a:r>
            <a:r>
              <a:rPr lang="en-IN" altLang="en-US">
                <a:solidFill>
                  <a:srgbClr val="C00000"/>
                </a:solidFill>
              </a:rPr>
              <a:t>(message);</a:t>
            </a:r>
          </a:p>
          <a:p>
            <a:pPr marL="0" indent="0">
              <a:buFontTx/>
              <a:buNone/>
            </a:pPr>
            <a:r>
              <a:rPr lang="en-IN" altLang="en-US"/>
              <a:t>END;</a:t>
            </a:r>
          </a:p>
          <a:p>
            <a:pPr marL="0" indent="0">
              <a:buFontTx/>
              <a:buNone/>
            </a:pPr>
            <a:r>
              <a:rPr lang="en-IN" altLang="en-US" b="1">
                <a:solidFill>
                  <a:srgbClr val="C00000"/>
                </a:solidFill>
              </a:rPr>
              <a:t>/</a:t>
            </a:r>
            <a:endParaRPr lang="en-US" altLang="en-US" b="1">
              <a:solidFill>
                <a:srgbClr val="C00000"/>
              </a:solidFill>
            </a:endParaRPr>
          </a:p>
        </p:txBody>
      </p:sp>
      <p:sp>
        <p:nvSpPr>
          <p:cNvPr id="2" name="Rectangle 1">
            <a:extLst>
              <a:ext uri="{FF2B5EF4-FFF2-40B4-BE49-F238E27FC236}">
                <a16:creationId xmlns:a16="http://schemas.microsoft.com/office/drawing/2014/main" id="{9361BFAC-D106-47D2-A181-11BD5D462AD9}"/>
              </a:ext>
            </a:extLst>
          </p:cNvPr>
          <p:cNvSpPr/>
          <p:nvPr/>
        </p:nvSpPr>
        <p:spPr>
          <a:xfrm>
            <a:off x="275230" y="5713393"/>
            <a:ext cx="7630615" cy="830997"/>
          </a:xfrm>
          <a:prstGeom prst="rect">
            <a:avLst/>
          </a:prstGeom>
        </p:spPr>
        <p:txBody>
          <a:bodyPr wrap="none">
            <a:spAutoFit/>
          </a:bodyPr>
          <a:lstStyle/>
          <a:p>
            <a:r>
              <a:rPr lang="en-IN" sz="2400"/>
              <a:t>Save the file as </a:t>
            </a:r>
            <a:r>
              <a:rPr lang="en-IN" sz="2400" err="1"/>
              <a:t>first.sql</a:t>
            </a:r>
            <a:r>
              <a:rPr lang="en-IN" sz="2400"/>
              <a:t> in some folder with path say d:\plsql</a:t>
            </a:r>
          </a:p>
          <a:p>
            <a:r>
              <a:rPr lang="en-IN" sz="2400"/>
              <a:t>Use </a:t>
            </a:r>
            <a:r>
              <a:rPr lang="en-IN" sz="2400">
                <a:solidFill>
                  <a:srgbClr val="C00000"/>
                </a:solidFill>
              </a:rPr>
              <a:t>@ </a:t>
            </a:r>
            <a:r>
              <a:rPr lang="en-IN" sz="2400"/>
              <a:t>d:\plsql\first.sql   to run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E309FB65-108D-41B0-81E2-ED4F1E40572A}"/>
              </a:ext>
            </a:extLst>
          </p:cNvPr>
          <p:cNvSpPr>
            <a:spLocks noGrp="1" noChangeArrowheads="1"/>
          </p:cNvSpPr>
          <p:nvPr>
            <p:ph type="title"/>
          </p:nvPr>
        </p:nvSpPr>
        <p:spPr>
          <a:xfrm>
            <a:off x="685800" y="-134938"/>
            <a:ext cx="7772400" cy="1143001"/>
          </a:xfrm>
        </p:spPr>
        <p:txBody>
          <a:bodyPr/>
          <a:lstStyle/>
          <a:p>
            <a:r>
              <a:rPr lang="en-US" altLang="en-US">
                <a:solidFill>
                  <a:srgbClr val="C00000"/>
                </a:solidFill>
              </a:rPr>
              <a:t>PL/SQL Sample Program</a:t>
            </a:r>
          </a:p>
        </p:txBody>
      </p:sp>
      <p:sp>
        <p:nvSpPr>
          <p:cNvPr id="29699" name="Content Placeholder 2">
            <a:extLst>
              <a:ext uri="{FF2B5EF4-FFF2-40B4-BE49-F238E27FC236}">
                <a16:creationId xmlns:a16="http://schemas.microsoft.com/office/drawing/2014/main" id="{4015A7D8-E456-4CD2-8D21-5577DD333CCE}"/>
              </a:ext>
            </a:extLst>
          </p:cNvPr>
          <p:cNvSpPr>
            <a:spLocks noGrp="1" noChangeArrowheads="1"/>
          </p:cNvSpPr>
          <p:nvPr>
            <p:ph idx="1"/>
          </p:nvPr>
        </p:nvSpPr>
        <p:spPr>
          <a:xfrm>
            <a:off x="304800" y="1066800"/>
            <a:ext cx="8534400" cy="5562600"/>
          </a:xfrm>
        </p:spPr>
        <p:txBody>
          <a:bodyPr/>
          <a:lstStyle/>
          <a:p>
            <a:pPr marL="0" indent="0">
              <a:buFontTx/>
              <a:buNone/>
            </a:pPr>
            <a:r>
              <a:rPr lang="en-IN" altLang="en-US" sz="2800"/>
              <a:t>/* </a:t>
            </a:r>
            <a:r>
              <a:rPr lang="en-IN" altLang="en-US" sz="2400" b="1">
                <a:solidFill>
                  <a:srgbClr val="EF2121"/>
                </a:solidFill>
              </a:rPr>
              <a:t>Find the area of the circle</a:t>
            </a:r>
            <a:r>
              <a:rPr lang="en-IN" altLang="en-US" sz="2800"/>
              <a:t>*/</a:t>
            </a:r>
          </a:p>
          <a:p>
            <a:pPr marL="0" indent="0">
              <a:buFontTx/>
              <a:buNone/>
            </a:pPr>
            <a:r>
              <a:rPr lang="en-IN" altLang="en-US" sz="2800"/>
              <a:t>SET SERVEROUTPUT ON</a:t>
            </a:r>
          </a:p>
          <a:p>
            <a:pPr marL="0" indent="0">
              <a:buFontTx/>
              <a:buNone/>
            </a:pPr>
            <a:r>
              <a:rPr lang="en-IN" altLang="en-US" sz="2800"/>
              <a:t>DECLARE</a:t>
            </a:r>
          </a:p>
          <a:p>
            <a:pPr marL="0" indent="0">
              <a:buFontTx/>
              <a:buNone/>
            </a:pPr>
            <a:r>
              <a:rPr lang="en-IN" altLang="en-US" sz="2800"/>
              <a:t>   pi constant number:=3.14;</a:t>
            </a:r>
          </a:p>
          <a:p>
            <a:pPr marL="0" indent="0">
              <a:buFontTx/>
              <a:buNone/>
            </a:pPr>
            <a:r>
              <a:rPr lang="en-IN" altLang="en-US" sz="2800"/>
              <a:t>   radius number:=2;</a:t>
            </a:r>
          </a:p>
          <a:p>
            <a:pPr marL="0" indent="0">
              <a:buFontTx/>
              <a:buNone/>
            </a:pPr>
            <a:r>
              <a:rPr lang="en-IN" altLang="en-US" sz="2800"/>
              <a:t>   area number;</a:t>
            </a:r>
          </a:p>
          <a:p>
            <a:pPr marL="0" indent="0">
              <a:buFontTx/>
              <a:buNone/>
            </a:pPr>
            <a:r>
              <a:rPr lang="en-IN" altLang="en-US" sz="2800"/>
              <a:t>BEGIN</a:t>
            </a:r>
          </a:p>
          <a:p>
            <a:pPr marL="0" indent="0">
              <a:buFontTx/>
              <a:buNone/>
            </a:pPr>
            <a:r>
              <a:rPr lang="en-IN" altLang="en-US" sz="2800"/>
              <a:t>   area:=pi*radius*radius;</a:t>
            </a:r>
          </a:p>
          <a:p>
            <a:pPr marL="0" indent="0">
              <a:buFontTx/>
              <a:buNone/>
            </a:pPr>
            <a:r>
              <a:rPr lang="en-IN" altLang="en-US" sz="2800"/>
              <a:t>   dbms_output.put_line('Area of circle is:'||area);</a:t>
            </a:r>
          </a:p>
          <a:p>
            <a:pPr marL="0" indent="0">
              <a:buFontTx/>
              <a:buNone/>
            </a:pPr>
            <a:r>
              <a:rPr lang="en-IN" altLang="en-US" sz="2800"/>
              <a:t>END;</a:t>
            </a:r>
          </a:p>
          <a:p>
            <a:pPr marL="0" indent="0">
              <a:buFontTx/>
              <a:buNone/>
            </a:pPr>
            <a:r>
              <a:rPr lang="en-IN" altLang="en-US" sz="2800" b="1">
                <a:solidFill>
                  <a:srgbClr val="C00000"/>
                </a:solidFill>
              </a:rPr>
              <a:t>/</a:t>
            </a:r>
            <a:endParaRPr lang="en-US" altLang="en-US" sz="2800" b="1">
              <a:solidFill>
                <a:srgbClr val="C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1353E57F-A11A-4913-9DF9-C1D8A6171296}"/>
              </a:ext>
            </a:extLst>
          </p:cNvPr>
          <p:cNvSpPr>
            <a:spLocks noGrp="1" noChangeArrowheads="1"/>
          </p:cNvSpPr>
          <p:nvPr>
            <p:ph type="title"/>
          </p:nvPr>
        </p:nvSpPr>
        <p:spPr>
          <a:xfrm>
            <a:off x="685800" y="-76200"/>
            <a:ext cx="7772400" cy="1143000"/>
          </a:xfrm>
        </p:spPr>
        <p:txBody>
          <a:bodyPr/>
          <a:lstStyle/>
          <a:p>
            <a:r>
              <a:rPr lang="en-US" altLang="en-US">
                <a:solidFill>
                  <a:srgbClr val="C00000"/>
                </a:solidFill>
              </a:rPr>
              <a:t>PL/SQL sample program</a:t>
            </a:r>
          </a:p>
        </p:txBody>
      </p:sp>
      <p:sp>
        <p:nvSpPr>
          <p:cNvPr id="30723" name="Content Placeholder 2">
            <a:extLst>
              <a:ext uri="{FF2B5EF4-FFF2-40B4-BE49-F238E27FC236}">
                <a16:creationId xmlns:a16="http://schemas.microsoft.com/office/drawing/2014/main" id="{551DD35D-5ADA-423D-A3BB-A1192C132B0C}"/>
              </a:ext>
            </a:extLst>
          </p:cNvPr>
          <p:cNvSpPr>
            <a:spLocks noGrp="1" noChangeArrowheads="1"/>
          </p:cNvSpPr>
          <p:nvPr>
            <p:ph idx="1"/>
          </p:nvPr>
        </p:nvSpPr>
        <p:spPr>
          <a:xfrm>
            <a:off x="609600" y="1066800"/>
            <a:ext cx="8305800" cy="4114800"/>
          </a:xfrm>
        </p:spPr>
        <p:txBody>
          <a:bodyPr/>
          <a:lstStyle/>
          <a:p>
            <a:pPr marL="0" indent="0">
              <a:buFontTx/>
              <a:buNone/>
            </a:pPr>
            <a:r>
              <a:rPr lang="en-IN" altLang="en-US" sz="2800"/>
              <a:t>--</a:t>
            </a:r>
            <a:r>
              <a:rPr lang="en-IN" altLang="en-US" sz="2400" b="1">
                <a:solidFill>
                  <a:srgbClr val="EF2121"/>
                </a:solidFill>
              </a:rPr>
              <a:t>Find the area of the circle</a:t>
            </a:r>
            <a:endParaRPr lang="en-IN" altLang="en-US" sz="2800" b="1">
              <a:solidFill>
                <a:srgbClr val="EF2121"/>
              </a:solidFill>
            </a:endParaRPr>
          </a:p>
          <a:p>
            <a:pPr marL="0" indent="0">
              <a:buFontTx/>
              <a:buNone/>
            </a:pPr>
            <a:r>
              <a:rPr lang="en-IN" altLang="en-US" sz="2800"/>
              <a:t>SET SERVEROUTPUT ON</a:t>
            </a:r>
          </a:p>
          <a:p>
            <a:pPr marL="0" indent="0">
              <a:buFontTx/>
              <a:buNone/>
            </a:pPr>
            <a:r>
              <a:rPr lang="en-IN" altLang="en-US" sz="2800"/>
              <a:t>DECLARE</a:t>
            </a:r>
          </a:p>
          <a:p>
            <a:pPr marL="0" indent="0">
              <a:buFontTx/>
              <a:buNone/>
            </a:pPr>
            <a:r>
              <a:rPr lang="en-IN" altLang="en-US" sz="2800"/>
              <a:t>   pi constant number:=3.14;</a:t>
            </a:r>
          </a:p>
          <a:p>
            <a:pPr marL="0" indent="0">
              <a:buFontTx/>
              <a:buNone/>
            </a:pPr>
            <a:r>
              <a:rPr lang="en-IN" altLang="en-US" sz="2800"/>
              <a:t>   radius number</a:t>
            </a:r>
            <a:r>
              <a:rPr lang="en-IN" altLang="en-US" sz="2800">
                <a:solidFill>
                  <a:srgbClr val="C00000"/>
                </a:solidFill>
              </a:rPr>
              <a:t>:=</a:t>
            </a:r>
            <a:r>
              <a:rPr lang="en-IN" altLang="en-US" sz="2800" b="1">
                <a:solidFill>
                  <a:schemeClr val="accent2"/>
                </a:solidFill>
              </a:rPr>
              <a:t>&amp;</a:t>
            </a:r>
            <a:r>
              <a:rPr lang="en-IN" altLang="en-US" sz="2800">
                <a:solidFill>
                  <a:srgbClr val="C00000"/>
                </a:solidFill>
              </a:rPr>
              <a:t>radius</a:t>
            </a:r>
            <a:r>
              <a:rPr lang="en-IN" altLang="en-US" sz="2800"/>
              <a:t>; </a:t>
            </a:r>
            <a:r>
              <a:rPr lang="en-IN" altLang="en-US" sz="2400" b="1"/>
              <a:t> --prompts the user to input</a:t>
            </a:r>
            <a:endParaRPr lang="en-IN" altLang="en-US" sz="2800" b="1"/>
          </a:p>
          <a:p>
            <a:pPr marL="0" indent="0">
              <a:buFontTx/>
              <a:buNone/>
            </a:pPr>
            <a:r>
              <a:rPr lang="en-IN" altLang="en-US" sz="2800"/>
              <a:t>   area number;</a:t>
            </a:r>
          </a:p>
          <a:p>
            <a:pPr marL="0" indent="0">
              <a:buFontTx/>
              <a:buNone/>
            </a:pPr>
            <a:r>
              <a:rPr lang="en-IN" altLang="en-US" sz="2800"/>
              <a:t>BEGIN</a:t>
            </a:r>
          </a:p>
          <a:p>
            <a:pPr marL="0" indent="0">
              <a:buFontTx/>
              <a:buNone/>
            </a:pPr>
            <a:r>
              <a:rPr lang="en-IN" altLang="en-US" sz="2800"/>
              <a:t>   area:=pi*power(radius,2);</a:t>
            </a:r>
          </a:p>
          <a:p>
            <a:pPr marL="0" indent="0">
              <a:buFontTx/>
              <a:buNone/>
            </a:pPr>
            <a:r>
              <a:rPr lang="en-IN" altLang="en-US" sz="2800"/>
              <a:t>   </a:t>
            </a:r>
            <a:r>
              <a:rPr lang="en-IN" altLang="en-US" sz="2800" err="1"/>
              <a:t>dbms_output.put_line</a:t>
            </a:r>
            <a:r>
              <a:rPr lang="en-IN" altLang="en-US" sz="2800"/>
              <a:t>('Area of circle is:'||area);</a:t>
            </a:r>
          </a:p>
          <a:p>
            <a:pPr marL="0" indent="0">
              <a:buFontTx/>
              <a:buNone/>
            </a:pPr>
            <a:r>
              <a:rPr lang="en-IN" altLang="en-US" sz="2800"/>
              <a:t>END;</a:t>
            </a:r>
          </a:p>
          <a:p>
            <a:pPr marL="0" indent="0">
              <a:buFontTx/>
              <a:buNone/>
            </a:pPr>
            <a:r>
              <a:rPr lang="en-IN" altLang="en-US" sz="2800" b="1">
                <a:solidFill>
                  <a:srgbClr val="C00000"/>
                </a:solidFill>
              </a:rPr>
              <a:t>/</a:t>
            </a:r>
            <a:endParaRPr lang="en-US" altLang="en-US" sz="2800" b="1">
              <a:solidFill>
                <a:srgbClr val="C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B50CD5E8-5193-4119-B1C0-D95B61A0A711}"/>
              </a:ext>
            </a:extLst>
          </p:cNvPr>
          <p:cNvSpPr>
            <a:spLocks noGrp="1" noChangeArrowheads="1"/>
          </p:cNvSpPr>
          <p:nvPr>
            <p:ph type="title"/>
          </p:nvPr>
        </p:nvSpPr>
        <p:spPr>
          <a:xfrm>
            <a:off x="342900" y="204788"/>
            <a:ext cx="8458200" cy="1143000"/>
          </a:xfrm>
        </p:spPr>
        <p:txBody>
          <a:bodyPr/>
          <a:lstStyle/>
          <a:p>
            <a:r>
              <a:rPr lang="en-US" altLang="en-US" sz="4000">
                <a:solidFill>
                  <a:srgbClr val="C00000"/>
                </a:solidFill>
              </a:rPr>
              <a:t>Retrieving Column values into variables</a:t>
            </a:r>
            <a:endParaRPr lang="en-IN" altLang="en-US" sz="4000">
              <a:solidFill>
                <a:srgbClr val="C00000"/>
              </a:solidFill>
            </a:endParaRPr>
          </a:p>
        </p:txBody>
      </p:sp>
      <p:sp>
        <p:nvSpPr>
          <p:cNvPr id="32771" name="Content Placeholder 2">
            <a:extLst>
              <a:ext uri="{FF2B5EF4-FFF2-40B4-BE49-F238E27FC236}">
                <a16:creationId xmlns:a16="http://schemas.microsoft.com/office/drawing/2014/main" id="{EAF581A1-1DAA-44FB-AE6E-E496BEC0F3EB}"/>
              </a:ext>
            </a:extLst>
          </p:cNvPr>
          <p:cNvSpPr>
            <a:spLocks noGrp="1" noChangeArrowheads="1"/>
          </p:cNvSpPr>
          <p:nvPr>
            <p:ph idx="1"/>
          </p:nvPr>
        </p:nvSpPr>
        <p:spPr>
          <a:xfrm>
            <a:off x="838200" y="1333500"/>
            <a:ext cx="7772400" cy="2705100"/>
          </a:xfrm>
        </p:spPr>
        <p:txBody>
          <a:bodyPr/>
          <a:lstStyle/>
          <a:p>
            <a:pPr marL="0" indent="0">
              <a:buFontTx/>
              <a:buNone/>
            </a:pPr>
            <a:r>
              <a:rPr lang="en-US" altLang="en-US" sz="2800" b="1"/>
              <a:t>Syntax:</a:t>
            </a:r>
            <a:endParaRPr lang="en-US" altLang="en-US" sz="2800"/>
          </a:p>
          <a:p>
            <a:pPr marL="0" indent="0">
              <a:buFontTx/>
              <a:buNone/>
            </a:pPr>
            <a:endParaRPr lang="en-US" altLang="en-US" b="1">
              <a:solidFill>
                <a:srgbClr val="FF0000"/>
              </a:solidFill>
              <a:latin typeface="Courier New" panose="02070309020205020404" pitchFamily="49" charset="0"/>
            </a:endParaRPr>
          </a:p>
          <a:p>
            <a:pPr marL="0" indent="0">
              <a:buFontTx/>
              <a:buNone/>
            </a:pPr>
            <a:r>
              <a:rPr lang="en-US" altLang="en-US" b="1">
                <a:solidFill>
                  <a:srgbClr val="FF0000"/>
                </a:solidFill>
                <a:latin typeface="Courier New" panose="02070309020205020404" pitchFamily="49" charset="0"/>
              </a:rPr>
              <a:t>SELECT </a:t>
            </a:r>
            <a:r>
              <a:rPr lang="en-US" altLang="en-US" b="1">
                <a:solidFill>
                  <a:srgbClr val="0E233D"/>
                </a:solidFill>
                <a:latin typeface="Courier New" panose="02070309020205020404" pitchFamily="49" charset="0"/>
              </a:rPr>
              <a:t>Column1,Column2, .. </a:t>
            </a:r>
            <a:r>
              <a:rPr lang="en-US" altLang="en-US" b="1">
                <a:solidFill>
                  <a:srgbClr val="FF0000"/>
                </a:solidFill>
                <a:latin typeface="Courier New" panose="02070309020205020404" pitchFamily="49" charset="0"/>
              </a:rPr>
              <a:t>INTO </a:t>
            </a:r>
            <a:r>
              <a:rPr lang="en-US" altLang="en-US" b="1">
                <a:solidFill>
                  <a:srgbClr val="0E233D"/>
                </a:solidFill>
                <a:latin typeface="Courier New" panose="02070309020205020404" pitchFamily="49" charset="0"/>
              </a:rPr>
              <a:t>Variabl1, Variabl2,.. </a:t>
            </a:r>
            <a:r>
              <a:rPr lang="en-US" altLang="en-US" b="1">
                <a:solidFill>
                  <a:srgbClr val="FF0000"/>
                </a:solidFill>
                <a:latin typeface="Courier New" panose="02070309020205020404" pitchFamily="49" charset="0"/>
              </a:rPr>
              <a:t>FROM </a:t>
            </a:r>
            <a:r>
              <a:rPr lang="en-US" altLang="en-US" b="1">
                <a:solidFill>
                  <a:srgbClr val="0E233D"/>
                </a:solidFill>
                <a:latin typeface="Courier New" panose="02070309020205020404" pitchFamily="49" charset="0"/>
              </a:rPr>
              <a:t>table.. WHERE.. ; </a:t>
            </a:r>
            <a:endParaRPr lang="en-IN" altLang="en-US"/>
          </a:p>
        </p:txBody>
      </p:sp>
      <p:sp>
        <p:nvSpPr>
          <p:cNvPr id="32772" name="Rectangle 1">
            <a:extLst>
              <a:ext uri="{FF2B5EF4-FFF2-40B4-BE49-F238E27FC236}">
                <a16:creationId xmlns:a16="http://schemas.microsoft.com/office/drawing/2014/main" id="{58630E79-CD3B-4207-AA01-744EE2575865}"/>
              </a:ext>
            </a:extLst>
          </p:cNvPr>
          <p:cNvSpPr>
            <a:spLocks noChangeArrowheads="1"/>
          </p:cNvSpPr>
          <p:nvPr/>
        </p:nvSpPr>
        <p:spPr bwMode="auto">
          <a:xfrm>
            <a:off x="857250" y="4689475"/>
            <a:ext cx="8001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b="1"/>
              <a:t>Note: </a:t>
            </a:r>
            <a:r>
              <a:rPr lang="en-US" altLang="en-US"/>
              <a:t>This select statement must retrieve one single record</a:t>
            </a:r>
            <a:endParaRPr lang="en-I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a:extLst>
              <a:ext uri="{FF2B5EF4-FFF2-40B4-BE49-F238E27FC236}">
                <a16:creationId xmlns:a16="http://schemas.microsoft.com/office/drawing/2014/main" id="{254F35EA-9054-4F7A-AE24-1D1720326C5A}"/>
              </a:ext>
            </a:extLst>
          </p:cNvPr>
          <p:cNvSpPr>
            <a:spLocks noGrp="1" noChangeArrowheads="1"/>
          </p:cNvSpPr>
          <p:nvPr>
            <p:ph idx="1"/>
          </p:nvPr>
        </p:nvSpPr>
        <p:spPr>
          <a:xfrm>
            <a:off x="685800" y="838200"/>
            <a:ext cx="7772400" cy="3505200"/>
          </a:xfrm>
        </p:spPr>
        <p:txBody>
          <a:bodyPr/>
          <a:lstStyle/>
          <a:p>
            <a:r>
              <a:rPr lang="en-US" altLang="en-US"/>
              <a:t>Create table circle(radius number(2),area number(5,1), circum number(5,1))</a:t>
            </a:r>
          </a:p>
          <a:p>
            <a:endParaRPr lang="en-US" altLang="en-US"/>
          </a:p>
          <a:p>
            <a:r>
              <a:rPr lang="en-US" altLang="en-US"/>
              <a:t>Insert into circle(radius) values(2);</a:t>
            </a:r>
          </a:p>
          <a:p>
            <a:r>
              <a:rPr lang="en-US" altLang="en-US"/>
              <a:t>Insert into circle(radius) values(3);</a:t>
            </a:r>
          </a:p>
          <a:p>
            <a:r>
              <a:rPr lang="en-US" altLang="en-US"/>
              <a:t>Insert into circle(radius) values(4);</a:t>
            </a:r>
          </a:p>
          <a:p>
            <a:endParaRPr lang="en-US" altLang="en-US"/>
          </a:p>
          <a:p>
            <a:endParaRPr lang="en-US" altLang="en-US"/>
          </a:p>
        </p:txBody>
      </p:sp>
      <p:sp>
        <p:nvSpPr>
          <p:cNvPr id="2" name="Rectangle 1">
            <a:extLst>
              <a:ext uri="{FF2B5EF4-FFF2-40B4-BE49-F238E27FC236}">
                <a16:creationId xmlns:a16="http://schemas.microsoft.com/office/drawing/2014/main" id="{B0DC0129-866B-46E7-9436-E3475C9D4682}"/>
              </a:ext>
            </a:extLst>
          </p:cNvPr>
          <p:cNvSpPr/>
          <p:nvPr/>
        </p:nvSpPr>
        <p:spPr>
          <a:xfrm>
            <a:off x="393901" y="4343400"/>
            <a:ext cx="8356198" cy="1953868"/>
          </a:xfrm>
          <a:prstGeom prst="rect">
            <a:avLst/>
          </a:prstGeom>
        </p:spPr>
        <p:txBody>
          <a:bodyPr wrap="none">
            <a:spAutoFit/>
          </a:bodyPr>
          <a:lstStyle/>
          <a:p>
            <a:pPr>
              <a:lnSpc>
                <a:spcPct val="150000"/>
              </a:lnSpc>
            </a:pPr>
            <a:r>
              <a:rPr lang="en-US" b="1">
                <a:solidFill>
                  <a:srgbClr val="C00000"/>
                </a:solidFill>
              </a:rPr>
              <a:t>Comments:</a:t>
            </a:r>
          </a:p>
          <a:p>
            <a:pPr>
              <a:lnSpc>
                <a:spcPct val="150000"/>
              </a:lnSpc>
            </a:pPr>
            <a:r>
              <a:rPr lang="en-US"/>
              <a:t>   Single line comments  </a:t>
            </a:r>
            <a:r>
              <a:rPr lang="en-US">
                <a:solidFill>
                  <a:srgbClr val="C00000"/>
                </a:solidFill>
              </a:rPr>
              <a:t>-- This is 1</a:t>
            </a:r>
            <a:r>
              <a:rPr lang="en-US" baseline="30000">
                <a:solidFill>
                  <a:srgbClr val="C00000"/>
                </a:solidFill>
              </a:rPr>
              <a:t>st</a:t>
            </a:r>
            <a:r>
              <a:rPr lang="en-US">
                <a:solidFill>
                  <a:srgbClr val="C00000"/>
                </a:solidFill>
              </a:rPr>
              <a:t> PL/SQL block</a:t>
            </a:r>
          </a:p>
          <a:p>
            <a:pPr>
              <a:lnSpc>
                <a:spcPct val="150000"/>
              </a:lnSpc>
            </a:pPr>
            <a:r>
              <a:rPr lang="en-US"/>
              <a:t>   Multiline comments  </a:t>
            </a:r>
            <a:r>
              <a:rPr lang="en-US">
                <a:solidFill>
                  <a:srgbClr val="C00000"/>
                </a:solidFill>
              </a:rPr>
              <a:t>/* This is 1</a:t>
            </a:r>
            <a:r>
              <a:rPr lang="en-US" baseline="30000">
                <a:solidFill>
                  <a:srgbClr val="C00000"/>
                </a:solidFill>
              </a:rPr>
              <a:t>st</a:t>
            </a:r>
            <a:r>
              <a:rPr lang="en-US">
                <a:solidFill>
                  <a:srgbClr val="C00000"/>
                </a:solidFill>
              </a:rPr>
              <a:t> PL/SQL block …  */</a:t>
            </a:r>
            <a:endParaRPr lang="en-IN">
              <a:solidFill>
                <a:srgbClr val="C00000"/>
              </a:solidFill>
            </a:endParaRPr>
          </a:p>
        </p:txBody>
      </p:sp>
      <p:sp>
        <p:nvSpPr>
          <p:cNvPr id="3" name="Rectangle 2">
            <a:extLst>
              <a:ext uri="{FF2B5EF4-FFF2-40B4-BE49-F238E27FC236}">
                <a16:creationId xmlns:a16="http://schemas.microsoft.com/office/drawing/2014/main" id="{691E6B7D-B43A-4675-8B72-09975D0599AD}"/>
              </a:ext>
            </a:extLst>
          </p:cNvPr>
          <p:cNvSpPr/>
          <p:nvPr/>
        </p:nvSpPr>
        <p:spPr>
          <a:xfrm>
            <a:off x="1752600" y="30480"/>
            <a:ext cx="6096000" cy="584775"/>
          </a:xfrm>
          <a:prstGeom prst="rect">
            <a:avLst/>
          </a:prstGeom>
        </p:spPr>
        <p:txBody>
          <a:bodyPr wrap="square">
            <a:spAutoFit/>
          </a:bodyPr>
          <a:lstStyle/>
          <a:p>
            <a:r>
              <a:rPr lang="en-US" sz="3200" b="1">
                <a:solidFill>
                  <a:srgbClr val="C00000"/>
                </a:solidFill>
              </a:rPr>
              <a:t>Tables to use in PL/SQL Example</a:t>
            </a:r>
            <a:endParaRPr lang="en-IN" sz="3200" b="1">
              <a:solidFill>
                <a:srgbClr val="C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9D77C766-4042-46B8-9985-661D78A0C1AD}"/>
              </a:ext>
            </a:extLst>
          </p:cNvPr>
          <p:cNvSpPr>
            <a:spLocks noGrp="1" noChangeArrowheads="1"/>
          </p:cNvSpPr>
          <p:nvPr>
            <p:ph type="title"/>
          </p:nvPr>
        </p:nvSpPr>
        <p:spPr>
          <a:xfrm>
            <a:off x="457200" y="0"/>
            <a:ext cx="7772400" cy="609600"/>
          </a:xfrm>
        </p:spPr>
        <p:txBody>
          <a:bodyPr/>
          <a:lstStyle/>
          <a:p>
            <a:r>
              <a:rPr lang="en-US" altLang="en-US" sz="3600">
                <a:solidFill>
                  <a:srgbClr val="C00000"/>
                </a:solidFill>
              </a:rPr>
              <a:t>SELECT.. INTO..</a:t>
            </a:r>
            <a:endParaRPr lang="en-US" altLang="en-US">
              <a:solidFill>
                <a:srgbClr val="C00000"/>
              </a:solidFill>
            </a:endParaRPr>
          </a:p>
        </p:txBody>
      </p:sp>
      <p:sp>
        <p:nvSpPr>
          <p:cNvPr id="34819" name="Content Placeholder 2">
            <a:extLst>
              <a:ext uri="{FF2B5EF4-FFF2-40B4-BE49-F238E27FC236}">
                <a16:creationId xmlns:a16="http://schemas.microsoft.com/office/drawing/2014/main" id="{E010C34E-8B60-48F5-89D6-B7C220669C06}"/>
              </a:ext>
            </a:extLst>
          </p:cNvPr>
          <p:cNvSpPr>
            <a:spLocks noGrp="1" noChangeArrowheads="1"/>
          </p:cNvSpPr>
          <p:nvPr>
            <p:ph idx="1"/>
          </p:nvPr>
        </p:nvSpPr>
        <p:spPr>
          <a:xfrm>
            <a:off x="76200" y="533400"/>
            <a:ext cx="9067800" cy="6096000"/>
          </a:xfrm>
        </p:spPr>
        <p:txBody>
          <a:bodyPr/>
          <a:lstStyle/>
          <a:p>
            <a:pPr marL="0" indent="0">
              <a:buFontTx/>
              <a:buNone/>
            </a:pPr>
            <a:r>
              <a:rPr lang="en-IN" altLang="en-US">
                <a:latin typeface="Calibri" panose="020F0502020204030204" pitchFamily="34" charset="0"/>
                <a:cs typeface="Calibri" panose="020F0502020204030204" pitchFamily="34" charset="0"/>
              </a:rPr>
              <a:t>DECLARE</a:t>
            </a:r>
          </a:p>
          <a:p>
            <a:pPr marL="0" indent="0">
              <a:buFontTx/>
              <a:buNone/>
            </a:pPr>
            <a:r>
              <a:rPr lang="en-IN" altLang="en-US">
                <a:latin typeface="Calibri" panose="020F0502020204030204" pitchFamily="34" charset="0"/>
                <a:cs typeface="Calibri" panose="020F0502020204030204" pitchFamily="34" charset="0"/>
              </a:rPr>
              <a:t>   </a:t>
            </a:r>
            <a:r>
              <a:rPr lang="en-IN" altLang="en-US" err="1">
                <a:latin typeface="Calibri" panose="020F0502020204030204" pitchFamily="34" charset="0"/>
                <a:cs typeface="Calibri" panose="020F0502020204030204" pitchFamily="34" charset="0"/>
              </a:rPr>
              <a:t>v_radius</a:t>
            </a:r>
            <a:r>
              <a:rPr lang="en-IN" altLang="en-US">
                <a:latin typeface="Calibri" panose="020F0502020204030204" pitchFamily="34" charset="0"/>
                <a:cs typeface="Calibri" panose="020F0502020204030204" pitchFamily="34" charset="0"/>
              </a:rPr>
              <a:t>  number(2);</a:t>
            </a:r>
          </a:p>
          <a:p>
            <a:pPr marL="0" indent="0">
              <a:buFontTx/>
              <a:buNone/>
            </a:pPr>
            <a:r>
              <a:rPr lang="en-IN" altLang="en-US">
                <a:latin typeface="Calibri" panose="020F0502020204030204" pitchFamily="34" charset="0"/>
                <a:cs typeface="Calibri" panose="020F0502020204030204" pitchFamily="34" charset="0"/>
              </a:rPr>
              <a:t>   </a:t>
            </a:r>
            <a:r>
              <a:rPr lang="en-IN" altLang="en-US" err="1">
                <a:latin typeface="Calibri" panose="020F0502020204030204" pitchFamily="34" charset="0"/>
                <a:cs typeface="Calibri" panose="020F0502020204030204" pitchFamily="34" charset="0"/>
              </a:rPr>
              <a:t>V_area</a:t>
            </a:r>
            <a:r>
              <a:rPr lang="en-IN" altLang="en-US">
                <a:latin typeface="Calibri" panose="020F0502020204030204" pitchFamily="34" charset="0"/>
                <a:cs typeface="Calibri" panose="020F0502020204030204" pitchFamily="34" charset="0"/>
              </a:rPr>
              <a:t> number(5,1);</a:t>
            </a:r>
          </a:p>
          <a:p>
            <a:pPr marL="0" indent="0">
              <a:buFontTx/>
              <a:buNone/>
            </a:pPr>
            <a:r>
              <a:rPr lang="en-IN" altLang="en-US">
                <a:latin typeface="Calibri" panose="020F0502020204030204" pitchFamily="34" charset="0"/>
                <a:cs typeface="Calibri" panose="020F0502020204030204" pitchFamily="34" charset="0"/>
              </a:rPr>
              <a:t>BEGIN</a:t>
            </a:r>
          </a:p>
          <a:p>
            <a:pPr marL="0" indent="0">
              <a:buFontTx/>
              <a:buNone/>
            </a:pPr>
            <a:r>
              <a:rPr lang="en-IN" altLang="en-US">
                <a:latin typeface="Calibri" panose="020F0502020204030204" pitchFamily="34" charset="0"/>
                <a:cs typeface="Calibri" panose="020F0502020204030204" pitchFamily="34" charset="0"/>
              </a:rPr>
              <a:t>   </a:t>
            </a:r>
            <a:r>
              <a:rPr lang="en-IN" altLang="en-US">
                <a:solidFill>
                  <a:srgbClr val="C00000"/>
                </a:solidFill>
                <a:latin typeface="Calibri" panose="020F0502020204030204" pitchFamily="34" charset="0"/>
                <a:cs typeface="Calibri" panose="020F0502020204030204" pitchFamily="34" charset="0"/>
              </a:rPr>
              <a:t>SELECT radius INTO </a:t>
            </a:r>
            <a:r>
              <a:rPr lang="en-IN" altLang="en-US" err="1">
                <a:solidFill>
                  <a:srgbClr val="C00000"/>
                </a:solidFill>
                <a:latin typeface="Calibri" panose="020F0502020204030204" pitchFamily="34" charset="0"/>
                <a:cs typeface="Calibri" panose="020F0502020204030204" pitchFamily="34" charset="0"/>
              </a:rPr>
              <a:t>v_radius</a:t>
            </a:r>
            <a:r>
              <a:rPr lang="en-IN" altLang="en-US">
                <a:solidFill>
                  <a:srgbClr val="C00000"/>
                </a:solidFill>
                <a:latin typeface="Calibri" panose="020F0502020204030204" pitchFamily="34" charset="0"/>
                <a:cs typeface="Calibri" panose="020F0502020204030204" pitchFamily="34" charset="0"/>
              </a:rPr>
              <a:t> FROM circle WHERE   </a:t>
            </a:r>
          </a:p>
          <a:p>
            <a:pPr marL="0" indent="0">
              <a:buFontTx/>
              <a:buNone/>
            </a:pPr>
            <a:r>
              <a:rPr lang="en-IN" altLang="en-US">
                <a:solidFill>
                  <a:srgbClr val="C00000"/>
                </a:solidFill>
                <a:latin typeface="Calibri" panose="020F0502020204030204" pitchFamily="34" charset="0"/>
                <a:cs typeface="Calibri" panose="020F0502020204030204" pitchFamily="34" charset="0"/>
              </a:rPr>
              <a:t>  ROWNUM = 1;</a:t>
            </a:r>
          </a:p>
          <a:p>
            <a:pPr marL="0" indent="0">
              <a:buFontTx/>
              <a:buNone/>
            </a:pPr>
            <a:r>
              <a:rPr lang="en-IN" altLang="en-US" sz="2800">
                <a:latin typeface="Calibri" panose="020F0502020204030204" pitchFamily="34" charset="0"/>
                <a:cs typeface="Calibri" panose="020F0502020204030204" pitchFamily="34" charset="0"/>
              </a:rPr>
              <a:t>   DBMS_OUTPUT.PUT_LINE(' Radius = ' || </a:t>
            </a:r>
            <a:r>
              <a:rPr lang="en-IN" altLang="en-US" sz="2800" err="1">
                <a:latin typeface="Calibri" panose="020F0502020204030204" pitchFamily="34" charset="0"/>
                <a:cs typeface="Calibri" panose="020F0502020204030204" pitchFamily="34" charset="0"/>
              </a:rPr>
              <a:t>v_radius</a:t>
            </a:r>
            <a:r>
              <a:rPr lang="en-IN" altLang="en-US" sz="2800">
                <a:latin typeface="Calibri" panose="020F0502020204030204" pitchFamily="34" charset="0"/>
                <a:cs typeface="Calibri" panose="020F0502020204030204" pitchFamily="34" charset="0"/>
              </a:rPr>
              <a:t>);</a:t>
            </a:r>
          </a:p>
          <a:p>
            <a:pPr marL="0" indent="0">
              <a:buFontTx/>
              <a:buNone/>
            </a:pPr>
            <a:r>
              <a:rPr lang="en-IN" altLang="en-US">
                <a:latin typeface="Calibri" panose="020F0502020204030204" pitchFamily="34" charset="0"/>
                <a:cs typeface="Calibri" panose="020F0502020204030204" pitchFamily="34" charset="0"/>
              </a:rPr>
              <a:t>  </a:t>
            </a:r>
            <a:r>
              <a:rPr lang="en-IN" altLang="en-US" err="1">
                <a:latin typeface="Calibri" panose="020F0502020204030204" pitchFamily="34" charset="0"/>
                <a:cs typeface="Calibri" panose="020F0502020204030204" pitchFamily="34" charset="0"/>
              </a:rPr>
              <a:t>V_area</a:t>
            </a:r>
            <a:r>
              <a:rPr lang="en-IN" altLang="en-US">
                <a:latin typeface="Calibri" panose="020F0502020204030204" pitchFamily="34" charset="0"/>
                <a:cs typeface="Calibri" panose="020F0502020204030204" pitchFamily="34" charset="0"/>
              </a:rPr>
              <a:t>:=3.142*power(v_radius,2);</a:t>
            </a:r>
          </a:p>
          <a:p>
            <a:pPr marL="0" indent="0">
              <a:buFontTx/>
              <a:buNone/>
            </a:pPr>
            <a:r>
              <a:rPr lang="en-IN" altLang="en-US">
                <a:latin typeface="Calibri" panose="020F0502020204030204" pitchFamily="34" charset="0"/>
                <a:cs typeface="Calibri" panose="020F0502020204030204" pitchFamily="34" charset="0"/>
              </a:rPr>
              <a:t>  Update circle set Area=</a:t>
            </a:r>
            <a:r>
              <a:rPr lang="en-IN" altLang="en-US" err="1">
                <a:latin typeface="Calibri" panose="020F0502020204030204" pitchFamily="34" charset="0"/>
                <a:cs typeface="Calibri" panose="020F0502020204030204" pitchFamily="34" charset="0"/>
              </a:rPr>
              <a:t>v_area</a:t>
            </a:r>
            <a:r>
              <a:rPr lang="en-IN" altLang="en-US">
                <a:latin typeface="Calibri" panose="020F0502020204030204" pitchFamily="34" charset="0"/>
                <a:cs typeface="Calibri" panose="020F0502020204030204" pitchFamily="34" charset="0"/>
              </a:rPr>
              <a:t> where       </a:t>
            </a:r>
          </a:p>
          <a:p>
            <a:pPr marL="0" indent="0">
              <a:buFontTx/>
              <a:buNone/>
            </a:pPr>
            <a:r>
              <a:rPr lang="en-IN" altLang="en-US">
                <a:latin typeface="Calibri" panose="020F0502020204030204" pitchFamily="34" charset="0"/>
                <a:cs typeface="Calibri" panose="020F0502020204030204" pitchFamily="34" charset="0"/>
              </a:rPr>
              <a:t>  radius=</a:t>
            </a:r>
            <a:r>
              <a:rPr lang="en-IN" altLang="en-US" err="1">
                <a:latin typeface="Calibri" panose="020F0502020204030204" pitchFamily="34" charset="0"/>
                <a:cs typeface="Calibri" panose="020F0502020204030204" pitchFamily="34" charset="0"/>
              </a:rPr>
              <a:t>v_radius</a:t>
            </a:r>
            <a:r>
              <a:rPr lang="en-IN" altLang="en-US">
                <a:latin typeface="Calibri" panose="020F0502020204030204" pitchFamily="34" charset="0"/>
                <a:cs typeface="Calibri" panose="020F0502020204030204" pitchFamily="34" charset="0"/>
              </a:rPr>
              <a:t>;</a:t>
            </a:r>
          </a:p>
          <a:p>
            <a:pPr marL="0" indent="0">
              <a:buFontTx/>
              <a:buNone/>
            </a:pPr>
            <a:r>
              <a:rPr lang="en-IN" altLang="en-US">
                <a:latin typeface="Calibri" panose="020F0502020204030204" pitchFamily="34" charset="0"/>
                <a:cs typeface="Calibri" panose="020F0502020204030204" pitchFamily="34" charset="0"/>
              </a:rPr>
              <a:t>END; </a:t>
            </a:r>
            <a:r>
              <a:rPr lang="en-US" altLang="en-US">
                <a:solidFill>
                  <a:srgbClr val="C00000"/>
                </a:solidFill>
                <a:latin typeface="Calibri" panose="020F0502020204030204" pitchFamily="34" charset="0"/>
                <a:cs typeface="Calibri" panose="020F0502020204030204" pitchFamily="34"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51CC1882-54D6-4E55-8B02-426CA9F14EE0}"/>
              </a:ext>
            </a:extLst>
          </p:cNvPr>
          <p:cNvSpPr>
            <a:spLocks noGrp="1" noChangeArrowheads="1"/>
          </p:cNvSpPr>
          <p:nvPr>
            <p:ph type="title"/>
          </p:nvPr>
        </p:nvSpPr>
        <p:spPr>
          <a:xfrm>
            <a:off x="533400" y="60325"/>
            <a:ext cx="7772400" cy="838200"/>
          </a:xfrm>
        </p:spPr>
        <p:txBody>
          <a:bodyPr/>
          <a:lstStyle/>
          <a:p>
            <a:r>
              <a:rPr lang="en-US" altLang="en-US">
                <a:solidFill>
                  <a:srgbClr val="C00000"/>
                </a:solidFill>
              </a:rPr>
              <a:t>%TYPE</a:t>
            </a:r>
          </a:p>
        </p:txBody>
      </p:sp>
      <p:sp>
        <p:nvSpPr>
          <p:cNvPr id="35843" name="Content Placeholder 2">
            <a:extLst>
              <a:ext uri="{FF2B5EF4-FFF2-40B4-BE49-F238E27FC236}">
                <a16:creationId xmlns:a16="http://schemas.microsoft.com/office/drawing/2014/main" id="{88E3F96A-63E3-4381-95B2-B0E89AB49534}"/>
              </a:ext>
            </a:extLst>
          </p:cNvPr>
          <p:cNvSpPr>
            <a:spLocks noGrp="1" noChangeArrowheads="1"/>
          </p:cNvSpPr>
          <p:nvPr>
            <p:ph idx="1"/>
          </p:nvPr>
        </p:nvSpPr>
        <p:spPr>
          <a:xfrm>
            <a:off x="304800" y="762000"/>
            <a:ext cx="8839200" cy="5578475"/>
          </a:xfrm>
        </p:spPr>
        <p:txBody>
          <a:bodyPr/>
          <a:lstStyle/>
          <a:p>
            <a:pPr marL="0" indent="0">
              <a:buFontTx/>
              <a:buNone/>
            </a:pPr>
            <a:r>
              <a:rPr lang="en-IN" altLang="en-US" sz="2500">
                <a:latin typeface="Calibri" panose="020F0502020204030204" pitchFamily="34" charset="0"/>
                <a:cs typeface="Calibri" panose="020F0502020204030204" pitchFamily="34" charset="0"/>
              </a:rPr>
              <a:t> </a:t>
            </a:r>
            <a:r>
              <a:rPr lang="en-IN" altLang="en-US" sz="2500" b="1">
                <a:solidFill>
                  <a:srgbClr val="C00000"/>
                </a:solidFill>
                <a:latin typeface="Calibri" panose="020F0502020204030204" pitchFamily="34" charset="0"/>
                <a:cs typeface="Calibri" panose="020F0502020204030204" pitchFamily="34" charset="0"/>
              </a:rPr>
              <a:t>%TYPE</a:t>
            </a:r>
            <a:r>
              <a:rPr lang="en-IN" altLang="en-US" sz="2500">
                <a:solidFill>
                  <a:srgbClr val="C00000"/>
                </a:solidFill>
                <a:latin typeface="Calibri" panose="020F0502020204030204" pitchFamily="34" charset="0"/>
                <a:cs typeface="Calibri" panose="020F0502020204030204" pitchFamily="34" charset="0"/>
              </a:rPr>
              <a:t> </a:t>
            </a:r>
            <a:r>
              <a:rPr lang="en-IN" altLang="en-US" sz="2500">
                <a:latin typeface="Calibri" panose="020F0502020204030204" pitchFamily="34" charset="0"/>
                <a:cs typeface="Calibri" panose="020F0502020204030204" pitchFamily="34" charset="0"/>
              </a:rPr>
              <a:t>is used to declare a field with the same type as  that of a specified table's column: Assume we have</a:t>
            </a:r>
            <a:r>
              <a:rPr lang="en-IN" altLang="en-US" sz="2500" b="1">
                <a:latin typeface="Calibri" panose="020F0502020204030204" pitchFamily="34" charset="0"/>
                <a:cs typeface="Calibri" panose="020F0502020204030204" pitchFamily="34" charset="0"/>
              </a:rPr>
              <a:t> EMP(</a:t>
            </a:r>
            <a:r>
              <a:rPr lang="en-IN" altLang="en-US" sz="2500" b="1" err="1">
                <a:latin typeface="Calibri" panose="020F0502020204030204" pitchFamily="34" charset="0"/>
                <a:cs typeface="Calibri" panose="020F0502020204030204" pitchFamily="34" charset="0"/>
              </a:rPr>
              <a:t>Empno,ename,sal</a:t>
            </a:r>
            <a:r>
              <a:rPr lang="en-IN" altLang="en-US" sz="2500" b="1">
                <a:latin typeface="Calibri" panose="020F0502020204030204" pitchFamily="34" charset="0"/>
                <a:cs typeface="Calibri" panose="020F0502020204030204" pitchFamily="34" charset="0"/>
              </a:rPr>
              <a:t>)</a:t>
            </a:r>
          </a:p>
          <a:p>
            <a:pPr marL="0" indent="0">
              <a:buFontTx/>
              <a:buNone/>
            </a:pPr>
            <a:r>
              <a:rPr lang="en-IN" altLang="en-US" sz="2500" b="1">
                <a:latin typeface="Calibri" panose="020F0502020204030204" pitchFamily="34" charset="0"/>
                <a:cs typeface="Calibri" panose="020F0502020204030204" pitchFamily="34" charset="0"/>
              </a:rPr>
              <a:t> DECLARE</a:t>
            </a:r>
          </a:p>
          <a:p>
            <a:pPr marL="0" indent="0">
              <a:buFontTx/>
              <a:buNone/>
            </a:pPr>
            <a:r>
              <a:rPr lang="en-IN" altLang="en-US" sz="2500">
                <a:latin typeface="Calibri" panose="020F0502020204030204" pitchFamily="34" charset="0"/>
                <a:cs typeface="Calibri" panose="020F0502020204030204" pitchFamily="34" charset="0"/>
              </a:rPr>
              <a:t>   </a:t>
            </a:r>
            <a:r>
              <a:rPr lang="en-IN" altLang="en-US" sz="2500" err="1">
                <a:latin typeface="Calibri" panose="020F0502020204030204" pitchFamily="34" charset="0"/>
                <a:cs typeface="Calibri" panose="020F0502020204030204" pitchFamily="34" charset="0"/>
              </a:rPr>
              <a:t>v_EmpName</a:t>
            </a:r>
            <a:r>
              <a:rPr lang="en-IN" altLang="en-US" sz="2500">
                <a:latin typeface="Calibri" panose="020F0502020204030204" pitchFamily="34" charset="0"/>
                <a:cs typeface="Calibri" panose="020F0502020204030204" pitchFamily="34" charset="0"/>
              </a:rPr>
              <a:t>  </a:t>
            </a:r>
            <a:r>
              <a:rPr lang="en-IN" altLang="en-US" sz="2500" err="1">
                <a:latin typeface="Calibri" panose="020F0502020204030204" pitchFamily="34" charset="0"/>
                <a:cs typeface="Calibri" panose="020F0502020204030204" pitchFamily="34" charset="0"/>
              </a:rPr>
              <a:t>emp.ename</a:t>
            </a:r>
            <a:r>
              <a:rPr lang="en-IN" altLang="en-US" sz="2500" err="1">
                <a:solidFill>
                  <a:srgbClr val="C00000"/>
                </a:solidFill>
                <a:latin typeface="Calibri" panose="020F0502020204030204" pitchFamily="34" charset="0"/>
                <a:cs typeface="Calibri" panose="020F0502020204030204" pitchFamily="34" charset="0"/>
              </a:rPr>
              <a:t>%TYPE</a:t>
            </a:r>
            <a:r>
              <a:rPr lang="en-IN" altLang="en-US" sz="2500">
                <a:latin typeface="Calibri" panose="020F0502020204030204" pitchFamily="34" charset="0"/>
                <a:cs typeface="Calibri" panose="020F0502020204030204" pitchFamily="34" charset="0"/>
              </a:rPr>
              <a:t>;</a:t>
            </a:r>
          </a:p>
          <a:p>
            <a:pPr marL="0" indent="0">
              <a:buFontTx/>
              <a:buNone/>
            </a:pPr>
            <a:r>
              <a:rPr lang="en-IN" altLang="en-US" sz="2500">
                <a:latin typeface="Calibri" panose="020F0502020204030204" pitchFamily="34" charset="0"/>
                <a:cs typeface="Calibri" panose="020F0502020204030204" pitchFamily="34" charset="0"/>
              </a:rPr>
              <a:t>   </a:t>
            </a:r>
            <a:r>
              <a:rPr lang="en-IN" altLang="en-US" sz="2500" err="1">
                <a:latin typeface="Calibri" panose="020F0502020204030204" pitchFamily="34" charset="0"/>
                <a:cs typeface="Calibri" panose="020F0502020204030204" pitchFamily="34" charset="0"/>
              </a:rPr>
              <a:t>v_empno</a:t>
            </a:r>
            <a:r>
              <a:rPr lang="en-IN" altLang="en-US" sz="2500">
                <a:latin typeface="Calibri" panose="020F0502020204030204" pitchFamily="34" charset="0"/>
                <a:cs typeface="Calibri" panose="020F0502020204030204" pitchFamily="34" charset="0"/>
              </a:rPr>
              <a:t> </a:t>
            </a:r>
            <a:r>
              <a:rPr lang="en-IN" altLang="en-US" sz="2500" err="1">
                <a:latin typeface="Calibri" panose="020F0502020204030204" pitchFamily="34" charset="0"/>
                <a:cs typeface="Calibri" panose="020F0502020204030204" pitchFamily="34" charset="0"/>
              </a:rPr>
              <a:t>emp.empno</a:t>
            </a:r>
            <a:r>
              <a:rPr lang="en-IN" altLang="en-US" sz="2500" err="1">
                <a:solidFill>
                  <a:srgbClr val="C00000"/>
                </a:solidFill>
                <a:latin typeface="Calibri" panose="020F0502020204030204" pitchFamily="34" charset="0"/>
                <a:cs typeface="Calibri" panose="020F0502020204030204" pitchFamily="34" charset="0"/>
              </a:rPr>
              <a:t>%TyPE</a:t>
            </a:r>
            <a:r>
              <a:rPr lang="en-IN" altLang="en-US" sz="2500">
                <a:latin typeface="Calibri" panose="020F0502020204030204" pitchFamily="34" charset="0"/>
                <a:cs typeface="Calibri" panose="020F0502020204030204" pitchFamily="34" charset="0"/>
              </a:rPr>
              <a:t>;</a:t>
            </a:r>
          </a:p>
          <a:p>
            <a:pPr marL="0" indent="0">
              <a:buFontTx/>
              <a:buNone/>
            </a:pPr>
            <a:r>
              <a:rPr lang="en-IN" altLang="en-US" sz="2500">
                <a:solidFill>
                  <a:srgbClr val="FF0000"/>
                </a:solidFill>
                <a:latin typeface="Calibri" panose="020F0502020204030204" pitchFamily="34" charset="0"/>
                <a:cs typeface="Calibri" panose="020F0502020204030204" pitchFamily="34" charset="0"/>
              </a:rPr>
              <a:t>    </a:t>
            </a:r>
            <a:r>
              <a:rPr lang="en-IN" altLang="en-US" sz="2500" err="1">
                <a:solidFill>
                  <a:srgbClr val="FF0000"/>
                </a:solidFill>
                <a:latin typeface="Calibri" panose="020F0502020204030204" pitchFamily="34" charset="0"/>
                <a:cs typeface="Calibri" panose="020F0502020204030204" pitchFamily="34" charset="0"/>
              </a:rPr>
              <a:t>v_sal</a:t>
            </a:r>
            <a:r>
              <a:rPr lang="en-IN" altLang="en-US" sz="2500">
                <a:solidFill>
                  <a:srgbClr val="FF0000"/>
                </a:solidFill>
                <a:latin typeface="Calibri" panose="020F0502020204030204" pitchFamily="34" charset="0"/>
                <a:cs typeface="Calibri" panose="020F0502020204030204" pitchFamily="34" charset="0"/>
              </a:rPr>
              <a:t>  </a:t>
            </a:r>
            <a:r>
              <a:rPr lang="en-IN" altLang="en-US" sz="2500" err="1">
                <a:solidFill>
                  <a:srgbClr val="FF0000"/>
                </a:solidFill>
                <a:latin typeface="Calibri" panose="020F0502020204030204" pitchFamily="34" charset="0"/>
                <a:cs typeface="Calibri" panose="020F0502020204030204" pitchFamily="34" charset="0"/>
              </a:rPr>
              <a:t>emp.sal%type</a:t>
            </a:r>
            <a:r>
              <a:rPr lang="en-IN" altLang="en-US" sz="2500">
                <a:solidFill>
                  <a:srgbClr val="FF0000"/>
                </a:solidFill>
                <a:latin typeface="Calibri" panose="020F0502020204030204" pitchFamily="34" charset="0"/>
                <a:cs typeface="Calibri" panose="020F0502020204030204" pitchFamily="34" charset="0"/>
              </a:rPr>
              <a:t>;</a:t>
            </a:r>
          </a:p>
          <a:p>
            <a:pPr marL="0" indent="0">
              <a:buFontTx/>
              <a:buNone/>
            </a:pPr>
            <a:r>
              <a:rPr lang="en-IN" altLang="en-US" sz="2500" b="1">
                <a:latin typeface="Calibri" panose="020F0502020204030204" pitchFamily="34" charset="0"/>
                <a:cs typeface="Calibri" panose="020F0502020204030204" pitchFamily="34" charset="0"/>
              </a:rPr>
              <a:t>BEGIN</a:t>
            </a:r>
          </a:p>
          <a:p>
            <a:pPr marL="0" indent="0">
              <a:buFontTx/>
              <a:buNone/>
            </a:pPr>
            <a:r>
              <a:rPr lang="en-IN" altLang="en-US" sz="2500">
                <a:latin typeface="Calibri" panose="020F0502020204030204" pitchFamily="34" charset="0"/>
                <a:cs typeface="Calibri" panose="020F0502020204030204" pitchFamily="34" charset="0"/>
              </a:rPr>
              <a:t> </a:t>
            </a:r>
            <a:r>
              <a:rPr lang="en-IN" altLang="en-US" sz="2500" err="1">
                <a:latin typeface="Calibri" panose="020F0502020204030204" pitchFamily="34" charset="0"/>
                <a:cs typeface="Calibri" panose="020F0502020204030204" pitchFamily="34" charset="0"/>
              </a:rPr>
              <a:t>v_empno</a:t>
            </a:r>
            <a:r>
              <a:rPr lang="en-IN" altLang="en-US" sz="2500">
                <a:latin typeface="Calibri" panose="020F0502020204030204" pitchFamily="34" charset="0"/>
                <a:cs typeface="Calibri" panose="020F0502020204030204" pitchFamily="34" charset="0"/>
              </a:rPr>
              <a:t>:=&amp; </a:t>
            </a:r>
            <a:r>
              <a:rPr lang="en-IN" altLang="en-US" sz="2500" err="1">
                <a:latin typeface="Calibri" panose="020F0502020204030204" pitchFamily="34" charset="0"/>
                <a:cs typeface="Calibri" panose="020F0502020204030204" pitchFamily="34" charset="0"/>
              </a:rPr>
              <a:t>v_empno</a:t>
            </a:r>
            <a:r>
              <a:rPr lang="en-IN" altLang="en-US" sz="2500">
                <a:latin typeface="Calibri" panose="020F0502020204030204" pitchFamily="34" charset="0"/>
                <a:cs typeface="Calibri" panose="020F0502020204030204" pitchFamily="34" charset="0"/>
              </a:rPr>
              <a:t>;</a:t>
            </a:r>
          </a:p>
          <a:p>
            <a:pPr marL="0" indent="0">
              <a:buFontTx/>
              <a:buNone/>
            </a:pPr>
            <a:r>
              <a:rPr lang="en-IN" altLang="en-US" sz="2500">
                <a:latin typeface="Calibri" panose="020F0502020204030204" pitchFamily="34" charset="0"/>
                <a:cs typeface="Calibri" panose="020F0502020204030204" pitchFamily="34" charset="0"/>
              </a:rPr>
              <a:t>   SELECT </a:t>
            </a:r>
            <a:r>
              <a:rPr lang="en-IN" altLang="en-US" sz="2500" err="1">
                <a:latin typeface="Calibri" panose="020F0502020204030204" pitchFamily="34" charset="0"/>
                <a:cs typeface="Calibri" panose="020F0502020204030204" pitchFamily="34" charset="0"/>
              </a:rPr>
              <a:t>ename</a:t>
            </a:r>
            <a:r>
              <a:rPr lang="en-IN" altLang="en-US" sz="2500" err="1">
                <a:solidFill>
                  <a:srgbClr val="FF0000"/>
                </a:solidFill>
                <a:latin typeface="Calibri" panose="020F0502020204030204" pitchFamily="34" charset="0"/>
                <a:cs typeface="Calibri" panose="020F0502020204030204" pitchFamily="34" charset="0"/>
              </a:rPr>
              <a:t>,sal</a:t>
            </a:r>
            <a:r>
              <a:rPr lang="en-IN" altLang="en-US" sz="2500">
                <a:latin typeface="Calibri" panose="020F0502020204030204" pitchFamily="34" charset="0"/>
                <a:cs typeface="Calibri" panose="020F0502020204030204" pitchFamily="34" charset="0"/>
              </a:rPr>
              <a:t> INTO </a:t>
            </a:r>
            <a:r>
              <a:rPr lang="en-IN" altLang="en-US" sz="2500" err="1">
                <a:latin typeface="Calibri" panose="020F0502020204030204" pitchFamily="34" charset="0"/>
                <a:cs typeface="Calibri" panose="020F0502020204030204" pitchFamily="34" charset="0"/>
              </a:rPr>
              <a:t>v_EmpName,</a:t>
            </a:r>
            <a:r>
              <a:rPr lang="en-IN" altLang="en-US" sz="2500" err="1">
                <a:solidFill>
                  <a:srgbClr val="FF0000"/>
                </a:solidFill>
                <a:latin typeface="Calibri" panose="020F0502020204030204" pitchFamily="34" charset="0"/>
                <a:cs typeface="Calibri" panose="020F0502020204030204" pitchFamily="34" charset="0"/>
              </a:rPr>
              <a:t>v_sal</a:t>
            </a:r>
            <a:r>
              <a:rPr lang="en-IN" altLang="en-US" sz="2500">
                <a:solidFill>
                  <a:srgbClr val="FF0000"/>
                </a:solidFill>
                <a:latin typeface="Calibri" panose="020F0502020204030204" pitchFamily="34" charset="0"/>
                <a:cs typeface="Calibri" panose="020F0502020204030204" pitchFamily="34" charset="0"/>
              </a:rPr>
              <a:t> </a:t>
            </a:r>
            <a:r>
              <a:rPr lang="en-IN" altLang="en-US" sz="2500">
                <a:latin typeface="Calibri" panose="020F0502020204030204" pitchFamily="34" charset="0"/>
                <a:cs typeface="Calibri" panose="020F0502020204030204" pitchFamily="34" charset="0"/>
              </a:rPr>
              <a:t> FROM emp WHERE </a:t>
            </a:r>
            <a:r>
              <a:rPr lang="en-IN" altLang="en-US" sz="2500" err="1">
                <a:latin typeface="Calibri" panose="020F0502020204030204" pitchFamily="34" charset="0"/>
                <a:cs typeface="Calibri" panose="020F0502020204030204" pitchFamily="34" charset="0"/>
              </a:rPr>
              <a:t>empno</a:t>
            </a:r>
            <a:r>
              <a:rPr lang="en-IN" altLang="en-US" sz="2500">
                <a:latin typeface="Calibri" panose="020F0502020204030204" pitchFamily="34" charset="0"/>
                <a:cs typeface="Calibri" panose="020F0502020204030204" pitchFamily="34" charset="0"/>
              </a:rPr>
              <a:t> =</a:t>
            </a:r>
            <a:r>
              <a:rPr lang="en-IN" altLang="en-US" sz="2500" err="1">
                <a:latin typeface="Calibri" panose="020F0502020204030204" pitchFamily="34" charset="0"/>
                <a:cs typeface="Calibri" panose="020F0502020204030204" pitchFamily="34" charset="0"/>
              </a:rPr>
              <a:t>v_empno</a:t>
            </a:r>
            <a:r>
              <a:rPr lang="en-IN" altLang="en-US" sz="2500">
                <a:latin typeface="Calibri" panose="020F0502020204030204" pitchFamily="34" charset="0"/>
                <a:cs typeface="Calibri" panose="020F0502020204030204" pitchFamily="34" charset="0"/>
              </a:rPr>
              <a:t>;</a:t>
            </a:r>
          </a:p>
          <a:p>
            <a:pPr marL="0" indent="0">
              <a:buFontTx/>
              <a:buNone/>
            </a:pPr>
            <a:r>
              <a:rPr lang="en-IN" altLang="en-US" sz="2500">
                <a:latin typeface="Calibri" panose="020F0502020204030204" pitchFamily="34" charset="0"/>
                <a:cs typeface="Calibri" panose="020F0502020204030204" pitchFamily="34" charset="0"/>
              </a:rPr>
              <a:t>   DBMS_OUTPUT.PUT_LINE('Name = ' || </a:t>
            </a:r>
            <a:r>
              <a:rPr lang="en-IN" altLang="en-US" sz="2500" err="1">
                <a:latin typeface="Calibri" panose="020F0502020204030204" pitchFamily="34" charset="0"/>
                <a:cs typeface="Calibri" panose="020F0502020204030204" pitchFamily="34" charset="0"/>
              </a:rPr>
              <a:t>v_EmpName</a:t>
            </a:r>
            <a:r>
              <a:rPr lang="en-IN" altLang="en-US" sz="2500">
                <a:solidFill>
                  <a:srgbClr val="FF0000"/>
                </a:solidFill>
                <a:latin typeface="Calibri" panose="020F0502020204030204" pitchFamily="34" charset="0"/>
                <a:cs typeface="Calibri" panose="020F0502020204030204" pitchFamily="34" charset="0"/>
              </a:rPr>
              <a:t>||</a:t>
            </a:r>
            <a:r>
              <a:rPr lang="en-IN" altLang="en-US" sz="2500">
                <a:latin typeface="Calibri" panose="020F0502020204030204" pitchFamily="34" charset="0"/>
                <a:cs typeface="Calibri" panose="020F0502020204030204" pitchFamily="34" charset="0"/>
              </a:rPr>
              <a:t> '</a:t>
            </a:r>
            <a:r>
              <a:rPr lang="en-IN" altLang="en-US" sz="2500">
                <a:solidFill>
                  <a:srgbClr val="FF0000"/>
                </a:solidFill>
                <a:latin typeface="Calibri" panose="020F0502020204030204" pitchFamily="34" charset="0"/>
                <a:cs typeface="Calibri" panose="020F0502020204030204" pitchFamily="34" charset="0"/>
              </a:rPr>
              <a:t>  Salary </a:t>
            </a:r>
            <a:r>
              <a:rPr lang="en-IN" altLang="en-US" sz="2500">
                <a:latin typeface="Calibri" panose="020F0502020204030204" pitchFamily="34" charset="0"/>
                <a:cs typeface="Calibri" panose="020F0502020204030204" pitchFamily="34" charset="0"/>
              </a:rPr>
              <a:t>' </a:t>
            </a:r>
            <a:r>
              <a:rPr lang="en-IN" altLang="en-US" sz="2500">
                <a:solidFill>
                  <a:srgbClr val="FF0000"/>
                </a:solidFill>
                <a:latin typeface="Calibri" panose="020F0502020204030204" pitchFamily="34" charset="0"/>
                <a:cs typeface="Calibri" panose="020F0502020204030204" pitchFamily="34" charset="0"/>
              </a:rPr>
              <a:t>|| </a:t>
            </a:r>
            <a:r>
              <a:rPr lang="en-IN" altLang="en-US" sz="2500" err="1">
                <a:solidFill>
                  <a:srgbClr val="FF0000"/>
                </a:solidFill>
                <a:latin typeface="Calibri" panose="020F0502020204030204" pitchFamily="34" charset="0"/>
                <a:cs typeface="Calibri" panose="020F0502020204030204" pitchFamily="34" charset="0"/>
              </a:rPr>
              <a:t>v_sal</a:t>
            </a:r>
            <a:r>
              <a:rPr lang="en-IN" altLang="en-US" sz="2500">
                <a:latin typeface="Calibri" panose="020F0502020204030204" pitchFamily="34" charset="0"/>
                <a:cs typeface="Calibri" panose="020F0502020204030204" pitchFamily="34" charset="0"/>
              </a:rPr>
              <a:t>);</a:t>
            </a:r>
          </a:p>
          <a:p>
            <a:pPr marL="0" indent="0">
              <a:buFontTx/>
              <a:buNone/>
            </a:pPr>
            <a:r>
              <a:rPr lang="en-IN" altLang="en-US" sz="2500" b="1">
                <a:latin typeface="Calibri" panose="020F0502020204030204" pitchFamily="34" charset="0"/>
                <a:cs typeface="Calibri" panose="020F0502020204030204" pitchFamily="34" charset="0"/>
              </a:rPr>
              <a:t>END;</a:t>
            </a:r>
          </a:p>
          <a:p>
            <a:pPr marL="0" indent="0">
              <a:buFontTx/>
              <a:buNone/>
            </a:pPr>
            <a:r>
              <a:rPr lang="en-IN" altLang="en-US" sz="2500" b="1">
                <a:latin typeface="Calibri" panose="020F0502020204030204" pitchFamily="34" charset="0"/>
                <a:cs typeface="Calibri" panose="020F0502020204030204" pitchFamily="34" charset="0"/>
              </a:rPr>
              <a:t>/</a:t>
            </a:r>
          </a:p>
          <a:p>
            <a:pPr marL="0" indent="0">
              <a:buFontTx/>
              <a:buNone/>
            </a:pPr>
            <a:r>
              <a:rPr lang="en-IN" altLang="en-US" sz="2500">
                <a:latin typeface="Calibri" panose="020F0502020204030204" pitchFamily="34" charset="0"/>
                <a:cs typeface="Calibri" panose="020F0502020204030204" pitchFamily="34" charset="0"/>
              </a:rPr>
              <a:t> </a:t>
            </a:r>
          </a:p>
          <a:p>
            <a:pPr marL="0" indent="0">
              <a:buFontTx/>
              <a:buNone/>
            </a:pPr>
            <a:r>
              <a:rPr lang="en-IN" altLang="en-US" sz="2500">
                <a:latin typeface="Calibri" panose="020F0502020204030204" pitchFamily="34" charset="0"/>
                <a:cs typeface="Calibri" panose="020F0502020204030204" pitchFamily="34" charset="0"/>
              </a:rPr>
              <a:t> </a:t>
            </a:r>
          </a:p>
          <a:p>
            <a:pPr marL="0" indent="0">
              <a:buFontTx/>
              <a:buNone/>
            </a:pPr>
            <a:r>
              <a:rPr lang="en-IN" altLang="en-US" sz="2500">
                <a:latin typeface="Calibri" panose="020F0502020204030204" pitchFamily="34" charset="0"/>
                <a:cs typeface="Calibri" panose="020F0502020204030204" pitchFamily="34" charset="0"/>
              </a:rPr>
              <a:t> </a:t>
            </a:r>
          </a:p>
          <a:p>
            <a:pPr marL="0" indent="0">
              <a:buFontTx/>
              <a:buNone/>
            </a:pPr>
            <a:r>
              <a:rPr lang="en-IN" altLang="en-US" sz="2500">
                <a:latin typeface="Calibri" panose="020F0502020204030204" pitchFamily="34" charset="0"/>
                <a:cs typeface="Calibri" panose="020F0502020204030204" pitchFamily="34" charset="0"/>
              </a:rPr>
              <a:t> </a:t>
            </a:r>
            <a:endParaRPr lang="en-US" altLang="en-US" sz="2500">
              <a:latin typeface="Calibri" panose="020F0502020204030204" pitchFamily="34" charset="0"/>
              <a:cs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FF07A22C-9D7E-4AC8-8996-D2A0D64AF104}"/>
              </a:ext>
            </a:extLst>
          </p:cNvPr>
          <p:cNvSpPr>
            <a:spLocks noGrp="1" noChangeArrowheads="1"/>
          </p:cNvSpPr>
          <p:nvPr>
            <p:ph type="title"/>
          </p:nvPr>
        </p:nvSpPr>
        <p:spPr>
          <a:xfrm>
            <a:off x="609600" y="0"/>
            <a:ext cx="7772400" cy="685800"/>
          </a:xfrm>
        </p:spPr>
        <p:txBody>
          <a:bodyPr/>
          <a:lstStyle/>
          <a:p>
            <a:r>
              <a:rPr lang="en-US" altLang="en-US">
                <a:solidFill>
                  <a:srgbClr val="C00000"/>
                </a:solidFill>
              </a:rPr>
              <a:t>%ROWTYPE</a:t>
            </a:r>
          </a:p>
        </p:txBody>
      </p:sp>
      <p:sp>
        <p:nvSpPr>
          <p:cNvPr id="36867" name="Content Placeholder 2">
            <a:extLst>
              <a:ext uri="{FF2B5EF4-FFF2-40B4-BE49-F238E27FC236}">
                <a16:creationId xmlns:a16="http://schemas.microsoft.com/office/drawing/2014/main" id="{401F9262-C5E0-4F87-9ADC-D500764B6A2A}"/>
              </a:ext>
            </a:extLst>
          </p:cNvPr>
          <p:cNvSpPr>
            <a:spLocks noGrp="1" noChangeArrowheads="1"/>
          </p:cNvSpPr>
          <p:nvPr>
            <p:ph idx="1"/>
          </p:nvPr>
        </p:nvSpPr>
        <p:spPr>
          <a:xfrm>
            <a:off x="457200" y="838200"/>
            <a:ext cx="8534400" cy="5867400"/>
          </a:xfrm>
        </p:spPr>
        <p:txBody>
          <a:bodyPr/>
          <a:lstStyle/>
          <a:p>
            <a:pPr marL="0" indent="0">
              <a:buFontTx/>
              <a:buNone/>
            </a:pPr>
            <a:r>
              <a:rPr lang="en-IN" altLang="en-US" sz="2800">
                <a:latin typeface="Calibri" panose="020F0502020204030204" pitchFamily="34" charset="0"/>
                <a:cs typeface="Calibri" panose="020F0502020204030204" pitchFamily="34" charset="0"/>
              </a:rPr>
              <a:t>-- </a:t>
            </a:r>
            <a:r>
              <a:rPr lang="en-IN" altLang="en-US" sz="2800" b="1">
                <a:latin typeface="Calibri" panose="020F0502020204030204" pitchFamily="34" charset="0"/>
                <a:cs typeface="Calibri" panose="020F0502020204030204" pitchFamily="34" charset="0"/>
              </a:rPr>
              <a:t>%ROWTYPE </a:t>
            </a:r>
            <a:r>
              <a:rPr lang="en-IN" altLang="en-US" sz="2800">
                <a:latin typeface="Calibri" panose="020F0502020204030204" pitchFamily="34" charset="0"/>
                <a:cs typeface="Calibri" panose="020F0502020204030204" pitchFamily="34" charset="0"/>
              </a:rPr>
              <a:t>is used to declare a record with the same types as found in the specified database table, view or cursor: </a:t>
            </a:r>
          </a:p>
          <a:p>
            <a:pPr marL="0" indent="0">
              <a:buFontTx/>
              <a:buNone/>
            </a:pPr>
            <a:r>
              <a:rPr lang="en-IN" altLang="en-US" sz="2800">
                <a:latin typeface="Calibri" panose="020F0502020204030204" pitchFamily="34" charset="0"/>
                <a:cs typeface="Calibri" panose="020F0502020204030204" pitchFamily="34" charset="0"/>
              </a:rPr>
              <a:t> </a:t>
            </a:r>
          </a:p>
          <a:p>
            <a:pPr marL="0" indent="0">
              <a:buFontTx/>
              <a:buNone/>
            </a:pPr>
            <a:r>
              <a:rPr lang="en-IN" altLang="en-US" sz="2800">
                <a:latin typeface="Calibri" panose="020F0502020204030204" pitchFamily="34" charset="0"/>
                <a:cs typeface="Calibri" panose="020F0502020204030204" pitchFamily="34" charset="0"/>
              </a:rPr>
              <a:t>DECLARE</a:t>
            </a:r>
          </a:p>
          <a:p>
            <a:pPr marL="0" indent="0">
              <a:buFontTx/>
              <a:buNone/>
            </a:pPr>
            <a:r>
              <a:rPr lang="en-IN" altLang="en-US" sz="2800">
                <a:latin typeface="Calibri" panose="020F0502020204030204" pitchFamily="34" charset="0"/>
                <a:cs typeface="Calibri" panose="020F0502020204030204" pitchFamily="34" charset="0"/>
              </a:rPr>
              <a:t>  </a:t>
            </a:r>
            <a:r>
              <a:rPr lang="en-IN" altLang="en-US" sz="2800" err="1">
                <a:latin typeface="Calibri" panose="020F0502020204030204" pitchFamily="34" charset="0"/>
                <a:cs typeface="Calibri" panose="020F0502020204030204" pitchFamily="34" charset="0"/>
              </a:rPr>
              <a:t>v_emp</a:t>
            </a:r>
            <a:r>
              <a:rPr lang="en-IN" altLang="en-US" sz="2800">
                <a:latin typeface="Calibri" panose="020F0502020204030204" pitchFamily="34" charset="0"/>
                <a:cs typeface="Calibri" panose="020F0502020204030204" pitchFamily="34" charset="0"/>
              </a:rPr>
              <a:t> </a:t>
            </a:r>
            <a:r>
              <a:rPr lang="en-IN" altLang="en-US" sz="2800" err="1">
                <a:latin typeface="Calibri" panose="020F0502020204030204" pitchFamily="34" charset="0"/>
                <a:cs typeface="Calibri" panose="020F0502020204030204" pitchFamily="34" charset="0"/>
              </a:rPr>
              <a:t>emp%</a:t>
            </a:r>
            <a:r>
              <a:rPr lang="en-IN" altLang="en-US" sz="2800" err="1">
                <a:solidFill>
                  <a:srgbClr val="FF0000"/>
                </a:solidFill>
                <a:latin typeface="Calibri" panose="020F0502020204030204" pitchFamily="34" charset="0"/>
                <a:cs typeface="Calibri" panose="020F0502020204030204" pitchFamily="34" charset="0"/>
              </a:rPr>
              <a:t>ROWTYPE</a:t>
            </a:r>
            <a:r>
              <a:rPr lang="en-IN" altLang="en-US" sz="2800">
                <a:latin typeface="Calibri" panose="020F0502020204030204" pitchFamily="34" charset="0"/>
                <a:cs typeface="Calibri" panose="020F0502020204030204" pitchFamily="34" charset="0"/>
              </a:rPr>
              <a:t>;</a:t>
            </a:r>
          </a:p>
          <a:p>
            <a:pPr marL="0" indent="0">
              <a:buFontTx/>
              <a:buNone/>
            </a:pPr>
            <a:r>
              <a:rPr lang="en-IN" altLang="en-US" sz="2800">
                <a:latin typeface="Calibri" panose="020F0502020204030204" pitchFamily="34" charset="0"/>
                <a:cs typeface="Calibri" panose="020F0502020204030204" pitchFamily="34" charset="0"/>
              </a:rPr>
              <a:t>BEGIN</a:t>
            </a:r>
          </a:p>
          <a:p>
            <a:pPr marL="0" indent="0">
              <a:buFontTx/>
              <a:buNone/>
            </a:pPr>
            <a:r>
              <a:rPr lang="en-IN" altLang="en-US" sz="2800">
                <a:latin typeface="Calibri" panose="020F0502020204030204" pitchFamily="34" charset="0"/>
                <a:cs typeface="Calibri" panose="020F0502020204030204" pitchFamily="34" charset="0"/>
              </a:rPr>
              <a:t>  </a:t>
            </a:r>
            <a:r>
              <a:rPr lang="en-IN" altLang="en-US" sz="2800" err="1">
                <a:solidFill>
                  <a:srgbClr val="FF0000"/>
                </a:solidFill>
                <a:latin typeface="Calibri" panose="020F0502020204030204" pitchFamily="34" charset="0"/>
                <a:cs typeface="Calibri" panose="020F0502020204030204" pitchFamily="34" charset="0"/>
              </a:rPr>
              <a:t>v_emp</a:t>
            </a:r>
            <a:r>
              <a:rPr lang="en-IN" altLang="en-US" sz="2800" err="1">
                <a:latin typeface="Calibri" panose="020F0502020204030204" pitchFamily="34" charset="0"/>
                <a:cs typeface="Calibri" panose="020F0502020204030204" pitchFamily="34" charset="0"/>
              </a:rPr>
              <a:t>.empno</a:t>
            </a:r>
            <a:r>
              <a:rPr lang="en-IN" altLang="en-US" sz="2800">
                <a:latin typeface="Calibri" panose="020F0502020204030204" pitchFamily="34" charset="0"/>
                <a:cs typeface="Calibri" panose="020F0502020204030204" pitchFamily="34" charset="0"/>
              </a:rPr>
              <a:t> := 10;</a:t>
            </a:r>
          </a:p>
          <a:p>
            <a:pPr marL="0" indent="0">
              <a:buFontTx/>
              <a:buNone/>
            </a:pPr>
            <a:r>
              <a:rPr lang="en-IN" altLang="en-US" sz="2800">
                <a:latin typeface="Calibri" panose="020F0502020204030204" pitchFamily="34" charset="0"/>
                <a:cs typeface="Calibri" panose="020F0502020204030204" pitchFamily="34" charset="0"/>
              </a:rPr>
              <a:t> </a:t>
            </a:r>
            <a:r>
              <a:rPr lang="en-IN" altLang="en-US" sz="2800">
                <a:solidFill>
                  <a:srgbClr val="FF0000"/>
                </a:solidFill>
                <a:latin typeface="Calibri" panose="020F0502020204030204" pitchFamily="34" charset="0"/>
                <a:cs typeface="Calibri" panose="020F0502020204030204" pitchFamily="34" charset="0"/>
              </a:rPr>
              <a:t> </a:t>
            </a:r>
            <a:r>
              <a:rPr lang="en-IN" altLang="en-US" sz="2800" err="1">
                <a:solidFill>
                  <a:srgbClr val="FF0000"/>
                </a:solidFill>
                <a:latin typeface="Calibri" panose="020F0502020204030204" pitchFamily="34" charset="0"/>
                <a:cs typeface="Calibri" panose="020F0502020204030204" pitchFamily="34" charset="0"/>
              </a:rPr>
              <a:t>v_emp</a:t>
            </a:r>
            <a:r>
              <a:rPr lang="en-IN" altLang="en-US" sz="2800" err="1">
                <a:latin typeface="Calibri" panose="020F0502020204030204" pitchFamily="34" charset="0"/>
                <a:cs typeface="Calibri" panose="020F0502020204030204" pitchFamily="34" charset="0"/>
              </a:rPr>
              <a:t>.ename</a:t>
            </a:r>
            <a:r>
              <a:rPr lang="en-IN" altLang="en-US" sz="2800">
                <a:latin typeface="Calibri" panose="020F0502020204030204" pitchFamily="34" charset="0"/>
                <a:cs typeface="Calibri" panose="020F0502020204030204" pitchFamily="34" charset="0"/>
              </a:rPr>
              <a:t> := 'XXXXXXX';</a:t>
            </a:r>
          </a:p>
          <a:p>
            <a:pPr marL="0" indent="0">
              <a:buFontTx/>
              <a:buNone/>
            </a:pPr>
            <a:r>
              <a:rPr lang="en-IN" altLang="en-US" sz="2800">
                <a:latin typeface="Calibri" panose="020F0502020204030204" pitchFamily="34" charset="0"/>
                <a:cs typeface="Calibri" panose="020F0502020204030204" pitchFamily="34" charset="0"/>
              </a:rPr>
              <a:t>END;</a:t>
            </a:r>
          </a:p>
          <a:p>
            <a:pPr marL="0" indent="0">
              <a:buFontTx/>
              <a:buNone/>
            </a:pPr>
            <a:r>
              <a:rPr lang="en-IN" altLang="en-US" sz="2800">
                <a:latin typeface="Calibri" panose="020F0502020204030204" pitchFamily="34" charset="0"/>
                <a:cs typeface="Calibri" panose="020F0502020204030204" pitchFamily="34" charset="0"/>
              </a:rPr>
              <a:t>/</a:t>
            </a:r>
            <a:endParaRPr lang="en-US" altLang="en-US" sz="2800">
              <a:latin typeface="Calibri" panose="020F0502020204030204" pitchFamily="34" charset="0"/>
              <a:cs typeface="Calibri" panose="020F05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C43A29C8-3C4B-4C00-9494-DAACAE44BE28}"/>
              </a:ext>
            </a:extLst>
          </p:cNvPr>
          <p:cNvSpPr>
            <a:spLocks noGrp="1" noChangeArrowheads="1"/>
          </p:cNvSpPr>
          <p:nvPr>
            <p:ph type="title"/>
          </p:nvPr>
        </p:nvSpPr>
        <p:spPr>
          <a:xfrm>
            <a:off x="685800" y="-152401"/>
            <a:ext cx="7772400" cy="838201"/>
          </a:xfrm>
        </p:spPr>
        <p:txBody>
          <a:bodyPr/>
          <a:lstStyle/>
          <a:p>
            <a:pPr eaLnBrk="1" hangingPunct="1"/>
            <a:r>
              <a:rPr lang="en-US" altLang="en-US">
                <a:solidFill>
                  <a:srgbClr val="C00000"/>
                </a:solidFill>
              </a:rPr>
              <a:t>%ROWTYPE</a:t>
            </a:r>
          </a:p>
        </p:txBody>
      </p:sp>
      <p:sp>
        <p:nvSpPr>
          <p:cNvPr id="37891" name="Rectangle 3">
            <a:extLst>
              <a:ext uri="{FF2B5EF4-FFF2-40B4-BE49-F238E27FC236}">
                <a16:creationId xmlns:a16="http://schemas.microsoft.com/office/drawing/2014/main" id="{5D1FABC9-84FD-4C5C-B054-057E41400162}"/>
              </a:ext>
            </a:extLst>
          </p:cNvPr>
          <p:cNvSpPr>
            <a:spLocks noGrp="1" noChangeArrowheads="1"/>
          </p:cNvSpPr>
          <p:nvPr>
            <p:ph type="body" idx="1"/>
          </p:nvPr>
        </p:nvSpPr>
        <p:spPr>
          <a:xfrm>
            <a:off x="342900" y="1295400"/>
            <a:ext cx="8458200" cy="4876800"/>
          </a:xfrm>
        </p:spPr>
        <p:txBody>
          <a:bodyPr/>
          <a:lstStyle/>
          <a:p>
            <a:pPr eaLnBrk="1" hangingPunct="1">
              <a:lnSpc>
                <a:spcPct val="90000"/>
              </a:lnSpc>
              <a:buFontTx/>
              <a:buNone/>
            </a:pPr>
            <a:r>
              <a:rPr lang="en-US" altLang="en-US" sz="2400" b="1">
                <a:latin typeface="Calibri" panose="020F0502020204030204" pitchFamily="34" charset="0"/>
                <a:cs typeface="Calibri" panose="020F0502020204030204" pitchFamily="34" charset="0"/>
              </a:rPr>
              <a:t>Set </a:t>
            </a:r>
            <a:r>
              <a:rPr lang="en-US" altLang="en-US" sz="2400" b="1" err="1">
                <a:latin typeface="Calibri" panose="020F0502020204030204" pitchFamily="34" charset="0"/>
                <a:cs typeface="Calibri" panose="020F0502020204030204" pitchFamily="34" charset="0"/>
              </a:rPr>
              <a:t>serveroutput</a:t>
            </a:r>
            <a:r>
              <a:rPr lang="en-US" altLang="en-US" sz="2400" b="1">
                <a:latin typeface="Calibri" panose="020F0502020204030204" pitchFamily="34" charset="0"/>
                <a:cs typeface="Calibri" panose="020F0502020204030204" pitchFamily="34" charset="0"/>
              </a:rPr>
              <a:t> on</a:t>
            </a:r>
          </a:p>
          <a:p>
            <a:pPr eaLnBrk="1" hangingPunct="1">
              <a:lnSpc>
                <a:spcPct val="90000"/>
              </a:lnSpc>
              <a:buFontTx/>
              <a:buNone/>
            </a:pPr>
            <a:r>
              <a:rPr lang="en-US" altLang="en-US" sz="2400" b="1">
                <a:latin typeface="Calibri" panose="020F0502020204030204" pitchFamily="34" charset="0"/>
                <a:cs typeface="Calibri" panose="020F0502020204030204" pitchFamily="34" charset="0"/>
              </a:rPr>
              <a:t>DECLARE</a:t>
            </a:r>
          </a:p>
          <a:p>
            <a:pPr eaLnBrk="1" hangingPunct="1">
              <a:lnSpc>
                <a:spcPct val="90000"/>
              </a:lnSpc>
              <a:buFontTx/>
              <a:buNone/>
            </a:pPr>
            <a:r>
              <a:rPr lang="en-US" altLang="en-US" sz="2400" b="1">
                <a:latin typeface="Calibri" panose="020F0502020204030204" pitchFamily="34" charset="0"/>
                <a:cs typeface="Calibri" panose="020F0502020204030204" pitchFamily="34" charset="0"/>
              </a:rPr>
              <a:t>  </a:t>
            </a:r>
            <a:r>
              <a:rPr lang="en-US" altLang="en-US" sz="2400" b="1" err="1">
                <a:latin typeface="Calibri" panose="020F0502020204030204" pitchFamily="34" charset="0"/>
                <a:cs typeface="Calibri" panose="020F0502020204030204" pitchFamily="34" charset="0"/>
              </a:rPr>
              <a:t>v_dept</a:t>
            </a:r>
            <a:r>
              <a:rPr lang="en-US" altLang="en-US" sz="2400" b="1">
                <a:latin typeface="Calibri" panose="020F0502020204030204" pitchFamily="34" charset="0"/>
                <a:cs typeface="Calibri" panose="020F0502020204030204" pitchFamily="34" charset="0"/>
              </a:rPr>
              <a:t> </a:t>
            </a:r>
            <a:r>
              <a:rPr lang="en-US" altLang="en-US" sz="2400" b="1" err="1">
                <a:latin typeface="Calibri" panose="020F0502020204030204" pitchFamily="34" charset="0"/>
                <a:cs typeface="Calibri" panose="020F0502020204030204" pitchFamily="34" charset="0"/>
              </a:rPr>
              <a:t>dept%</a:t>
            </a:r>
            <a:r>
              <a:rPr lang="en-US" altLang="en-US" sz="2400" b="1" err="1">
                <a:solidFill>
                  <a:srgbClr val="FF0000"/>
                </a:solidFill>
                <a:latin typeface="Calibri" panose="020F0502020204030204" pitchFamily="34" charset="0"/>
                <a:cs typeface="Calibri" panose="020F0502020204030204" pitchFamily="34" charset="0"/>
              </a:rPr>
              <a:t>rowtype</a:t>
            </a:r>
            <a:r>
              <a:rPr lang="en-US" altLang="en-US" sz="2400" b="1">
                <a:solidFill>
                  <a:srgbClr val="FF0000"/>
                </a:solidFill>
                <a:latin typeface="Calibri" panose="020F0502020204030204" pitchFamily="34" charset="0"/>
                <a:cs typeface="Calibri" panose="020F0502020204030204" pitchFamily="34" charset="0"/>
              </a:rPr>
              <a:t>;</a:t>
            </a:r>
          </a:p>
          <a:p>
            <a:pPr eaLnBrk="1" hangingPunct="1">
              <a:lnSpc>
                <a:spcPct val="90000"/>
              </a:lnSpc>
              <a:buFontTx/>
              <a:buNone/>
            </a:pPr>
            <a:r>
              <a:rPr lang="en-US" altLang="en-US" sz="2400" b="1">
                <a:latin typeface="Calibri" panose="020F0502020204030204" pitchFamily="34" charset="0"/>
                <a:cs typeface="Calibri" panose="020F0502020204030204" pitchFamily="34" charset="0"/>
              </a:rPr>
              <a:t>BEGIN</a:t>
            </a:r>
          </a:p>
          <a:p>
            <a:pPr eaLnBrk="1" hangingPunct="1">
              <a:lnSpc>
                <a:spcPct val="90000"/>
              </a:lnSpc>
              <a:buFontTx/>
              <a:buNone/>
            </a:pPr>
            <a:r>
              <a:rPr lang="en-US" altLang="en-US" sz="2400" b="1">
                <a:latin typeface="Calibri" panose="020F0502020204030204" pitchFamily="34" charset="0"/>
                <a:cs typeface="Calibri" panose="020F0502020204030204" pitchFamily="34" charset="0"/>
              </a:rPr>
              <a:t>  select * into </a:t>
            </a:r>
            <a:r>
              <a:rPr lang="en-US" altLang="en-US" sz="2400" b="1" err="1">
                <a:solidFill>
                  <a:srgbClr val="FF0000"/>
                </a:solidFill>
                <a:latin typeface="Calibri" panose="020F0502020204030204" pitchFamily="34" charset="0"/>
                <a:cs typeface="Calibri" panose="020F0502020204030204" pitchFamily="34" charset="0"/>
              </a:rPr>
              <a:t>v_dept</a:t>
            </a:r>
            <a:endParaRPr lang="en-US" altLang="en-US" sz="2400" b="1">
              <a:solidFill>
                <a:srgbClr val="FF0000"/>
              </a:solidFill>
              <a:latin typeface="Calibri" panose="020F0502020204030204" pitchFamily="34" charset="0"/>
              <a:cs typeface="Calibri" panose="020F0502020204030204" pitchFamily="34" charset="0"/>
            </a:endParaRPr>
          </a:p>
          <a:p>
            <a:pPr eaLnBrk="1" hangingPunct="1">
              <a:lnSpc>
                <a:spcPct val="90000"/>
              </a:lnSpc>
              <a:buFontTx/>
              <a:buNone/>
            </a:pPr>
            <a:r>
              <a:rPr lang="en-US" altLang="en-US" sz="2400" b="1">
                <a:latin typeface="Calibri" panose="020F0502020204030204" pitchFamily="34" charset="0"/>
                <a:cs typeface="Calibri" panose="020F0502020204030204" pitchFamily="34" charset="0"/>
              </a:rPr>
              <a:t>     from dept where </a:t>
            </a:r>
            <a:r>
              <a:rPr lang="en-US" altLang="en-US" sz="2400" b="1" err="1">
                <a:latin typeface="Calibri" panose="020F0502020204030204" pitchFamily="34" charset="0"/>
                <a:cs typeface="Calibri" panose="020F0502020204030204" pitchFamily="34" charset="0"/>
              </a:rPr>
              <a:t>deptno</a:t>
            </a:r>
            <a:r>
              <a:rPr lang="en-US" altLang="en-US" sz="2400" b="1">
                <a:latin typeface="Calibri" panose="020F0502020204030204" pitchFamily="34" charset="0"/>
                <a:cs typeface="Calibri" panose="020F0502020204030204" pitchFamily="34" charset="0"/>
              </a:rPr>
              <a:t>=</a:t>
            </a:r>
            <a:r>
              <a:rPr lang="en-IN" altLang="en-US" sz="2400" b="1">
                <a:latin typeface="Calibri" panose="020F0502020204030204" pitchFamily="34" charset="0"/>
                <a:cs typeface="Calibri" panose="020F0502020204030204" pitchFamily="34" charset="0"/>
              </a:rPr>
              <a:t>10</a:t>
            </a:r>
            <a:r>
              <a:rPr lang="en-US" altLang="en-US" sz="2400" b="1">
                <a:latin typeface="Calibri" panose="020F0502020204030204" pitchFamily="34" charset="0"/>
                <a:cs typeface="Calibri" panose="020F0502020204030204" pitchFamily="34" charset="0"/>
              </a:rPr>
              <a:t>;</a:t>
            </a:r>
          </a:p>
          <a:p>
            <a:pPr eaLnBrk="1" hangingPunct="1">
              <a:lnSpc>
                <a:spcPct val="90000"/>
              </a:lnSpc>
              <a:buFontTx/>
              <a:buNone/>
            </a:pPr>
            <a:endParaRPr lang="en-US" altLang="en-US" sz="2400" b="1">
              <a:latin typeface="Calibri" panose="020F0502020204030204" pitchFamily="34" charset="0"/>
              <a:cs typeface="Calibri" panose="020F0502020204030204" pitchFamily="34" charset="0"/>
            </a:endParaRPr>
          </a:p>
          <a:p>
            <a:pPr eaLnBrk="1" hangingPunct="1">
              <a:lnSpc>
                <a:spcPct val="90000"/>
              </a:lnSpc>
              <a:buFontTx/>
              <a:buNone/>
            </a:pPr>
            <a:r>
              <a:rPr lang="en-US" altLang="en-US" sz="2400" b="1">
                <a:latin typeface="Calibri" panose="020F0502020204030204" pitchFamily="34" charset="0"/>
                <a:cs typeface="Calibri" panose="020F0502020204030204" pitchFamily="34" charset="0"/>
              </a:rPr>
              <a:t>  DBMS_OUTPUT.PUT_LINE (</a:t>
            </a:r>
            <a:r>
              <a:rPr lang="en-US" altLang="en-US" sz="2400" b="1" err="1">
                <a:latin typeface="Calibri" panose="020F0502020204030204" pitchFamily="34" charset="0"/>
                <a:cs typeface="Calibri" panose="020F0502020204030204" pitchFamily="34" charset="0"/>
              </a:rPr>
              <a:t>v_dept.deptno</a:t>
            </a:r>
            <a:r>
              <a:rPr lang="en-US" altLang="en-US" sz="2400" b="1">
                <a:latin typeface="Calibri" panose="020F0502020204030204" pitchFamily="34" charset="0"/>
                <a:cs typeface="Calibri" panose="020F0502020204030204" pitchFamily="34" charset="0"/>
              </a:rPr>
              <a:t>);</a:t>
            </a:r>
          </a:p>
          <a:p>
            <a:pPr eaLnBrk="1" hangingPunct="1">
              <a:lnSpc>
                <a:spcPct val="90000"/>
              </a:lnSpc>
              <a:buFontTx/>
              <a:buNone/>
            </a:pPr>
            <a:r>
              <a:rPr lang="en-US" altLang="en-US" sz="2400" b="1">
                <a:latin typeface="Calibri" panose="020F0502020204030204" pitchFamily="34" charset="0"/>
                <a:cs typeface="Calibri" panose="020F0502020204030204" pitchFamily="34" charset="0"/>
              </a:rPr>
              <a:t>  DBMS_OUTPUT.PUT_LINE (</a:t>
            </a:r>
            <a:r>
              <a:rPr lang="en-US" altLang="en-US" sz="2400" b="1" err="1">
                <a:latin typeface="Calibri" panose="020F0502020204030204" pitchFamily="34" charset="0"/>
                <a:cs typeface="Calibri" panose="020F0502020204030204" pitchFamily="34" charset="0"/>
              </a:rPr>
              <a:t>v_dept.dname</a:t>
            </a:r>
            <a:r>
              <a:rPr lang="en-US" altLang="en-US" sz="2400" b="1">
                <a:latin typeface="Calibri" panose="020F0502020204030204" pitchFamily="34" charset="0"/>
                <a:cs typeface="Calibri" panose="020F0502020204030204" pitchFamily="34" charset="0"/>
              </a:rPr>
              <a:t>);</a:t>
            </a:r>
          </a:p>
          <a:p>
            <a:pPr eaLnBrk="1" hangingPunct="1">
              <a:lnSpc>
                <a:spcPct val="90000"/>
              </a:lnSpc>
              <a:buFontTx/>
              <a:buNone/>
            </a:pPr>
            <a:r>
              <a:rPr lang="en-US" altLang="en-US" sz="2400" b="1">
                <a:latin typeface="Calibri" panose="020F0502020204030204" pitchFamily="34" charset="0"/>
                <a:cs typeface="Calibri" panose="020F0502020204030204" pitchFamily="34" charset="0"/>
              </a:rPr>
              <a:t>  DBMS_OUTPUT.PUT_LINE (</a:t>
            </a:r>
            <a:r>
              <a:rPr lang="en-US" altLang="en-US" sz="2400" b="1" err="1">
                <a:latin typeface="Calibri" panose="020F0502020204030204" pitchFamily="34" charset="0"/>
                <a:cs typeface="Calibri" panose="020F0502020204030204" pitchFamily="34" charset="0"/>
              </a:rPr>
              <a:t>v_dept.loc</a:t>
            </a:r>
            <a:r>
              <a:rPr lang="en-US" altLang="en-US" sz="2400" b="1">
                <a:latin typeface="Calibri" panose="020F0502020204030204" pitchFamily="34" charset="0"/>
                <a:cs typeface="Calibri" panose="020F0502020204030204" pitchFamily="34" charset="0"/>
              </a:rPr>
              <a:t>);</a:t>
            </a:r>
          </a:p>
          <a:p>
            <a:pPr eaLnBrk="1" hangingPunct="1">
              <a:lnSpc>
                <a:spcPct val="90000"/>
              </a:lnSpc>
              <a:buFontTx/>
              <a:buNone/>
            </a:pPr>
            <a:r>
              <a:rPr lang="en-US" altLang="en-US" sz="2400" b="1">
                <a:latin typeface="Calibri" panose="020F0502020204030204" pitchFamily="34" charset="0"/>
                <a:cs typeface="Calibri" panose="020F0502020204030204" pitchFamily="34" charset="0"/>
              </a:rPr>
              <a:t>END;</a:t>
            </a:r>
          </a:p>
          <a:p>
            <a:pPr eaLnBrk="1" hangingPunct="1">
              <a:lnSpc>
                <a:spcPct val="90000"/>
              </a:lnSpc>
              <a:buFontTx/>
              <a:buNone/>
            </a:pPr>
            <a:r>
              <a:rPr lang="en-US" altLang="en-US" sz="2400" b="1">
                <a:latin typeface="Calibri" panose="020F0502020204030204" pitchFamily="34" charset="0"/>
                <a:cs typeface="Calibri" panose="020F0502020204030204" pitchFamily="34" charset="0"/>
              </a:rPr>
              <a:t>/</a:t>
            </a:r>
          </a:p>
        </p:txBody>
      </p:sp>
      <p:sp>
        <p:nvSpPr>
          <p:cNvPr id="2" name="Rectangle 1">
            <a:extLst>
              <a:ext uri="{FF2B5EF4-FFF2-40B4-BE49-F238E27FC236}">
                <a16:creationId xmlns:a16="http://schemas.microsoft.com/office/drawing/2014/main" id="{475BEE98-ADBE-4D47-857E-6675446BF973}"/>
              </a:ext>
            </a:extLst>
          </p:cNvPr>
          <p:cNvSpPr/>
          <p:nvPr/>
        </p:nvSpPr>
        <p:spPr>
          <a:xfrm>
            <a:off x="370298" y="685800"/>
            <a:ext cx="8087902" cy="523220"/>
          </a:xfrm>
          <a:prstGeom prst="rect">
            <a:avLst/>
          </a:prstGeom>
        </p:spPr>
        <p:txBody>
          <a:bodyPr wrap="square">
            <a:spAutoFit/>
          </a:bodyPr>
          <a:lstStyle/>
          <a:p>
            <a:r>
              <a:rPr lang="en-IN"/>
              <a:t>Assume we have a table DEPT(Deptno, Dname, loc)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F0C1-EB82-493E-AD09-75276A19DAC1}"/>
              </a:ext>
            </a:extLst>
          </p:cNvPr>
          <p:cNvSpPr>
            <a:spLocks noGrp="1"/>
          </p:cNvSpPr>
          <p:nvPr>
            <p:ph type="title"/>
          </p:nvPr>
        </p:nvSpPr>
        <p:spPr>
          <a:xfrm>
            <a:off x="838200" y="15240"/>
            <a:ext cx="7772400" cy="1143000"/>
          </a:xfrm>
        </p:spPr>
        <p:txBody>
          <a:bodyPr/>
          <a:lstStyle/>
          <a:p>
            <a:r>
              <a:rPr lang="en-US">
                <a:solidFill>
                  <a:srgbClr val="C00000"/>
                </a:solidFill>
              </a:rPr>
              <a:t>Example:</a:t>
            </a:r>
            <a:endParaRPr lang="en-IN">
              <a:solidFill>
                <a:srgbClr val="C00000"/>
              </a:solidFill>
            </a:endParaRPr>
          </a:p>
        </p:txBody>
      </p:sp>
      <p:sp>
        <p:nvSpPr>
          <p:cNvPr id="3" name="Content Placeholder 2">
            <a:extLst>
              <a:ext uri="{FF2B5EF4-FFF2-40B4-BE49-F238E27FC236}">
                <a16:creationId xmlns:a16="http://schemas.microsoft.com/office/drawing/2014/main" id="{A71BAA7F-4517-4D93-8409-A1F5DB8712BE}"/>
              </a:ext>
            </a:extLst>
          </p:cNvPr>
          <p:cNvSpPr>
            <a:spLocks noGrp="1"/>
          </p:cNvSpPr>
          <p:nvPr>
            <p:ph idx="1"/>
          </p:nvPr>
        </p:nvSpPr>
        <p:spPr>
          <a:xfrm>
            <a:off x="685800" y="1371600"/>
            <a:ext cx="7772400" cy="4114800"/>
          </a:xfrm>
        </p:spPr>
        <p:txBody>
          <a:bodyPr/>
          <a:lstStyle/>
          <a:p>
            <a:pPr marL="0" indent="0">
              <a:buNone/>
            </a:pPr>
            <a:r>
              <a:rPr lang="en-US"/>
              <a:t>Assume that we have a table </a:t>
            </a:r>
          </a:p>
          <a:p>
            <a:pPr marL="0" indent="0">
              <a:buNone/>
            </a:pPr>
            <a:r>
              <a:rPr lang="en-US"/>
              <a:t>  STUD(</a:t>
            </a:r>
            <a:r>
              <a:rPr lang="en-US" u="sng"/>
              <a:t>RegNo</a:t>
            </a:r>
            <a:r>
              <a:rPr lang="en-US"/>
              <a:t>, Name, Mark1,Mark2,Mark3)</a:t>
            </a:r>
          </a:p>
          <a:p>
            <a:pPr marL="0" indent="0">
              <a:buNone/>
            </a:pPr>
            <a:endParaRPr lang="en-US"/>
          </a:p>
          <a:p>
            <a:pPr marL="0" indent="0">
              <a:buNone/>
            </a:pPr>
            <a:r>
              <a:rPr lang="en-US"/>
              <a:t>Write a PL/SQL block to find the marks details of a student depending on the Registration Number input by the user. Also display Total and Average marks of the student.</a:t>
            </a:r>
            <a:endParaRPr lang="en-IN"/>
          </a:p>
        </p:txBody>
      </p:sp>
    </p:spTree>
    <p:extLst>
      <p:ext uri="{BB962C8B-B14F-4D97-AF65-F5344CB8AC3E}">
        <p14:creationId xmlns:p14="http://schemas.microsoft.com/office/powerpoint/2010/main" val="3017626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BB18B1C-C223-475A-AE1A-F182BAE80F48}"/>
              </a:ext>
            </a:extLst>
          </p:cNvPr>
          <p:cNvSpPr>
            <a:spLocks noGrp="1" noChangeArrowheads="1"/>
          </p:cNvSpPr>
          <p:nvPr>
            <p:ph type="title"/>
          </p:nvPr>
        </p:nvSpPr>
        <p:spPr/>
        <p:txBody>
          <a:bodyPr/>
          <a:lstStyle/>
          <a:p>
            <a:pPr eaLnBrk="1" hangingPunct="1"/>
            <a:r>
              <a:rPr lang="en-US" altLang="en-US"/>
              <a:t>What is PL/SQL</a:t>
            </a:r>
          </a:p>
        </p:txBody>
      </p:sp>
      <p:sp>
        <p:nvSpPr>
          <p:cNvPr id="18435" name="Rectangle 3">
            <a:extLst>
              <a:ext uri="{FF2B5EF4-FFF2-40B4-BE49-F238E27FC236}">
                <a16:creationId xmlns:a16="http://schemas.microsoft.com/office/drawing/2014/main" id="{41939584-3D08-44DF-B7CF-AAFD9E3C7D7E}"/>
              </a:ext>
            </a:extLst>
          </p:cNvPr>
          <p:cNvSpPr>
            <a:spLocks noGrp="1" noChangeArrowheads="1"/>
          </p:cNvSpPr>
          <p:nvPr>
            <p:ph type="body" idx="1"/>
          </p:nvPr>
        </p:nvSpPr>
        <p:spPr>
          <a:xfrm>
            <a:off x="228600" y="1905000"/>
            <a:ext cx="8686800" cy="4114800"/>
          </a:xfrm>
        </p:spPr>
        <p:txBody>
          <a:bodyPr/>
          <a:lstStyle/>
          <a:p>
            <a:pPr eaLnBrk="1" hangingPunct="1"/>
            <a:r>
              <a:rPr lang="en-US" altLang="en-US"/>
              <a:t>Procedural Language – SQL</a:t>
            </a:r>
          </a:p>
          <a:p>
            <a:pPr algn="just" eaLnBrk="1" hangingPunct="1"/>
            <a:r>
              <a:rPr lang="en-US" altLang="en-US"/>
              <a:t>An extension to SQL with design features of programming languages  (procedural and object oriented)</a:t>
            </a:r>
          </a:p>
          <a:p>
            <a:pPr eaLnBrk="1" hangingPunct="1"/>
            <a:r>
              <a:rPr lang="en-US" altLang="en-US"/>
              <a:t>PL/SQL and Java are both supported as internal host languages within Oracle products.</a:t>
            </a:r>
          </a:p>
          <a:p>
            <a:pPr eaLnBrk="1" hangingPunct="1">
              <a:buFontTx/>
              <a:buNone/>
            </a:pPr>
            <a:endParaRPr lang="en-US" altLang="en-US"/>
          </a:p>
          <a:p>
            <a:pPr eaLnBrk="1" hangingPunct="1"/>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56F5189-E92A-4B86-8186-608C4C12596C}"/>
              </a:ext>
            </a:extLst>
          </p:cNvPr>
          <p:cNvSpPr>
            <a:spLocks noGrp="1" noChangeArrowheads="1"/>
          </p:cNvSpPr>
          <p:nvPr>
            <p:ph type="title"/>
          </p:nvPr>
        </p:nvSpPr>
        <p:spPr>
          <a:xfrm>
            <a:off x="533400" y="381000"/>
            <a:ext cx="8077200" cy="762000"/>
          </a:xfrm>
        </p:spPr>
        <p:txBody>
          <a:bodyPr/>
          <a:lstStyle/>
          <a:p>
            <a:pPr eaLnBrk="1" hangingPunct="1"/>
            <a:r>
              <a:rPr lang="en-US" altLang="en-US" sz="3200"/>
              <a:t>COMMON IN-BUILT STRING FUNCTIONS</a:t>
            </a:r>
          </a:p>
        </p:txBody>
      </p:sp>
      <p:sp>
        <p:nvSpPr>
          <p:cNvPr id="38915" name="Rectangle 3">
            <a:extLst>
              <a:ext uri="{FF2B5EF4-FFF2-40B4-BE49-F238E27FC236}">
                <a16:creationId xmlns:a16="http://schemas.microsoft.com/office/drawing/2014/main" id="{95319608-4C3F-483D-9F52-7E459E35AFE5}"/>
              </a:ext>
            </a:extLst>
          </p:cNvPr>
          <p:cNvSpPr>
            <a:spLocks noGrp="1" noChangeArrowheads="1"/>
          </p:cNvSpPr>
          <p:nvPr>
            <p:ph type="body" idx="1"/>
          </p:nvPr>
        </p:nvSpPr>
        <p:spPr>
          <a:xfrm>
            <a:off x="685800" y="1447800"/>
            <a:ext cx="7772400" cy="4648200"/>
          </a:xfrm>
        </p:spPr>
        <p:txBody>
          <a:bodyPr/>
          <a:lstStyle/>
          <a:p>
            <a:pPr eaLnBrk="1" hangingPunct="1"/>
            <a:r>
              <a:rPr lang="en-US" altLang="en-US" sz="2000"/>
              <a:t>CHR(asciivalue) </a:t>
            </a:r>
          </a:p>
          <a:p>
            <a:pPr eaLnBrk="1" hangingPunct="1"/>
            <a:r>
              <a:rPr lang="en-US" altLang="en-US" sz="2000"/>
              <a:t>ASCII(string)</a:t>
            </a:r>
          </a:p>
          <a:p>
            <a:pPr eaLnBrk="1" hangingPunct="1"/>
            <a:r>
              <a:rPr lang="en-US" altLang="en-US" sz="2000"/>
              <a:t>LOWER(string)</a:t>
            </a:r>
          </a:p>
          <a:p>
            <a:pPr eaLnBrk="1" hangingPunct="1"/>
            <a:r>
              <a:rPr lang="en-US" altLang="en-US" sz="2000"/>
              <a:t>SUBSTR(string,start,substrlength)</a:t>
            </a:r>
          </a:p>
          <a:p>
            <a:pPr eaLnBrk="1" hangingPunct="1"/>
            <a:r>
              <a:rPr lang="en-US" altLang="en-US" sz="2000"/>
              <a:t>LTRIM(string)</a:t>
            </a:r>
          </a:p>
          <a:p>
            <a:pPr eaLnBrk="1" hangingPunct="1"/>
            <a:r>
              <a:rPr lang="en-US" altLang="en-US" sz="2000"/>
              <a:t>RTRIM(string)</a:t>
            </a:r>
          </a:p>
          <a:p>
            <a:pPr eaLnBrk="1" hangingPunct="1"/>
            <a:r>
              <a:rPr lang="en-US" altLang="en-US" sz="2000"/>
              <a:t>LPAD(string_to_be_padded, spaces_to_pad, |string_to_pad_with|)</a:t>
            </a:r>
          </a:p>
          <a:p>
            <a:pPr eaLnBrk="1" hangingPunct="1"/>
            <a:r>
              <a:rPr lang="en-US" altLang="en-US" sz="2000"/>
              <a:t>RPAD(string_to_be_padded, spaces_to_pad, |string_to_pad_with|)</a:t>
            </a:r>
          </a:p>
          <a:p>
            <a:pPr eaLnBrk="1" hangingPunct="1"/>
            <a:r>
              <a:rPr lang="en-US" altLang="en-US" sz="2000"/>
              <a:t>REPLACE(string, searchstring, replacestring)</a:t>
            </a:r>
          </a:p>
          <a:p>
            <a:pPr eaLnBrk="1" hangingPunct="1"/>
            <a:r>
              <a:rPr lang="en-US" altLang="en-US" sz="2000"/>
              <a:t>UPPER(string)</a:t>
            </a:r>
          </a:p>
          <a:p>
            <a:pPr eaLnBrk="1" hangingPunct="1"/>
            <a:r>
              <a:rPr lang="en-US" altLang="en-US" sz="2000"/>
              <a:t>INITCAP(string)</a:t>
            </a:r>
          </a:p>
          <a:p>
            <a:pPr eaLnBrk="1" hangingPunct="1"/>
            <a:r>
              <a:rPr lang="en-US" altLang="en-US" sz="2000"/>
              <a:t>LENGTH(string)</a:t>
            </a:r>
          </a:p>
          <a:p>
            <a:pPr eaLnBrk="1" hangingPunct="1"/>
            <a:endParaRPr lang="en-US" alt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9818BE4C-FCF6-40E3-BE85-301F53D07129}"/>
              </a:ext>
            </a:extLst>
          </p:cNvPr>
          <p:cNvSpPr>
            <a:spLocks noGrp="1" noChangeArrowheads="1"/>
          </p:cNvSpPr>
          <p:nvPr>
            <p:ph type="title"/>
          </p:nvPr>
        </p:nvSpPr>
        <p:spPr>
          <a:xfrm>
            <a:off x="533400" y="609600"/>
            <a:ext cx="8382000" cy="762000"/>
          </a:xfrm>
        </p:spPr>
        <p:txBody>
          <a:bodyPr/>
          <a:lstStyle/>
          <a:p>
            <a:pPr eaLnBrk="1" hangingPunct="1"/>
            <a:r>
              <a:rPr lang="en-US" altLang="en-US" sz="3200"/>
              <a:t>COMMON IN-BUILT NUMERIC FUNCTIONS</a:t>
            </a:r>
          </a:p>
        </p:txBody>
      </p:sp>
      <p:sp>
        <p:nvSpPr>
          <p:cNvPr id="39939" name="Rectangle 3">
            <a:extLst>
              <a:ext uri="{FF2B5EF4-FFF2-40B4-BE49-F238E27FC236}">
                <a16:creationId xmlns:a16="http://schemas.microsoft.com/office/drawing/2014/main" id="{362E9CE1-CC94-4792-985C-0231B19E23B4}"/>
              </a:ext>
            </a:extLst>
          </p:cNvPr>
          <p:cNvSpPr>
            <a:spLocks noGrp="1" noChangeArrowheads="1"/>
          </p:cNvSpPr>
          <p:nvPr>
            <p:ph type="body" idx="1"/>
          </p:nvPr>
        </p:nvSpPr>
        <p:spPr>
          <a:xfrm>
            <a:off x="685800" y="1447800"/>
            <a:ext cx="7772400" cy="4648200"/>
          </a:xfrm>
        </p:spPr>
        <p:txBody>
          <a:bodyPr/>
          <a:lstStyle/>
          <a:p>
            <a:pPr eaLnBrk="1" hangingPunct="1"/>
            <a:r>
              <a:rPr lang="en-US" altLang="en-US" sz="2400"/>
              <a:t>ABS(value) </a:t>
            </a:r>
          </a:p>
          <a:p>
            <a:pPr eaLnBrk="1" hangingPunct="1"/>
            <a:r>
              <a:rPr lang="en-US" altLang="en-US" sz="2400"/>
              <a:t>ROUND(value, precision)</a:t>
            </a:r>
          </a:p>
          <a:p>
            <a:pPr eaLnBrk="1" hangingPunct="1"/>
            <a:r>
              <a:rPr lang="en-US" altLang="en-US" sz="2400"/>
              <a:t>MOD(value,divisor)</a:t>
            </a:r>
          </a:p>
          <a:p>
            <a:pPr eaLnBrk="1" hangingPunct="1"/>
            <a:r>
              <a:rPr lang="en-US" altLang="en-US" sz="2400"/>
              <a:t>SQRT(value)</a:t>
            </a:r>
          </a:p>
          <a:p>
            <a:pPr eaLnBrk="1" hangingPunct="1"/>
            <a:r>
              <a:rPr lang="en-US" altLang="en-US" sz="2400"/>
              <a:t>TRUNC(value,|precision|)</a:t>
            </a:r>
          </a:p>
          <a:p>
            <a:pPr eaLnBrk="1" hangingPunct="1"/>
            <a:r>
              <a:rPr lang="en-US" altLang="en-US" sz="2400"/>
              <a:t>LEAST(exp1, exp2…)</a:t>
            </a:r>
          </a:p>
          <a:p>
            <a:pPr eaLnBrk="1" hangingPunct="1"/>
            <a:r>
              <a:rPr lang="en-US" altLang="en-US" sz="2400"/>
              <a:t>GREATEST(exp1, exp2…)</a:t>
            </a:r>
          </a:p>
          <a:p>
            <a:pPr eaLnBrk="1" hangingPunct="1">
              <a:buFontTx/>
              <a:buNone/>
            </a:pPr>
            <a:endParaRPr lang="en-US"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7433CDE-EDD5-430F-95E9-1F355B5EAB88}"/>
              </a:ext>
            </a:extLst>
          </p:cNvPr>
          <p:cNvSpPr>
            <a:spLocks noGrp="1" noChangeArrowheads="1"/>
          </p:cNvSpPr>
          <p:nvPr>
            <p:ph type="title"/>
          </p:nvPr>
        </p:nvSpPr>
        <p:spPr>
          <a:xfrm>
            <a:off x="533400" y="-114300"/>
            <a:ext cx="7772400" cy="1143000"/>
          </a:xfrm>
        </p:spPr>
        <p:txBody>
          <a:bodyPr/>
          <a:lstStyle/>
          <a:p>
            <a:r>
              <a:rPr lang="en-US" altLang="en-US">
                <a:solidFill>
                  <a:srgbClr val="C00000"/>
                </a:solidFill>
              </a:rPr>
              <a:t>Conditional logic</a:t>
            </a:r>
          </a:p>
        </p:txBody>
      </p:sp>
      <p:sp>
        <p:nvSpPr>
          <p:cNvPr id="40963" name="Rectangle 3">
            <a:extLst>
              <a:ext uri="{FF2B5EF4-FFF2-40B4-BE49-F238E27FC236}">
                <a16:creationId xmlns:a16="http://schemas.microsoft.com/office/drawing/2014/main" id="{841BFCE3-06E3-4593-92FF-50772F4D5E9E}"/>
              </a:ext>
            </a:extLst>
          </p:cNvPr>
          <p:cNvSpPr>
            <a:spLocks noGrp="1" noChangeArrowheads="1"/>
          </p:cNvSpPr>
          <p:nvPr>
            <p:ph type="body" idx="1"/>
          </p:nvPr>
        </p:nvSpPr>
        <p:spPr>
          <a:xfrm>
            <a:off x="76200" y="1600200"/>
            <a:ext cx="4343400" cy="4648200"/>
          </a:xfrm>
          <a:solidFill>
            <a:srgbClr val="FFFF99"/>
          </a:solidFill>
          <a:ln>
            <a:solidFill>
              <a:schemeClr val="tx1"/>
            </a:solidFill>
            <a:miter lim="800000"/>
            <a:headEnd/>
            <a:tailEnd/>
          </a:ln>
        </p:spPr>
        <p:txBody>
          <a:bodyPr/>
          <a:lstStyle/>
          <a:p>
            <a:pPr>
              <a:buFontTx/>
              <a:buNone/>
            </a:pPr>
            <a:r>
              <a:rPr lang="en-US" altLang="en-US">
                <a:latin typeface="Calibri" panose="020F0502020204030204" pitchFamily="34" charset="0"/>
                <a:cs typeface="Calibri" panose="020F0502020204030204" pitchFamily="34" charset="0"/>
              </a:rPr>
              <a:t>   </a:t>
            </a:r>
            <a:r>
              <a:rPr lang="en-US" altLang="en-US">
                <a:solidFill>
                  <a:srgbClr val="C00000"/>
                </a:solidFill>
                <a:latin typeface="Calibri" panose="020F0502020204030204" pitchFamily="34" charset="0"/>
                <a:cs typeface="Calibri" panose="020F0502020204030204" pitchFamily="34" charset="0"/>
              </a:rPr>
              <a:t>If</a:t>
            </a:r>
            <a:r>
              <a:rPr lang="en-US" altLang="en-US">
                <a:latin typeface="Calibri" panose="020F0502020204030204" pitchFamily="34" charset="0"/>
                <a:cs typeface="Calibri" panose="020F0502020204030204" pitchFamily="34" charset="0"/>
              </a:rPr>
              <a:t> &lt;</a:t>
            </a:r>
            <a:r>
              <a:rPr lang="en-US" altLang="en-US" err="1">
                <a:latin typeface="Calibri" panose="020F0502020204030204" pitchFamily="34" charset="0"/>
                <a:cs typeface="Calibri" panose="020F0502020204030204" pitchFamily="34" charset="0"/>
              </a:rPr>
              <a:t>cond</a:t>
            </a:r>
            <a:r>
              <a:rPr lang="en-US" altLang="en-US">
                <a:latin typeface="Calibri" panose="020F0502020204030204" pitchFamily="34" charset="0"/>
                <a:cs typeface="Calibri" panose="020F0502020204030204" pitchFamily="34" charset="0"/>
              </a:rPr>
              <a:t>&gt;</a:t>
            </a:r>
          </a:p>
          <a:p>
            <a:pPr>
              <a:buFontTx/>
              <a:buNone/>
            </a:pPr>
            <a:r>
              <a:rPr lang="en-US" altLang="en-US">
                <a:latin typeface="Calibri" panose="020F0502020204030204" pitchFamily="34" charset="0"/>
                <a:cs typeface="Calibri" panose="020F0502020204030204" pitchFamily="34" charset="0"/>
              </a:rPr>
              <a:t>      </a:t>
            </a:r>
            <a:r>
              <a:rPr lang="en-US" altLang="en-US">
                <a:solidFill>
                  <a:srgbClr val="C00000"/>
                </a:solidFill>
                <a:latin typeface="Calibri" panose="020F0502020204030204" pitchFamily="34" charset="0"/>
                <a:cs typeface="Calibri" panose="020F0502020204030204" pitchFamily="34" charset="0"/>
              </a:rPr>
              <a:t>Then</a:t>
            </a:r>
            <a:r>
              <a:rPr lang="en-US" altLang="en-US">
                <a:latin typeface="Calibri" panose="020F0502020204030204" pitchFamily="34" charset="0"/>
                <a:cs typeface="Calibri" panose="020F0502020204030204" pitchFamily="34" charset="0"/>
              </a:rPr>
              <a:t> &lt;command&gt;</a:t>
            </a:r>
          </a:p>
          <a:p>
            <a:pPr>
              <a:buFontTx/>
              <a:buNone/>
            </a:pPr>
            <a:r>
              <a:rPr lang="en-US" altLang="en-US">
                <a:solidFill>
                  <a:srgbClr val="FF0000"/>
                </a:solidFill>
                <a:latin typeface="Calibri" panose="020F0502020204030204" pitchFamily="34" charset="0"/>
                <a:cs typeface="Calibri" panose="020F0502020204030204" pitchFamily="34" charset="0"/>
              </a:rPr>
              <a:t>   El</a:t>
            </a:r>
            <a:r>
              <a:rPr lang="en-US" altLang="en-US" b="1">
                <a:solidFill>
                  <a:srgbClr val="FF0000"/>
                </a:solidFill>
                <a:latin typeface="Calibri" panose="020F0502020204030204" pitchFamily="34" charset="0"/>
                <a:cs typeface="Calibri" panose="020F0502020204030204" pitchFamily="34" charset="0"/>
              </a:rPr>
              <a:t>s</a:t>
            </a:r>
            <a:r>
              <a:rPr lang="en-US" altLang="en-US">
                <a:solidFill>
                  <a:srgbClr val="FF0000"/>
                </a:solidFill>
                <a:latin typeface="Calibri" panose="020F0502020204030204" pitchFamily="34" charset="0"/>
                <a:cs typeface="Calibri" panose="020F0502020204030204" pitchFamily="34" charset="0"/>
              </a:rPr>
              <a:t>if </a:t>
            </a:r>
            <a:r>
              <a:rPr lang="en-US" altLang="en-US">
                <a:latin typeface="Calibri" panose="020F0502020204030204" pitchFamily="34" charset="0"/>
                <a:cs typeface="Calibri" panose="020F0502020204030204" pitchFamily="34" charset="0"/>
              </a:rPr>
              <a:t>&lt;cond2&gt; </a:t>
            </a:r>
          </a:p>
          <a:p>
            <a:pPr>
              <a:buFontTx/>
              <a:buNone/>
            </a:pPr>
            <a:r>
              <a:rPr lang="en-US" altLang="en-US">
                <a:latin typeface="Calibri" panose="020F0502020204030204" pitchFamily="34" charset="0"/>
                <a:cs typeface="Calibri" panose="020F0502020204030204" pitchFamily="34" charset="0"/>
              </a:rPr>
              <a:t>      </a:t>
            </a:r>
            <a:r>
              <a:rPr lang="en-US" altLang="en-US">
                <a:solidFill>
                  <a:srgbClr val="C00000"/>
                </a:solidFill>
                <a:latin typeface="Calibri" panose="020F0502020204030204" pitchFamily="34" charset="0"/>
                <a:cs typeface="Calibri" panose="020F0502020204030204" pitchFamily="34" charset="0"/>
              </a:rPr>
              <a:t>Then</a:t>
            </a:r>
            <a:r>
              <a:rPr lang="en-US" altLang="en-US">
                <a:latin typeface="Calibri" panose="020F0502020204030204" pitchFamily="34" charset="0"/>
                <a:cs typeface="Calibri" panose="020F0502020204030204" pitchFamily="34" charset="0"/>
              </a:rPr>
              <a:t> &lt;command2&gt;</a:t>
            </a:r>
          </a:p>
          <a:p>
            <a:pPr>
              <a:buFontTx/>
              <a:buNone/>
            </a:pPr>
            <a:r>
              <a:rPr lang="en-US" altLang="en-US">
                <a:latin typeface="Calibri" panose="020F0502020204030204" pitchFamily="34" charset="0"/>
                <a:cs typeface="Calibri" panose="020F0502020204030204" pitchFamily="34" charset="0"/>
              </a:rPr>
              <a:t>   </a:t>
            </a:r>
            <a:r>
              <a:rPr lang="en-US" altLang="en-US">
                <a:solidFill>
                  <a:srgbClr val="C00000"/>
                </a:solidFill>
                <a:latin typeface="Calibri" panose="020F0502020204030204" pitchFamily="34" charset="0"/>
                <a:cs typeface="Calibri" panose="020F0502020204030204" pitchFamily="34" charset="0"/>
              </a:rPr>
              <a:t>Else</a:t>
            </a:r>
          </a:p>
          <a:p>
            <a:pPr>
              <a:buFontTx/>
              <a:buNone/>
            </a:pPr>
            <a:r>
              <a:rPr lang="en-US" altLang="en-US">
                <a:latin typeface="Calibri" panose="020F0502020204030204" pitchFamily="34" charset="0"/>
                <a:cs typeface="Calibri" panose="020F0502020204030204" pitchFamily="34" charset="0"/>
              </a:rPr>
              <a:t>          &lt;command3&gt;</a:t>
            </a:r>
          </a:p>
          <a:p>
            <a:pPr>
              <a:buFontTx/>
              <a:buNone/>
            </a:pPr>
            <a:r>
              <a:rPr lang="en-US" altLang="en-US">
                <a:latin typeface="Calibri" panose="020F0502020204030204" pitchFamily="34" charset="0"/>
                <a:cs typeface="Calibri" panose="020F0502020204030204" pitchFamily="34" charset="0"/>
              </a:rPr>
              <a:t>   </a:t>
            </a:r>
            <a:r>
              <a:rPr lang="en-US" altLang="en-US">
                <a:solidFill>
                  <a:srgbClr val="C00000"/>
                </a:solidFill>
                <a:latin typeface="Calibri" panose="020F0502020204030204" pitchFamily="34" charset="0"/>
                <a:cs typeface="Calibri" panose="020F0502020204030204" pitchFamily="34" charset="0"/>
              </a:rPr>
              <a:t>End if;</a:t>
            </a:r>
          </a:p>
        </p:txBody>
      </p:sp>
      <p:sp>
        <p:nvSpPr>
          <p:cNvPr id="40964" name="Rectangle 5">
            <a:extLst>
              <a:ext uri="{FF2B5EF4-FFF2-40B4-BE49-F238E27FC236}">
                <a16:creationId xmlns:a16="http://schemas.microsoft.com/office/drawing/2014/main" id="{FB5CD44C-1D6B-4BBD-B8A7-F03C0E279F40}"/>
              </a:ext>
            </a:extLst>
          </p:cNvPr>
          <p:cNvSpPr>
            <a:spLocks noChangeArrowheads="1"/>
          </p:cNvSpPr>
          <p:nvPr/>
        </p:nvSpPr>
        <p:spPr bwMode="auto">
          <a:xfrm>
            <a:off x="4724400" y="1600200"/>
            <a:ext cx="4343400" cy="4648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a:latin typeface="Calibri" panose="020F0502020204030204" pitchFamily="34" charset="0"/>
                <a:cs typeface="Calibri" panose="020F0502020204030204" pitchFamily="34" charset="0"/>
              </a:rPr>
              <a:t> </a:t>
            </a:r>
            <a:r>
              <a:rPr lang="en-US" altLang="en-US">
                <a:solidFill>
                  <a:srgbClr val="C00000"/>
                </a:solidFill>
                <a:latin typeface="Calibri" panose="020F0502020204030204" pitchFamily="34" charset="0"/>
                <a:cs typeface="Calibri" panose="020F0502020204030204" pitchFamily="34" charset="0"/>
              </a:rPr>
              <a:t>If</a:t>
            </a:r>
            <a:r>
              <a:rPr lang="en-US" altLang="en-US">
                <a:latin typeface="Calibri" panose="020F0502020204030204" pitchFamily="34" charset="0"/>
                <a:cs typeface="Calibri" panose="020F0502020204030204" pitchFamily="34" charset="0"/>
              </a:rPr>
              <a:t> &lt;</a:t>
            </a:r>
            <a:r>
              <a:rPr lang="en-US" altLang="en-US" err="1">
                <a:latin typeface="Calibri" panose="020F0502020204030204" pitchFamily="34" charset="0"/>
                <a:cs typeface="Calibri" panose="020F0502020204030204" pitchFamily="34" charset="0"/>
              </a:rPr>
              <a:t>cond</a:t>
            </a:r>
            <a:r>
              <a:rPr lang="en-US" altLang="en-US">
                <a:latin typeface="Calibri" panose="020F0502020204030204" pitchFamily="34" charset="0"/>
                <a:cs typeface="Calibri" panose="020F0502020204030204" pitchFamily="34" charset="0"/>
              </a:rPr>
              <a:t>&gt;</a:t>
            </a:r>
          </a:p>
          <a:p>
            <a:pPr eaLnBrk="1" hangingPunct="1">
              <a:buFontTx/>
              <a:buNone/>
            </a:pPr>
            <a:r>
              <a:rPr lang="en-US" altLang="en-US">
                <a:latin typeface="Calibri" panose="020F0502020204030204" pitchFamily="34" charset="0"/>
                <a:cs typeface="Calibri" panose="020F0502020204030204" pitchFamily="34" charset="0"/>
              </a:rPr>
              <a:t>   </a:t>
            </a:r>
            <a:r>
              <a:rPr lang="en-US" altLang="en-US">
                <a:solidFill>
                  <a:srgbClr val="C00000"/>
                </a:solidFill>
                <a:latin typeface="Calibri" panose="020F0502020204030204" pitchFamily="34" charset="0"/>
                <a:cs typeface="Calibri" panose="020F0502020204030204" pitchFamily="34" charset="0"/>
              </a:rPr>
              <a:t>Then</a:t>
            </a:r>
          </a:p>
          <a:p>
            <a:pPr eaLnBrk="1" hangingPunct="1">
              <a:buFontTx/>
              <a:buNone/>
            </a:pPr>
            <a:r>
              <a:rPr lang="en-US" altLang="en-US">
                <a:latin typeface="Calibri" panose="020F0502020204030204" pitchFamily="34" charset="0"/>
                <a:cs typeface="Calibri" panose="020F0502020204030204" pitchFamily="34" charset="0"/>
              </a:rPr>
              <a:t>       </a:t>
            </a:r>
            <a:r>
              <a:rPr lang="en-US" altLang="en-US">
                <a:solidFill>
                  <a:srgbClr val="C00000"/>
                </a:solidFill>
                <a:latin typeface="Calibri" panose="020F0502020204030204" pitchFamily="34" charset="0"/>
                <a:cs typeface="Calibri" panose="020F0502020204030204" pitchFamily="34" charset="0"/>
              </a:rPr>
              <a:t>If</a:t>
            </a:r>
            <a:r>
              <a:rPr lang="en-US" altLang="en-US">
                <a:latin typeface="Calibri" panose="020F0502020204030204" pitchFamily="34" charset="0"/>
                <a:cs typeface="Calibri" panose="020F0502020204030204" pitchFamily="34" charset="0"/>
              </a:rPr>
              <a:t> &lt;cond2&gt;</a:t>
            </a:r>
          </a:p>
          <a:p>
            <a:pPr eaLnBrk="1" hangingPunct="1">
              <a:buFontTx/>
              <a:buNone/>
            </a:pPr>
            <a:r>
              <a:rPr lang="en-US" altLang="en-US">
                <a:latin typeface="Calibri" panose="020F0502020204030204" pitchFamily="34" charset="0"/>
                <a:cs typeface="Calibri" panose="020F0502020204030204" pitchFamily="34" charset="0"/>
              </a:rPr>
              <a:t>          </a:t>
            </a:r>
            <a:r>
              <a:rPr lang="en-US" altLang="en-US">
                <a:solidFill>
                  <a:srgbClr val="C00000"/>
                </a:solidFill>
                <a:latin typeface="Calibri" panose="020F0502020204030204" pitchFamily="34" charset="0"/>
                <a:cs typeface="Calibri" panose="020F0502020204030204" pitchFamily="34" charset="0"/>
              </a:rPr>
              <a:t>Then</a:t>
            </a:r>
            <a:r>
              <a:rPr lang="en-US" altLang="en-US">
                <a:latin typeface="Calibri" panose="020F0502020204030204" pitchFamily="34" charset="0"/>
                <a:cs typeface="Calibri" panose="020F0502020204030204" pitchFamily="34" charset="0"/>
              </a:rPr>
              <a:t> </a:t>
            </a:r>
          </a:p>
          <a:p>
            <a:pPr eaLnBrk="1" hangingPunct="1">
              <a:buFontTx/>
              <a:buNone/>
            </a:pPr>
            <a:r>
              <a:rPr lang="en-US" altLang="en-US">
                <a:latin typeface="Calibri" panose="020F0502020204030204" pitchFamily="34" charset="0"/>
                <a:cs typeface="Calibri" panose="020F0502020204030204" pitchFamily="34" charset="0"/>
              </a:rPr>
              <a:t>            &lt;command1&gt;</a:t>
            </a:r>
          </a:p>
          <a:p>
            <a:pPr eaLnBrk="1" hangingPunct="1">
              <a:buFontTx/>
              <a:buNone/>
            </a:pPr>
            <a:r>
              <a:rPr lang="en-US" altLang="en-US">
                <a:latin typeface="Calibri" panose="020F0502020204030204" pitchFamily="34" charset="0"/>
                <a:cs typeface="Calibri" panose="020F0502020204030204" pitchFamily="34" charset="0"/>
              </a:rPr>
              <a:t>        </a:t>
            </a:r>
            <a:r>
              <a:rPr lang="en-US" altLang="en-US">
                <a:solidFill>
                  <a:srgbClr val="C00000"/>
                </a:solidFill>
                <a:latin typeface="Calibri" panose="020F0502020204030204" pitchFamily="34" charset="0"/>
                <a:cs typeface="Calibri" panose="020F0502020204030204" pitchFamily="34" charset="0"/>
              </a:rPr>
              <a:t>End if;</a:t>
            </a:r>
          </a:p>
          <a:p>
            <a:pPr eaLnBrk="1" hangingPunct="1">
              <a:buFontTx/>
              <a:buNone/>
            </a:pPr>
            <a:r>
              <a:rPr lang="en-US" altLang="en-US">
                <a:latin typeface="Calibri" panose="020F0502020204030204" pitchFamily="34" charset="0"/>
                <a:cs typeface="Calibri" panose="020F0502020204030204" pitchFamily="34" charset="0"/>
              </a:rPr>
              <a:t>  </a:t>
            </a:r>
            <a:r>
              <a:rPr lang="en-US" altLang="en-US">
                <a:solidFill>
                  <a:srgbClr val="C00000"/>
                </a:solidFill>
                <a:latin typeface="Calibri" panose="020F0502020204030204" pitchFamily="34" charset="0"/>
                <a:cs typeface="Calibri" panose="020F0502020204030204" pitchFamily="34" charset="0"/>
              </a:rPr>
              <a:t>Else</a:t>
            </a:r>
            <a:r>
              <a:rPr lang="en-US" altLang="en-US">
                <a:latin typeface="Calibri" panose="020F0502020204030204" pitchFamily="34" charset="0"/>
                <a:cs typeface="Calibri" panose="020F0502020204030204" pitchFamily="34" charset="0"/>
              </a:rPr>
              <a:t> &lt;command2&gt;</a:t>
            </a:r>
          </a:p>
          <a:p>
            <a:pPr eaLnBrk="1" hangingPunct="1">
              <a:buFontTx/>
              <a:buNone/>
            </a:pPr>
            <a:r>
              <a:rPr lang="en-US" altLang="en-US">
                <a:latin typeface="Calibri" panose="020F0502020204030204" pitchFamily="34" charset="0"/>
                <a:cs typeface="Calibri" panose="020F0502020204030204" pitchFamily="34" charset="0"/>
              </a:rPr>
              <a:t>  </a:t>
            </a:r>
            <a:r>
              <a:rPr lang="en-US" altLang="en-US">
                <a:solidFill>
                  <a:srgbClr val="C00000"/>
                </a:solidFill>
                <a:latin typeface="Calibri" panose="020F0502020204030204" pitchFamily="34" charset="0"/>
                <a:cs typeface="Calibri" panose="020F0502020204030204" pitchFamily="34" charset="0"/>
              </a:rPr>
              <a:t>end if;</a:t>
            </a:r>
          </a:p>
        </p:txBody>
      </p:sp>
      <p:sp>
        <p:nvSpPr>
          <p:cNvPr id="40965" name="Text Box 6">
            <a:extLst>
              <a:ext uri="{FF2B5EF4-FFF2-40B4-BE49-F238E27FC236}">
                <a16:creationId xmlns:a16="http://schemas.microsoft.com/office/drawing/2014/main" id="{842CCE44-CDF8-487C-9E8E-471020625A80}"/>
              </a:ext>
            </a:extLst>
          </p:cNvPr>
          <p:cNvSpPr txBox="1">
            <a:spLocks noChangeArrowheads="1"/>
          </p:cNvSpPr>
          <p:nvPr/>
        </p:nvSpPr>
        <p:spPr bwMode="auto">
          <a:xfrm>
            <a:off x="76200" y="11430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0066FF"/>
                </a:solidFill>
              </a:rPr>
              <a:t>Condition:</a:t>
            </a:r>
          </a:p>
        </p:txBody>
      </p:sp>
      <p:sp>
        <p:nvSpPr>
          <p:cNvPr id="40966" name="Text Box 7">
            <a:extLst>
              <a:ext uri="{FF2B5EF4-FFF2-40B4-BE49-F238E27FC236}">
                <a16:creationId xmlns:a16="http://schemas.microsoft.com/office/drawing/2014/main" id="{C7EF5F40-1D8D-4AB8-B544-809F0D432E1F}"/>
              </a:ext>
            </a:extLst>
          </p:cNvPr>
          <p:cNvSpPr txBox="1">
            <a:spLocks noChangeArrowheads="1"/>
          </p:cNvSpPr>
          <p:nvPr/>
        </p:nvSpPr>
        <p:spPr bwMode="auto">
          <a:xfrm>
            <a:off x="4572000" y="10668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0066FF"/>
                </a:solidFill>
              </a:rPr>
              <a:t>Nested conditions: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a:extLst>
              <a:ext uri="{FF2B5EF4-FFF2-40B4-BE49-F238E27FC236}">
                <a16:creationId xmlns:a16="http://schemas.microsoft.com/office/drawing/2014/main" id="{46AC8DA3-F539-4A63-8349-4719B608D498}"/>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nchor="t"/>
          <a:lstStyle/>
          <a:p>
            <a:r>
              <a:rPr lang="en-US" altLang="en-US">
                <a:solidFill>
                  <a:srgbClr val="C00000"/>
                </a:solidFill>
              </a:rPr>
              <a:t>IF-THEN-ELSIF Statements</a:t>
            </a:r>
          </a:p>
        </p:txBody>
      </p:sp>
      <p:sp>
        <p:nvSpPr>
          <p:cNvPr id="41987" name="Rectangle 1027">
            <a:extLst>
              <a:ext uri="{FF2B5EF4-FFF2-40B4-BE49-F238E27FC236}">
                <a16:creationId xmlns:a16="http://schemas.microsoft.com/office/drawing/2014/main" id="{21E9912E-2C12-4D25-ADAF-11794A0EA23F}"/>
              </a:ext>
            </a:extLst>
          </p:cNvPr>
          <p:cNvSpPr>
            <a:spLocks noChangeArrowheads="1"/>
          </p:cNvSpPr>
          <p:nvPr/>
        </p:nvSpPr>
        <p:spPr bwMode="blackWhite">
          <a:xfrm>
            <a:off x="1090612" y="1737360"/>
            <a:ext cx="6962775" cy="4495800"/>
          </a:xfrm>
          <a:prstGeom prst="rect">
            <a:avLst/>
          </a:prstGeom>
          <a:solidFill>
            <a:srgbClr val="FFFFCC"/>
          </a:solidFill>
          <a:ln w="12700">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har char="•"/>
              <a:tabLst>
                <a:tab pos="1200150" algn="l"/>
                <a:tab pos="1658938" algn="l"/>
              </a:tabLst>
              <a:defRPr sz="3200">
                <a:solidFill>
                  <a:schemeClr val="tx1"/>
                </a:solidFill>
                <a:latin typeface="Times New Roman" panose="02020603050405020304" pitchFamily="18" charset="0"/>
              </a:defRPr>
            </a:lvl1pPr>
            <a:lvl2pPr marL="742950" indent="-285750">
              <a:spcBef>
                <a:spcPct val="20000"/>
              </a:spcBef>
              <a:buChar char="–"/>
              <a:tabLst>
                <a:tab pos="1200150" algn="l"/>
                <a:tab pos="1658938" algn="l"/>
              </a:tabLst>
              <a:defRPr sz="2800">
                <a:solidFill>
                  <a:schemeClr val="tx1"/>
                </a:solidFill>
                <a:latin typeface="Times New Roman" panose="02020603050405020304" pitchFamily="18" charset="0"/>
              </a:defRPr>
            </a:lvl2pPr>
            <a:lvl3pPr marL="1143000" indent="-228600">
              <a:spcBef>
                <a:spcPct val="20000"/>
              </a:spcBef>
              <a:buChar char="•"/>
              <a:tabLst>
                <a:tab pos="1200150" algn="l"/>
                <a:tab pos="1658938" algn="l"/>
              </a:tabLst>
              <a:defRPr sz="2400">
                <a:solidFill>
                  <a:schemeClr val="tx1"/>
                </a:solidFill>
                <a:latin typeface="Times New Roman" panose="02020603050405020304" pitchFamily="18" charset="0"/>
              </a:defRPr>
            </a:lvl3pPr>
            <a:lvl4pPr marL="1600200" indent="-228600">
              <a:spcBef>
                <a:spcPct val="20000"/>
              </a:spcBef>
              <a:buChar char="–"/>
              <a:tabLst>
                <a:tab pos="1200150" algn="l"/>
                <a:tab pos="1658938" algn="l"/>
              </a:tabLst>
              <a:defRPr sz="2000">
                <a:solidFill>
                  <a:schemeClr val="tx1"/>
                </a:solidFill>
                <a:latin typeface="Times New Roman" panose="02020603050405020304" pitchFamily="18" charset="0"/>
              </a:defRPr>
            </a:lvl4pPr>
            <a:lvl5pPr marL="2057400" indent="-228600">
              <a:spcBef>
                <a:spcPct val="20000"/>
              </a:spcBef>
              <a:buChar char="»"/>
              <a:tabLst>
                <a:tab pos="1200150" algn="l"/>
                <a:tab pos="16589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200150" algn="l"/>
                <a:tab pos="16589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200150" algn="l"/>
                <a:tab pos="16589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200150" algn="l"/>
                <a:tab pos="16589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200150" algn="l"/>
                <a:tab pos="1658938" algn="l"/>
              </a:tabLst>
              <a:defRPr sz="2000">
                <a:solidFill>
                  <a:schemeClr val="tx1"/>
                </a:solidFill>
                <a:latin typeface="Times New Roman" panose="02020603050405020304" pitchFamily="18" charset="0"/>
              </a:defRPr>
            </a:lvl9pPr>
          </a:lstStyle>
          <a:p>
            <a:pPr>
              <a:buFontTx/>
              <a:buNone/>
            </a:pPr>
            <a:r>
              <a:rPr lang="en-US" altLang="en-US" sz="2400" b="1">
                <a:solidFill>
                  <a:srgbClr val="000000"/>
                </a:solidFill>
                <a:latin typeface="Calibri" panose="020F0502020204030204" pitchFamily="34" charset="0"/>
                <a:cs typeface="Calibri" panose="020F0502020204030204" pitchFamily="34" charset="0"/>
              </a:rPr>
              <a:t>. . .</a:t>
            </a:r>
          </a:p>
          <a:p>
            <a:pPr>
              <a:buFontTx/>
              <a:buNone/>
            </a:pPr>
            <a:r>
              <a:rPr lang="en-US" altLang="en-US" sz="2400" b="1">
                <a:solidFill>
                  <a:srgbClr val="000000"/>
                </a:solidFill>
                <a:latin typeface="Calibri" panose="020F0502020204030204" pitchFamily="34" charset="0"/>
                <a:cs typeface="Calibri" panose="020F0502020204030204" pitchFamily="34" charset="0"/>
              </a:rPr>
              <a:t>IF rating &gt; 7 THEN</a:t>
            </a:r>
          </a:p>
          <a:p>
            <a:pPr>
              <a:buFontTx/>
              <a:buNone/>
            </a:pPr>
            <a:r>
              <a:rPr lang="en-US" altLang="en-US" sz="2400" b="1">
                <a:solidFill>
                  <a:srgbClr val="000000"/>
                </a:solidFill>
                <a:latin typeface="Calibri" panose="020F0502020204030204" pitchFamily="34" charset="0"/>
                <a:cs typeface="Calibri" panose="020F0502020204030204" pitchFamily="34" charset="0"/>
              </a:rPr>
              <a:t>  </a:t>
            </a:r>
            <a:r>
              <a:rPr lang="en-US" altLang="en-US" sz="2400" b="1" err="1">
                <a:solidFill>
                  <a:srgbClr val="000000"/>
                </a:solidFill>
                <a:latin typeface="Calibri" panose="020F0502020204030204" pitchFamily="34" charset="0"/>
                <a:cs typeface="Calibri" panose="020F0502020204030204" pitchFamily="34" charset="0"/>
              </a:rPr>
              <a:t>v_message</a:t>
            </a:r>
            <a:r>
              <a:rPr lang="en-US" altLang="en-US" sz="2400" b="1">
                <a:solidFill>
                  <a:srgbClr val="000000"/>
                </a:solidFill>
                <a:latin typeface="Calibri" panose="020F0502020204030204" pitchFamily="34" charset="0"/>
                <a:cs typeface="Calibri" panose="020F0502020204030204" pitchFamily="34" charset="0"/>
              </a:rPr>
              <a:t> := 'You are great'; </a:t>
            </a:r>
          </a:p>
          <a:p>
            <a:pPr>
              <a:buFontTx/>
              <a:buNone/>
            </a:pPr>
            <a:r>
              <a:rPr lang="en-US" altLang="en-US" sz="2400" b="1">
                <a:solidFill>
                  <a:srgbClr val="C00000"/>
                </a:solidFill>
                <a:latin typeface="Calibri" panose="020F0502020204030204" pitchFamily="34" charset="0"/>
                <a:cs typeface="Calibri" panose="020F0502020204030204" pitchFamily="34" charset="0"/>
              </a:rPr>
              <a:t>ELSIF</a:t>
            </a:r>
            <a:r>
              <a:rPr lang="en-US" altLang="en-US" sz="2400" b="1">
                <a:solidFill>
                  <a:srgbClr val="000000"/>
                </a:solidFill>
                <a:latin typeface="Calibri" panose="020F0502020204030204" pitchFamily="34" charset="0"/>
                <a:cs typeface="Calibri" panose="020F0502020204030204" pitchFamily="34" charset="0"/>
              </a:rPr>
              <a:t> rating &gt;= 5 THEN              </a:t>
            </a:r>
          </a:p>
          <a:p>
            <a:pPr>
              <a:buFontTx/>
              <a:buNone/>
            </a:pPr>
            <a:r>
              <a:rPr lang="en-US" altLang="en-US" sz="2400" b="1">
                <a:solidFill>
                  <a:srgbClr val="000000"/>
                </a:solidFill>
                <a:latin typeface="Calibri" panose="020F0502020204030204" pitchFamily="34" charset="0"/>
                <a:cs typeface="Calibri" panose="020F0502020204030204" pitchFamily="34" charset="0"/>
              </a:rPr>
              <a:t>  </a:t>
            </a:r>
            <a:r>
              <a:rPr lang="en-US" altLang="en-US" sz="2400" b="1" err="1">
                <a:solidFill>
                  <a:srgbClr val="000000"/>
                </a:solidFill>
                <a:latin typeface="Calibri" panose="020F0502020204030204" pitchFamily="34" charset="0"/>
                <a:cs typeface="Calibri" panose="020F0502020204030204" pitchFamily="34" charset="0"/>
              </a:rPr>
              <a:t>v_message</a:t>
            </a:r>
            <a:r>
              <a:rPr lang="en-US" altLang="en-US" sz="2400" b="1">
                <a:solidFill>
                  <a:srgbClr val="000000"/>
                </a:solidFill>
                <a:latin typeface="Calibri" panose="020F0502020204030204" pitchFamily="34" charset="0"/>
                <a:cs typeface="Calibri" panose="020F0502020204030204" pitchFamily="34" charset="0"/>
              </a:rPr>
              <a:t> := 'Not bad';</a:t>
            </a:r>
          </a:p>
          <a:p>
            <a:pPr>
              <a:buFontTx/>
              <a:buNone/>
            </a:pPr>
            <a:r>
              <a:rPr lang="en-US" altLang="en-US" sz="2400" b="1">
                <a:solidFill>
                  <a:srgbClr val="000000"/>
                </a:solidFill>
                <a:latin typeface="Calibri" panose="020F0502020204030204" pitchFamily="34" charset="0"/>
                <a:cs typeface="Calibri" panose="020F0502020204030204" pitchFamily="34" charset="0"/>
              </a:rPr>
              <a:t>ELSE</a:t>
            </a:r>
          </a:p>
          <a:p>
            <a:pPr>
              <a:buFontTx/>
              <a:buNone/>
            </a:pPr>
            <a:r>
              <a:rPr lang="en-US" altLang="en-US" sz="2400" b="1">
                <a:solidFill>
                  <a:srgbClr val="000000"/>
                </a:solidFill>
                <a:latin typeface="Calibri" panose="020F0502020204030204" pitchFamily="34" charset="0"/>
                <a:cs typeface="Calibri" panose="020F0502020204030204" pitchFamily="34" charset="0"/>
              </a:rPr>
              <a:t>  </a:t>
            </a:r>
            <a:r>
              <a:rPr lang="en-US" altLang="en-US" sz="2400" b="1" err="1">
                <a:solidFill>
                  <a:srgbClr val="000000"/>
                </a:solidFill>
                <a:latin typeface="Calibri" panose="020F0502020204030204" pitchFamily="34" charset="0"/>
                <a:cs typeface="Calibri" panose="020F0502020204030204" pitchFamily="34" charset="0"/>
              </a:rPr>
              <a:t>v_message</a:t>
            </a:r>
            <a:r>
              <a:rPr lang="en-US" altLang="en-US" sz="2400" b="1">
                <a:solidFill>
                  <a:srgbClr val="000000"/>
                </a:solidFill>
                <a:latin typeface="Calibri" panose="020F0502020204030204" pitchFamily="34" charset="0"/>
                <a:cs typeface="Calibri" panose="020F0502020204030204" pitchFamily="34" charset="0"/>
              </a:rPr>
              <a:t> := 'Pretty bad';</a:t>
            </a:r>
          </a:p>
          <a:p>
            <a:pPr>
              <a:buFontTx/>
              <a:buNone/>
            </a:pPr>
            <a:r>
              <a:rPr lang="en-US" altLang="en-US" sz="2400" b="1">
                <a:solidFill>
                  <a:srgbClr val="000000"/>
                </a:solidFill>
                <a:latin typeface="Calibri" panose="020F0502020204030204" pitchFamily="34" charset="0"/>
                <a:cs typeface="Calibri" panose="020F0502020204030204" pitchFamily="34" charset="0"/>
              </a:rPr>
              <a:t>END IF;</a:t>
            </a:r>
          </a:p>
          <a:p>
            <a:pPr>
              <a:buFontTx/>
              <a:buNone/>
            </a:pPr>
            <a:r>
              <a:rPr lang="en-US" altLang="en-US" sz="2400" b="1">
                <a:solidFill>
                  <a:srgbClr val="000000"/>
                </a:solidFill>
                <a:latin typeface="Calibri" panose="020F0502020204030204" pitchFamily="34" charset="0"/>
                <a:cs typeface="Calibri" panose="020F0502020204030204" pitchFamily="34" charset="0"/>
              </a:rPr>
              <a:t>. . .</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03A9EE50-CF8E-49C1-BA93-BC8F11B883C3}"/>
              </a:ext>
            </a:extLst>
          </p:cNvPr>
          <p:cNvSpPr>
            <a:spLocks noGrp="1" noChangeArrowheads="1"/>
          </p:cNvSpPr>
          <p:nvPr>
            <p:ph type="title"/>
          </p:nvPr>
        </p:nvSpPr>
        <p:spPr>
          <a:xfrm>
            <a:off x="228600" y="38100"/>
            <a:ext cx="7772400" cy="571500"/>
          </a:xfrm>
        </p:spPr>
        <p:txBody>
          <a:bodyPr/>
          <a:lstStyle/>
          <a:p>
            <a:r>
              <a:rPr lang="en-IN" altLang="en-US">
                <a:solidFill>
                  <a:srgbClr val="C00000"/>
                </a:solidFill>
              </a:rPr>
              <a:t>CASE.. WHEN  Statement </a:t>
            </a:r>
          </a:p>
        </p:txBody>
      </p:sp>
      <p:sp>
        <p:nvSpPr>
          <p:cNvPr id="44035" name="Content Placeholder 2">
            <a:extLst>
              <a:ext uri="{FF2B5EF4-FFF2-40B4-BE49-F238E27FC236}">
                <a16:creationId xmlns:a16="http://schemas.microsoft.com/office/drawing/2014/main" id="{9E1DD0E5-7033-4CB2-AC4C-927E204D0850}"/>
              </a:ext>
            </a:extLst>
          </p:cNvPr>
          <p:cNvSpPr>
            <a:spLocks noGrp="1" noChangeArrowheads="1"/>
          </p:cNvSpPr>
          <p:nvPr>
            <p:ph idx="1"/>
          </p:nvPr>
        </p:nvSpPr>
        <p:spPr>
          <a:xfrm>
            <a:off x="685800" y="838200"/>
            <a:ext cx="7772400" cy="5334000"/>
          </a:xfrm>
        </p:spPr>
        <p:txBody>
          <a:bodyPr/>
          <a:lstStyle/>
          <a:p>
            <a:r>
              <a:rPr lang="en-US" altLang="en-US">
                <a:latin typeface="Calibri" panose="020F0502020204030204" pitchFamily="34" charset="0"/>
                <a:cs typeface="Calibri" panose="020F0502020204030204" pitchFamily="34" charset="0"/>
              </a:rPr>
              <a:t>The CASE statement selects one sequence of statements to execute among multiple sequences. </a:t>
            </a:r>
            <a:endParaRPr lang="en-IN" altLang="en-US">
              <a:latin typeface="Calibri" panose="020F0502020204030204" pitchFamily="34" charset="0"/>
              <a:cs typeface="Calibri" panose="020F0502020204030204" pitchFamily="34" charset="0"/>
            </a:endParaRPr>
          </a:p>
        </p:txBody>
      </p:sp>
      <p:sp>
        <p:nvSpPr>
          <p:cNvPr id="44036" name="Rectangle 3">
            <a:extLst>
              <a:ext uri="{FF2B5EF4-FFF2-40B4-BE49-F238E27FC236}">
                <a16:creationId xmlns:a16="http://schemas.microsoft.com/office/drawing/2014/main" id="{B9D416A3-965A-4FAC-A1AA-08834614B3C0}"/>
              </a:ext>
            </a:extLst>
          </p:cNvPr>
          <p:cNvSpPr>
            <a:spLocks noChangeArrowheads="1"/>
          </p:cNvSpPr>
          <p:nvPr/>
        </p:nvSpPr>
        <p:spPr bwMode="auto">
          <a:xfrm>
            <a:off x="3657600" y="2057400"/>
            <a:ext cx="4572000" cy="3913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50000"/>
              </a:lnSpc>
              <a:spcBef>
                <a:spcPct val="0"/>
              </a:spcBef>
              <a:buFontTx/>
              <a:buNone/>
            </a:pPr>
            <a:r>
              <a:rPr lang="en-US" altLang="en-US" sz="2400" b="1">
                <a:latin typeface="Calibri" panose="020F0502020204030204" pitchFamily="34" charset="0"/>
                <a:cs typeface="Calibri" panose="020F0502020204030204" pitchFamily="34" charset="0"/>
              </a:rPr>
              <a:t>CASE </a:t>
            </a:r>
            <a:r>
              <a:rPr lang="en-US" altLang="en-US" sz="2400" b="1">
                <a:solidFill>
                  <a:srgbClr val="FF0000"/>
                </a:solidFill>
                <a:latin typeface="Calibri" panose="020F0502020204030204" pitchFamily="34" charset="0"/>
                <a:cs typeface="Calibri" panose="020F0502020204030204" pitchFamily="34" charset="0"/>
              </a:rPr>
              <a:t>e</a:t>
            </a:r>
            <a:r>
              <a:rPr lang="en-US" altLang="en-US" sz="2400">
                <a:latin typeface="Calibri" panose="020F0502020204030204" pitchFamily="34" charset="0"/>
                <a:cs typeface="Calibri" panose="020F0502020204030204" pitchFamily="34" charset="0"/>
              </a:rPr>
              <a:t> </a:t>
            </a:r>
          </a:p>
          <a:p>
            <a:pPr>
              <a:lnSpc>
                <a:spcPct val="150000"/>
              </a:lnSpc>
              <a:spcBef>
                <a:spcPct val="0"/>
              </a:spcBef>
              <a:buFontTx/>
              <a:buNone/>
            </a:pPr>
            <a:r>
              <a:rPr lang="en-US" altLang="en-US" sz="2400">
                <a:latin typeface="Calibri" panose="020F0502020204030204" pitchFamily="34" charset="0"/>
                <a:cs typeface="Calibri" panose="020F0502020204030204" pitchFamily="34" charset="0"/>
              </a:rPr>
              <a:t>	</a:t>
            </a:r>
            <a:r>
              <a:rPr lang="en-US" altLang="en-US" sz="2400" b="1">
                <a:latin typeface="Calibri" panose="020F0502020204030204" pitchFamily="34" charset="0"/>
                <a:cs typeface="Calibri" panose="020F0502020204030204" pitchFamily="34" charset="0"/>
              </a:rPr>
              <a:t>WHEN</a:t>
            </a:r>
            <a:r>
              <a:rPr lang="en-US" altLang="en-US" sz="2400">
                <a:solidFill>
                  <a:srgbClr val="FF0000"/>
                </a:solidFill>
                <a:latin typeface="Calibri" panose="020F0502020204030204" pitchFamily="34" charset="0"/>
                <a:cs typeface="Calibri" panose="020F0502020204030204" pitchFamily="34" charset="0"/>
              </a:rPr>
              <a:t> </a:t>
            </a:r>
            <a:r>
              <a:rPr lang="en-US" altLang="en-US" sz="2400" b="1">
                <a:solidFill>
                  <a:srgbClr val="FF0000"/>
                </a:solidFill>
                <a:latin typeface="Calibri" panose="020F0502020204030204" pitchFamily="34" charset="0"/>
                <a:cs typeface="Calibri" panose="020F0502020204030204" pitchFamily="34" charset="0"/>
              </a:rPr>
              <a:t>e1</a:t>
            </a:r>
            <a:r>
              <a:rPr lang="en-US" altLang="en-US" sz="2400">
                <a:solidFill>
                  <a:srgbClr val="FF0000"/>
                </a:solidFill>
                <a:latin typeface="Calibri" panose="020F0502020204030204" pitchFamily="34" charset="0"/>
                <a:cs typeface="Calibri" panose="020F0502020204030204" pitchFamily="34" charset="0"/>
              </a:rPr>
              <a:t> </a:t>
            </a:r>
            <a:r>
              <a:rPr lang="en-US" altLang="en-US" sz="2400" b="1">
                <a:latin typeface="Calibri" panose="020F0502020204030204" pitchFamily="34" charset="0"/>
                <a:cs typeface="Calibri" panose="020F0502020204030204" pitchFamily="34" charset="0"/>
              </a:rPr>
              <a:t>THEN</a:t>
            </a:r>
            <a:r>
              <a:rPr lang="en-US" altLang="en-US" sz="2400">
                <a:latin typeface="Calibri" panose="020F0502020204030204" pitchFamily="34" charset="0"/>
                <a:cs typeface="Calibri" panose="020F0502020204030204" pitchFamily="34" charset="0"/>
              </a:rPr>
              <a:t> </a:t>
            </a:r>
            <a:r>
              <a:rPr lang="en-US" altLang="en-US" sz="2400" b="1">
                <a:solidFill>
                  <a:srgbClr val="002060"/>
                </a:solidFill>
                <a:latin typeface="Calibri" panose="020F0502020204030204" pitchFamily="34" charset="0"/>
                <a:cs typeface="Calibri" panose="020F0502020204030204" pitchFamily="34" charset="0"/>
              </a:rPr>
              <a:t>r1</a:t>
            </a:r>
            <a:r>
              <a:rPr lang="en-US" altLang="en-US" sz="2400">
                <a:latin typeface="Calibri" panose="020F0502020204030204" pitchFamily="34" charset="0"/>
                <a:cs typeface="Calibri" panose="020F0502020204030204" pitchFamily="34" charset="0"/>
              </a:rPr>
              <a:t> 	</a:t>
            </a:r>
            <a:r>
              <a:rPr lang="en-US" altLang="en-US" sz="2400" b="1">
                <a:latin typeface="Calibri" panose="020F0502020204030204" pitchFamily="34" charset="0"/>
                <a:cs typeface="Calibri" panose="020F0502020204030204" pitchFamily="34" charset="0"/>
              </a:rPr>
              <a:t>WHEN</a:t>
            </a:r>
            <a:r>
              <a:rPr lang="en-US" altLang="en-US" sz="2400">
                <a:latin typeface="Calibri" panose="020F0502020204030204" pitchFamily="34" charset="0"/>
                <a:cs typeface="Calibri" panose="020F0502020204030204" pitchFamily="34" charset="0"/>
              </a:rPr>
              <a:t> </a:t>
            </a:r>
            <a:r>
              <a:rPr lang="en-US" altLang="en-US" sz="2400" b="1">
                <a:solidFill>
                  <a:srgbClr val="FF0000"/>
                </a:solidFill>
                <a:latin typeface="Calibri" panose="020F0502020204030204" pitchFamily="34" charset="0"/>
                <a:cs typeface="Calibri" panose="020F0502020204030204" pitchFamily="34" charset="0"/>
              </a:rPr>
              <a:t>e2</a:t>
            </a:r>
            <a:r>
              <a:rPr lang="en-US" altLang="en-US" sz="2400">
                <a:latin typeface="Calibri" panose="020F0502020204030204" pitchFamily="34" charset="0"/>
                <a:cs typeface="Calibri" panose="020F0502020204030204" pitchFamily="34" charset="0"/>
              </a:rPr>
              <a:t> </a:t>
            </a:r>
            <a:r>
              <a:rPr lang="en-US" altLang="en-US" sz="2400" b="1">
                <a:latin typeface="Calibri" panose="020F0502020204030204" pitchFamily="34" charset="0"/>
                <a:cs typeface="Calibri" panose="020F0502020204030204" pitchFamily="34" charset="0"/>
              </a:rPr>
              <a:t>THEN</a:t>
            </a:r>
            <a:r>
              <a:rPr lang="en-US" altLang="en-US" sz="2400">
                <a:latin typeface="Calibri" panose="020F0502020204030204" pitchFamily="34" charset="0"/>
                <a:cs typeface="Calibri" panose="020F0502020204030204" pitchFamily="34" charset="0"/>
              </a:rPr>
              <a:t> </a:t>
            </a:r>
            <a:r>
              <a:rPr lang="en-US" altLang="en-US" sz="2400" b="1">
                <a:solidFill>
                  <a:srgbClr val="002060"/>
                </a:solidFill>
                <a:latin typeface="Calibri" panose="020F0502020204030204" pitchFamily="34" charset="0"/>
                <a:cs typeface="Calibri" panose="020F0502020204030204" pitchFamily="34" charset="0"/>
              </a:rPr>
              <a:t>r2</a:t>
            </a:r>
          </a:p>
          <a:p>
            <a:pPr>
              <a:lnSpc>
                <a:spcPct val="150000"/>
              </a:lnSpc>
              <a:spcBef>
                <a:spcPct val="0"/>
              </a:spcBef>
              <a:buFontTx/>
              <a:buNone/>
            </a:pPr>
            <a:r>
              <a:rPr lang="en-US" altLang="en-US" sz="2400">
                <a:latin typeface="Calibri" panose="020F0502020204030204" pitchFamily="34" charset="0"/>
                <a:cs typeface="Calibri" panose="020F0502020204030204" pitchFamily="34" charset="0"/>
              </a:rPr>
              <a:t>	</a:t>
            </a:r>
            <a:r>
              <a:rPr lang="en-US" altLang="en-US" sz="2400" b="1">
                <a:latin typeface="Calibri" panose="020F0502020204030204" pitchFamily="34" charset="0"/>
                <a:cs typeface="Calibri" panose="020F0502020204030204" pitchFamily="34" charset="0"/>
              </a:rPr>
              <a:t>…………………</a:t>
            </a:r>
          </a:p>
          <a:p>
            <a:pPr>
              <a:lnSpc>
                <a:spcPct val="150000"/>
              </a:lnSpc>
              <a:spcBef>
                <a:spcPct val="0"/>
              </a:spcBef>
              <a:buFontTx/>
              <a:buNone/>
            </a:pPr>
            <a:r>
              <a:rPr lang="en-US" altLang="en-US" sz="2400">
                <a:latin typeface="Calibri" panose="020F0502020204030204" pitchFamily="34" charset="0"/>
                <a:cs typeface="Calibri" panose="020F0502020204030204" pitchFamily="34" charset="0"/>
              </a:rPr>
              <a:t> 	</a:t>
            </a:r>
            <a:r>
              <a:rPr lang="en-US" altLang="en-US" sz="2400" b="1">
                <a:latin typeface="Calibri" panose="020F0502020204030204" pitchFamily="34" charset="0"/>
                <a:cs typeface="Calibri" panose="020F0502020204030204" pitchFamily="34" charset="0"/>
              </a:rPr>
              <a:t>WHEN</a:t>
            </a:r>
            <a:r>
              <a:rPr lang="en-US" altLang="en-US" sz="2400">
                <a:latin typeface="Calibri" panose="020F0502020204030204" pitchFamily="34" charset="0"/>
                <a:cs typeface="Calibri" panose="020F0502020204030204" pitchFamily="34" charset="0"/>
              </a:rPr>
              <a:t> </a:t>
            </a:r>
            <a:r>
              <a:rPr lang="en-US" altLang="en-US" sz="2400" b="1" err="1">
                <a:solidFill>
                  <a:srgbClr val="FF0000"/>
                </a:solidFill>
                <a:latin typeface="Calibri" panose="020F0502020204030204" pitchFamily="34" charset="0"/>
                <a:cs typeface="Calibri" panose="020F0502020204030204" pitchFamily="34" charset="0"/>
              </a:rPr>
              <a:t>en</a:t>
            </a:r>
            <a:r>
              <a:rPr lang="en-US" altLang="en-US" sz="2400">
                <a:latin typeface="Calibri" panose="020F0502020204030204" pitchFamily="34" charset="0"/>
                <a:cs typeface="Calibri" panose="020F0502020204030204" pitchFamily="34" charset="0"/>
              </a:rPr>
              <a:t> </a:t>
            </a:r>
            <a:r>
              <a:rPr lang="en-US" altLang="en-US" sz="2400" b="1">
                <a:latin typeface="Calibri" panose="020F0502020204030204" pitchFamily="34" charset="0"/>
                <a:cs typeface="Calibri" panose="020F0502020204030204" pitchFamily="34" charset="0"/>
              </a:rPr>
              <a:t>THEN</a:t>
            </a:r>
            <a:r>
              <a:rPr lang="en-US" altLang="en-US" sz="2400">
                <a:latin typeface="Calibri" panose="020F0502020204030204" pitchFamily="34" charset="0"/>
                <a:cs typeface="Calibri" panose="020F0502020204030204" pitchFamily="34" charset="0"/>
              </a:rPr>
              <a:t> </a:t>
            </a:r>
            <a:r>
              <a:rPr lang="en-US" altLang="en-US" sz="2400" b="1" err="1">
                <a:solidFill>
                  <a:srgbClr val="002060"/>
                </a:solidFill>
                <a:latin typeface="Calibri" panose="020F0502020204030204" pitchFamily="34" charset="0"/>
                <a:cs typeface="Calibri" panose="020F0502020204030204" pitchFamily="34" charset="0"/>
              </a:rPr>
              <a:t>rn</a:t>
            </a:r>
            <a:r>
              <a:rPr lang="en-US" altLang="en-US" sz="2400">
                <a:latin typeface="Calibri" panose="020F0502020204030204" pitchFamily="34" charset="0"/>
                <a:cs typeface="Calibri" panose="020F0502020204030204" pitchFamily="34" charset="0"/>
              </a:rPr>
              <a:t> 	</a:t>
            </a:r>
          </a:p>
          <a:p>
            <a:pPr>
              <a:lnSpc>
                <a:spcPct val="150000"/>
              </a:lnSpc>
              <a:spcBef>
                <a:spcPct val="0"/>
              </a:spcBef>
              <a:buFontTx/>
              <a:buNone/>
            </a:pPr>
            <a:r>
              <a:rPr lang="en-US" altLang="en-US" sz="2400">
                <a:solidFill>
                  <a:srgbClr val="C00000"/>
                </a:solidFill>
                <a:latin typeface="Calibri" panose="020F0502020204030204" pitchFamily="34" charset="0"/>
                <a:cs typeface="Calibri" panose="020F0502020204030204" pitchFamily="34" charset="0"/>
              </a:rPr>
              <a:t>[</a:t>
            </a:r>
            <a:r>
              <a:rPr lang="en-US" altLang="en-US" sz="2400">
                <a:latin typeface="Calibri" panose="020F0502020204030204" pitchFamily="34" charset="0"/>
                <a:cs typeface="Calibri" panose="020F0502020204030204" pitchFamily="34" charset="0"/>
              </a:rPr>
              <a:t> </a:t>
            </a:r>
            <a:r>
              <a:rPr lang="en-US" altLang="en-US" sz="2400" b="1">
                <a:latin typeface="Calibri" panose="020F0502020204030204" pitchFamily="34" charset="0"/>
                <a:cs typeface="Calibri" panose="020F0502020204030204" pitchFamily="34" charset="0"/>
              </a:rPr>
              <a:t>ELSE</a:t>
            </a:r>
            <a:r>
              <a:rPr lang="en-US" altLang="en-US" sz="2400">
                <a:latin typeface="Calibri" panose="020F0502020204030204" pitchFamily="34" charset="0"/>
                <a:cs typeface="Calibri" panose="020F0502020204030204" pitchFamily="34" charset="0"/>
              </a:rPr>
              <a:t> </a:t>
            </a:r>
            <a:r>
              <a:rPr lang="en-US" altLang="en-US" sz="2400" err="1">
                <a:latin typeface="Calibri" panose="020F0502020204030204" pitchFamily="34" charset="0"/>
                <a:cs typeface="Calibri" panose="020F0502020204030204" pitchFamily="34" charset="0"/>
              </a:rPr>
              <a:t>r_else</a:t>
            </a:r>
            <a:r>
              <a:rPr lang="en-US" altLang="en-US" sz="2400">
                <a:latin typeface="Calibri" panose="020F0502020204030204" pitchFamily="34" charset="0"/>
                <a:cs typeface="Calibri" panose="020F0502020204030204" pitchFamily="34" charset="0"/>
              </a:rPr>
              <a:t> </a:t>
            </a:r>
            <a:r>
              <a:rPr lang="en-US" altLang="en-US" sz="2400">
                <a:solidFill>
                  <a:srgbClr val="C00000"/>
                </a:solidFill>
                <a:latin typeface="Calibri" panose="020F0502020204030204" pitchFamily="34" charset="0"/>
                <a:cs typeface="Calibri" panose="020F0502020204030204" pitchFamily="34" charset="0"/>
              </a:rPr>
              <a:t>]</a:t>
            </a:r>
            <a:r>
              <a:rPr lang="en-US" altLang="en-US" sz="2400">
                <a:latin typeface="Calibri" panose="020F0502020204030204" pitchFamily="34" charset="0"/>
                <a:cs typeface="Calibri" panose="020F0502020204030204" pitchFamily="34" charset="0"/>
              </a:rPr>
              <a:t> </a:t>
            </a:r>
          </a:p>
          <a:p>
            <a:pPr>
              <a:lnSpc>
                <a:spcPct val="150000"/>
              </a:lnSpc>
              <a:spcBef>
                <a:spcPct val="0"/>
              </a:spcBef>
              <a:buFontTx/>
              <a:buNone/>
            </a:pPr>
            <a:r>
              <a:rPr lang="en-US" altLang="en-US" sz="2400" b="1">
                <a:latin typeface="Calibri" panose="020F0502020204030204" pitchFamily="34" charset="0"/>
                <a:cs typeface="Calibri" panose="020F0502020204030204" pitchFamily="34" charset="0"/>
              </a:rPr>
              <a:t>END CASE;</a:t>
            </a:r>
            <a:endParaRPr lang="en-IN" altLang="en-US" sz="2400" b="1">
              <a:latin typeface="Calibri" panose="020F0502020204030204" pitchFamily="34" charset="0"/>
              <a:cs typeface="Calibri" panose="020F050202020403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0148D9D5-ACBE-4C2E-87F7-CF1399D30BB0}"/>
              </a:ext>
            </a:extLst>
          </p:cNvPr>
          <p:cNvSpPr>
            <a:spLocks noGrp="1" noChangeArrowheads="1"/>
          </p:cNvSpPr>
          <p:nvPr>
            <p:ph type="title"/>
          </p:nvPr>
        </p:nvSpPr>
        <p:spPr>
          <a:xfrm>
            <a:off x="685800" y="-152400"/>
            <a:ext cx="7772400" cy="771525"/>
          </a:xfrm>
        </p:spPr>
        <p:txBody>
          <a:bodyPr/>
          <a:lstStyle/>
          <a:p>
            <a:r>
              <a:rPr lang="en-IN" altLang="en-US" sz="4000">
                <a:solidFill>
                  <a:srgbClr val="C00000"/>
                </a:solidFill>
              </a:rPr>
              <a:t>CASE.. WHEN- Example</a:t>
            </a:r>
          </a:p>
        </p:txBody>
      </p:sp>
      <p:sp>
        <p:nvSpPr>
          <p:cNvPr id="45059" name="Rectangle 3">
            <a:extLst>
              <a:ext uri="{FF2B5EF4-FFF2-40B4-BE49-F238E27FC236}">
                <a16:creationId xmlns:a16="http://schemas.microsoft.com/office/drawing/2014/main" id="{31147047-DD61-4FD6-A755-5CAE8F1A0796}"/>
              </a:ext>
            </a:extLst>
          </p:cNvPr>
          <p:cNvSpPr>
            <a:spLocks noChangeArrowheads="1"/>
          </p:cNvSpPr>
          <p:nvPr/>
        </p:nvSpPr>
        <p:spPr bwMode="auto">
          <a:xfrm>
            <a:off x="838200" y="228600"/>
            <a:ext cx="7467600" cy="6738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50000"/>
              </a:lnSpc>
              <a:spcBef>
                <a:spcPct val="0"/>
              </a:spcBef>
              <a:buFontTx/>
              <a:buNone/>
            </a:pPr>
            <a:r>
              <a:rPr lang="en-IN" altLang="en-US" sz="2000" b="1">
                <a:solidFill>
                  <a:srgbClr val="000000"/>
                </a:solidFill>
                <a:latin typeface="Calibri" panose="020F0502020204030204" pitchFamily="34" charset="0"/>
                <a:cs typeface="Calibri" panose="020F0502020204030204" pitchFamily="34" charset="0"/>
              </a:rPr>
              <a:t>DECLARE </a:t>
            </a:r>
            <a:endParaRPr lang="en-IN" altLang="en-US" sz="2000">
              <a:solidFill>
                <a:srgbClr val="000000"/>
              </a:solidFill>
              <a:latin typeface="Calibri" panose="020F0502020204030204" pitchFamily="34" charset="0"/>
              <a:cs typeface="Calibri" panose="020F0502020204030204" pitchFamily="34" charset="0"/>
            </a:endParaRPr>
          </a:p>
          <a:p>
            <a:pPr>
              <a:lnSpc>
                <a:spcPct val="150000"/>
              </a:lnSpc>
              <a:spcBef>
                <a:spcPct val="0"/>
              </a:spcBef>
              <a:buFontTx/>
              <a:buNone/>
            </a:pPr>
            <a:r>
              <a:rPr lang="en-IN" altLang="en-US" sz="1800">
                <a:solidFill>
                  <a:srgbClr val="000000"/>
                </a:solidFill>
                <a:latin typeface="Calibri" panose="020F0502020204030204" pitchFamily="34" charset="0"/>
                <a:cs typeface="Calibri" panose="020F0502020204030204" pitchFamily="34" charset="0"/>
              </a:rPr>
              <a:t>grade CHAR(1); </a:t>
            </a:r>
            <a:r>
              <a:rPr lang="en-IN" altLang="en-US" sz="1800" b="1">
                <a:solidFill>
                  <a:srgbClr val="000000"/>
                </a:solidFill>
                <a:latin typeface="Calibri" panose="020F0502020204030204" pitchFamily="34" charset="0"/>
                <a:cs typeface="Calibri" panose="020F0502020204030204" pitchFamily="34" charset="0"/>
              </a:rPr>
              <a:t>BEGIN </a:t>
            </a:r>
            <a:endParaRPr lang="en-IN" altLang="en-US" sz="1800">
              <a:solidFill>
                <a:srgbClr val="000000"/>
              </a:solidFill>
              <a:latin typeface="Calibri" panose="020F0502020204030204" pitchFamily="34" charset="0"/>
              <a:cs typeface="Calibri" panose="020F0502020204030204" pitchFamily="34" charset="0"/>
            </a:endParaRPr>
          </a:p>
          <a:p>
            <a:pPr>
              <a:lnSpc>
                <a:spcPct val="150000"/>
              </a:lnSpc>
              <a:spcBef>
                <a:spcPct val="0"/>
              </a:spcBef>
              <a:buFontTx/>
              <a:buNone/>
            </a:pPr>
            <a:r>
              <a:rPr lang="en-IN" altLang="en-US" sz="1600">
                <a:solidFill>
                  <a:srgbClr val="000000"/>
                </a:solidFill>
                <a:latin typeface="Calibri" panose="020F0502020204030204" pitchFamily="34" charset="0"/>
                <a:cs typeface="Calibri" panose="020F0502020204030204" pitchFamily="34" charset="0"/>
              </a:rPr>
              <a:t>grade := &amp; grade; </a:t>
            </a:r>
          </a:p>
          <a:p>
            <a:pPr>
              <a:lnSpc>
                <a:spcPct val="150000"/>
              </a:lnSpc>
              <a:spcBef>
                <a:spcPct val="0"/>
              </a:spcBef>
              <a:buFontTx/>
              <a:buNone/>
            </a:pPr>
            <a:r>
              <a:rPr lang="en-IN" altLang="en-US" sz="1600" b="1">
                <a:solidFill>
                  <a:srgbClr val="000000"/>
                </a:solidFill>
                <a:latin typeface="Calibri" panose="020F0502020204030204" pitchFamily="34" charset="0"/>
                <a:cs typeface="Calibri" panose="020F0502020204030204" pitchFamily="34" charset="0"/>
              </a:rPr>
              <a:t>CASE </a:t>
            </a:r>
            <a:r>
              <a:rPr lang="en-IN" altLang="en-US" sz="1600" b="1">
                <a:solidFill>
                  <a:srgbClr val="C00000"/>
                </a:solidFill>
                <a:latin typeface="Calibri" panose="020F0502020204030204" pitchFamily="34" charset="0"/>
                <a:cs typeface="Calibri" panose="020F0502020204030204" pitchFamily="34" charset="0"/>
              </a:rPr>
              <a:t>grade</a:t>
            </a:r>
            <a:r>
              <a:rPr lang="en-IN" altLang="en-US" sz="1600">
                <a:solidFill>
                  <a:srgbClr val="000000"/>
                </a:solidFill>
                <a:latin typeface="Calibri" panose="020F0502020204030204" pitchFamily="34" charset="0"/>
                <a:cs typeface="Calibri" panose="020F0502020204030204" pitchFamily="34" charset="0"/>
              </a:rPr>
              <a:t> </a:t>
            </a:r>
          </a:p>
          <a:p>
            <a:pPr lvl="1">
              <a:lnSpc>
                <a:spcPct val="150000"/>
              </a:lnSpc>
              <a:spcBef>
                <a:spcPct val="0"/>
              </a:spcBef>
              <a:buFontTx/>
              <a:buNone/>
            </a:pPr>
            <a:r>
              <a:rPr lang="en-US" altLang="en-US" sz="1600" b="1">
                <a:solidFill>
                  <a:srgbClr val="000000"/>
                </a:solidFill>
                <a:latin typeface="Calibri" panose="020F0502020204030204" pitchFamily="34" charset="0"/>
                <a:cs typeface="Calibri" panose="020F0502020204030204" pitchFamily="34" charset="0"/>
              </a:rPr>
              <a:t>WHEN</a:t>
            </a:r>
            <a:r>
              <a:rPr lang="en-US" altLang="en-US" sz="1600">
                <a:solidFill>
                  <a:srgbClr val="000000"/>
                </a:solidFill>
                <a:latin typeface="Calibri" panose="020F0502020204030204" pitchFamily="34" charset="0"/>
                <a:cs typeface="Calibri" panose="020F0502020204030204" pitchFamily="34" charset="0"/>
              </a:rPr>
              <a:t> </a:t>
            </a:r>
            <a:r>
              <a:rPr lang="en-US" altLang="en-US" sz="1600" b="1">
                <a:solidFill>
                  <a:srgbClr val="C00000"/>
                </a:solidFill>
                <a:latin typeface="Calibri" panose="020F0502020204030204" pitchFamily="34" charset="0"/>
                <a:cs typeface="Calibri" panose="020F0502020204030204" pitchFamily="34" charset="0"/>
              </a:rPr>
              <a:t>'A' </a:t>
            </a:r>
            <a:r>
              <a:rPr lang="en-US" altLang="en-US" sz="1600">
                <a:solidFill>
                  <a:srgbClr val="000000"/>
                </a:solidFill>
                <a:latin typeface="Calibri" panose="020F0502020204030204" pitchFamily="34" charset="0"/>
                <a:cs typeface="Calibri" panose="020F0502020204030204" pitchFamily="34" charset="0"/>
              </a:rPr>
              <a:t>THEN  DBMS_OUTPUT.PUT_LINE('Excellent'); </a:t>
            </a:r>
          </a:p>
          <a:p>
            <a:pPr lvl="1">
              <a:lnSpc>
                <a:spcPct val="150000"/>
              </a:lnSpc>
              <a:spcBef>
                <a:spcPct val="0"/>
              </a:spcBef>
              <a:buFontTx/>
              <a:buNone/>
            </a:pPr>
            <a:r>
              <a:rPr lang="en-US" altLang="en-US" sz="1600">
                <a:solidFill>
                  <a:srgbClr val="000000"/>
                </a:solidFill>
                <a:latin typeface="Calibri" panose="020F0502020204030204" pitchFamily="34" charset="0"/>
                <a:cs typeface="Calibri" panose="020F0502020204030204" pitchFamily="34" charset="0"/>
              </a:rPr>
              <a:t>	 DBMS_OUTPUT.PUT_LINE('A - Grade');</a:t>
            </a:r>
          </a:p>
          <a:p>
            <a:pPr lvl="1">
              <a:lnSpc>
                <a:spcPct val="150000"/>
              </a:lnSpc>
              <a:spcBef>
                <a:spcPct val="0"/>
              </a:spcBef>
              <a:buFontTx/>
              <a:buNone/>
            </a:pPr>
            <a:r>
              <a:rPr lang="en-US" altLang="en-US" sz="1600" b="1">
                <a:solidFill>
                  <a:srgbClr val="000000"/>
                </a:solidFill>
                <a:latin typeface="Calibri" panose="020F0502020204030204" pitchFamily="34" charset="0"/>
                <a:cs typeface="Calibri" panose="020F0502020204030204" pitchFamily="34" charset="0"/>
              </a:rPr>
              <a:t>WHEN</a:t>
            </a:r>
            <a:r>
              <a:rPr lang="en-US" altLang="en-US" sz="1600">
                <a:solidFill>
                  <a:srgbClr val="000000"/>
                </a:solidFill>
                <a:latin typeface="Calibri" panose="020F0502020204030204" pitchFamily="34" charset="0"/>
                <a:cs typeface="Calibri" panose="020F0502020204030204" pitchFamily="34" charset="0"/>
              </a:rPr>
              <a:t> </a:t>
            </a:r>
            <a:r>
              <a:rPr lang="en-US" altLang="en-US" sz="1600" b="1">
                <a:solidFill>
                  <a:srgbClr val="C00000"/>
                </a:solidFill>
                <a:latin typeface="Calibri" panose="020F0502020204030204" pitchFamily="34" charset="0"/>
                <a:cs typeface="Calibri" panose="020F0502020204030204" pitchFamily="34" charset="0"/>
              </a:rPr>
              <a:t>'B'</a:t>
            </a:r>
            <a:r>
              <a:rPr lang="en-US" altLang="en-US" sz="1600">
                <a:solidFill>
                  <a:srgbClr val="000000"/>
                </a:solidFill>
                <a:latin typeface="Calibri" panose="020F0502020204030204" pitchFamily="34" charset="0"/>
                <a:cs typeface="Calibri" panose="020F0502020204030204" pitchFamily="34" charset="0"/>
              </a:rPr>
              <a:t> THEN  DBMS_OUTPUT.PUT_LINE('Very Good');</a:t>
            </a:r>
          </a:p>
          <a:p>
            <a:pPr lvl="1">
              <a:lnSpc>
                <a:spcPct val="150000"/>
              </a:lnSpc>
              <a:spcBef>
                <a:spcPct val="0"/>
              </a:spcBef>
              <a:buFontTx/>
              <a:buNone/>
            </a:pPr>
            <a:r>
              <a:rPr lang="en-US" altLang="en-US" sz="1600">
                <a:solidFill>
                  <a:srgbClr val="000000"/>
                </a:solidFill>
                <a:latin typeface="Calibri" panose="020F0502020204030204" pitchFamily="34" charset="0"/>
                <a:cs typeface="Calibri" panose="020F0502020204030204" pitchFamily="34" charset="0"/>
              </a:rPr>
              <a:t>	 DBMS_OUTPUT.PUT_LINE('B - Grade'); </a:t>
            </a:r>
          </a:p>
          <a:p>
            <a:pPr lvl="1">
              <a:lnSpc>
                <a:spcPct val="150000"/>
              </a:lnSpc>
              <a:spcBef>
                <a:spcPct val="0"/>
              </a:spcBef>
              <a:buFontTx/>
              <a:buNone/>
            </a:pPr>
            <a:r>
              <a:rPr lang="en-US" altLang="en-US" sz="1600" b="1">
                <a:solidFill>
                  <a:srgbClr val="000000"/>
                </a:solidFill>
                <a:latin typeface="Calibri" panose="020F0502020204030204" pitchFamily="34" charset="0"/>
                <a:cs typeface="Calibri" panose="020F0502020204030204" pitchFamily="34" charset="0"/>
              </a:rPr>
              <a:t>WHEN</a:t>
            </a:r>
            <a:r>
              <a:rPr lang="en-US" altLang="en-US" sz="1600">
                <a:solidFill>
                  <a:srgbClr val="000000"/>
                </a:solidFill>
                <a:latin typeface="Calibri" panose="020F0502020204030204" pitchFamily="34" charset="0"/>
                <a:cs typeface="Calibri" panose="020F0502020204030204" pitchFamily="34" charset="0"/>
              </a:rPr>
              <a:t> </a:t>
            </a:r>
            <a:r>
              <a:rPr lang="en-US" altLang="en-US" sz="1600" b="1">
                <a:solidFill>
                  <a:srgbClr val="C00000"/>
                </a:solidFill>
                <a:latin typeface="Calibri" panose="020F0502020204030204" pitchFamily="34" charset="0"/>
                <a:cs typeface="Calibri" panose="020F0502020204030204" pitchFamily="34" charset="0"/>
              </a:rPr>
              <a:t>'C'</a:t>
            </a:r>
            <a:r>
              <a:rPr lang="en-US" altLang="en-US" sz="1600">
                <a:solidFill>
                  <a:srgbClr val="000000"/>
                </a:solidFill>
                <a:latin typeface="Calibri" panose="020F0502020204030204" pitchFamily="34" charset="0"/>
                <a:cs typeface="Calibri" panose="020F0502020204030204" pitchFamily="34" charset="0"/>
              </a:rPr>
              <a:t> THEN  DBMS_OUTPUT.PUT_LINE('Good'); </a:t>
            </a:r>
          </a:p>
          <a:p>
            <a:pPr lvl="1">
              <a:lnSpc>
                <a:spcPct val="150000"/>
              </a:lnSpc>
              <a:spcBef>
                <a:spcPct val="0"/>
              </a:spcBef>
              <a:buFontTx/>
              <a:buNone/>
            </a:pPr>
            <a:r>
              <a:rPr lang="en-US" altLang="en-US" sz="1600">
                <a:solidFill>
                  <a:srgbClr val="000000"/>
                </a:solidFill>
                <a:latin typeface="Calibri" panose="020F0502020204030204" pitchFamily="34" charset="0"/>
                <a:cs typeface="Calibri" panose="020F0502020204030204" pitchFamily="34" charset="0"/>
              </a:rPr>
              <a:t>	 DBMS_OUTPUT.PUT_LINE('C - Grade');</a:t>
            </a:r>
          </a:p>
          <a:p>
            <a:pPr lvl="1">
              <a:lnSpc>
                <a:spcPct val="150000"/>
              </a:lnSpc>
              <a:spcBef>
                <a:spcPct val="0"/>
              </a:spcBef>
              <a:buFontTx/>
              <a:buNone/>
            </a:pPr>
            <a:r>
              <a:rPr lang="en-US" altLang="en-US" sz="1600" b="1">
                <a:solidFill>
                  <a:srgbClr val="000000"/>
                </a:solidFill>
                <a:latin typeface="Calibri" panose="020F0502020204030204" pitchFamily="34" charset="0"/>
                <a:cs typeface="Calibri" panose="020F0502020204030204" pitchFamily="34" charset="0"/>
              </a:rPr>
              <a:t>WHEN</a:t>
            </a:r>
            <a:r>
              <a:rPr lang="en-US" altLang="en-US" sz="1600">
                <a:solidFill>
                  <a:srgbClr val="000000"/>
                </a:solidFill>
                <a:latin typeface="Calibri" panose="020F0502020204030204" pitchFamily="34" charset="0"/>
                <a:cs typeface="Calibri" panose="020F0502020204030204" pitchFamily="34" charset="0"/>
              </a:rPr>
              <a:t> </a:t>
            </a:r>
            <a:r>
              <a:rPr lang="en-US" altLang="en-US" sz="1600" b="1">
                <a:solidFill>
                  <a:srgbClr val="C00000"/>
                </a:solidFill>
                <a:latin typeface="Calibri" panose="020F0502020204030204" pitchFamily="34" charset="0"/>
                <a:cs typeface="Calibri" panose="020F0502020204030204" pitchFamily="34" charset="0"/>
              </a:rPr>
              <a:t>'D'</a:t>
            </a:r>
            <a:r>
              <a:rPr lang="en-US" altLang="en-US" sz="1600">
                <a:solidFill>
                  <a:srgbClr val="000000"/>
                </a:solidFill>
                <a:latin typeface="Calibri" panose="020F0502020204030204" pitchFamily="34" charset="0"/>
                <a:cs typeface="Calibri" panose="020F0502020204030204" pitchFamily="34" charset="0"/>
              </a:rPr>
              <a:t> THEN  DBMS_OUTPUT.PUT_LINE('Fair'); </a:t>
            </a:r>
          </a:p>
          <a:p>
            <a:pPr lvl="1">
              <a:lnSpc>
                <a:spcPct val="150000"/>
              </a:lnSpc>
              <a:spcBef>
                <a:spcPct val="0"/>
              </a:spcBef>
              <a:buFontTx/>
              <a:buNone/>
            </a:pPr>
            <a:r>
              <a:rPr lang="en-US" altLang="en-US" sz="1600">
                <a:solidFill>
                  <a:srgbClr val="000000"/>
                </a:solidFill>
                <a:latin typeface="Calibri" panose="020F0502020204030204" pitchFamily="34" charset="0"/>
                <a:cs typeface="Calibri" panose="020F0502020204030204" pitchFamily="34" charset="0"/>
              </a:rPr>
              <a:t>	 DBMS_OUTPUT.PUT_LINE('D - Grade');</a:t>
            </a:r>
          </a:p>
          <a:p>
            <a:pPr lvl="1">
              <a:lnSpc>
                <a:spcPct val="150000"/>
              </a:lnSpc>
              <a:spcBef>
                <a:spcPct val="0"/>
              </a:spcBef>
              <a:buFontTx/>
              <a:buNone/>
            </a:pPr>
            <a:r>
              <a:rPr lang="en-US" altLang="en-US" sz="1600" b="1">
                <a:solidFill>
                  <a:srgbClr val="000000"/>
                </a:solidFill>
                <a:latin typeface="Calibri" panose="020F0502020204030204" pitchFamily="34" charset="0"/>
                <a:cs typeface="Calibri" panose="020F0502020204030204" pitchFamily="34" charset="0"/>
              </a:rPr>
              <a:t>WHEN</a:t>
            </a:r>
            <a:r>
              <a:rPr lang="en-US" altLang="en-US" sz="1600">
                <a:solidFill>
                  <a:srgbClr val="000000"/>
                </a:solidFill>
                <a:latin typeface="Calibri" panose="020F0502020204030204" pitchFamily="34" charset="0"/>
                <a:cs typeface="Calibri" panose="020F0502020204030204" pitchFamily="34" charset="0"/>
              </a:rPr>
              <a:t> </a:t>
            </a:r>
            <a:r>
              <a:rPr lang="en-US" altLang="en-US" sz="1600" b="1">
                <a:solidFill>
                  <a:srgbClr val="C00000"/>
                </a:solidFill>
                <a:latin typeface="Calibri" panose="020F0502020204030204" pitchFamily="34" charset="0"/>
                <a:cs typeface="Calibri" panose="020F0502020204030204" pitchFamily="34" charset="0"/>
              </a:rPr>
              <a:t>'F'</a:t>
            </a:r>
            <a:r>
              <a:rPr lang="en-US" altLang="en-US" sz="1600">
                <a:solidFill>
                  <a:srgbClr val="000000"/>
                </a:solidFill>
                <a:latin typeface="Calibri" panose="020F0502020204030204" pitchFamily="34" charset="0"/>
                <a:cs typeface="Calibri" panose="020F0502020204030204" pitchFamily="34" charset="0"/>
              </a:rPr>
              <a:t> THEN  DBMS_OUTPUT.PUT_LINE('Poor'); </a:t>
            </a:r>
          </a:p>
          <a:p>
            <a:pPr lvl="1">
              <a:lnSpc>
                <a:spcPct val="150000"/>
              </a:lnSpc>
              <a:spcBef>
                <a:spcPct val="0"/>
              </a:spcBef>
              <a:buFontTx/>
              <a:buNone/>
            </a:pPr>
            <a:r>
              <a:rPr lang="en-US" altLang="en-US" sz="1600">
                <a:solidFill>
                  <a:srgbClr val="000000"/>
                </a:solidFill>
                <a:latin typeface="Calibri" panose="020F0502020204030204" pitchFamily="34" charset="0"/>
                <a:cs typeface="Calibri" panose="020F0502020204030204" pitchFamily="34" charset="0"/>
              </a:rPr>
              <a:t>	 DBMS_OUTPUT.PUT_LINE('F - Grade');</a:t>
            </a:r>
          </a:p>
          <a:p>
            <a:pPr lvl="1">
              <a:lnSpc>
                <a:spcPct val="150000"/>
              </a:lnSpc>
              <a:spcBef>
                <a:spcPct val="0"/>
              </a:spcBef>
              <a:buFontTx/>
              <a:buNone/>
            </a:pPr>
            <a:r>
              <a:rPr lang="en-US" altLang="en-US" sz="1600" b="1">
                <a:solidFill>
                  <a:srgbClr val="C00000"/>
                </a:solidFill>
                <a:latin typeface="Calibri" panose="020F0502020204030204" pitchFamily="34" charset="0"/>
                <a:cs typeface="Calibri" panose="020F0502020204030204" pitchFamily="34" charset="0"/>
              </a:rPr>
              <a:t>ELSE</a:t>
            </a:r>
            <a:r>
              <a:rPr lang="en-US" altLang="en-US" sz="1600" b="1">
                <a:solidFill>
                  <a:srgbClr val="000000"/>
                </a:solidFill>
                <a:latin typeface="Calibri" panose="020F0502020204030204" pitchFamily="34" charset="0"/>
                <a:cs typeface="Calibri" panose="020F0502020204030204" pitchFamily="34" charset="0"/>
              </a:rPr>
              <a:t> </a:t>
            </a:r>
            <a:r>
              <a:rPr lang="en-US" altLang="en-US" sz="1600">
                <a:solidFill>
                  <a:srgbClr val="000000"/>
                </a:solidFill>
                <a:latin typeface="Calibri" panose="020F0502020204030204" pitchFamily="34" charset="0"/>
                <a:cs typeface="Calibri" panose="020F0502020204030204" pitchFamily="34" charset="0"/>
              </a:rPr>
              <a:t> DBMS_OUTPUT.PUT_LINE('No such grade'); </a:t>
            </a:r>
          </a:p>
          <a:p>
            <a:pPr>
              <a:spcBef>
                <a:spcPct val="0"/>
              </a:spcBef>
              <a:buFontTx/>
              <a:buNone/>
            </a:pPr>
            <a:r>
              <a:rPr lang="en-IN" altLang="en-US" sz="1800" b="1">
                <a:solidFill>
                  <a:srgbClr val="000000"/>
                </a:solidFill>
                <a:latin typeface="Calibri" panose="020F0502020204030204" pitchFamily="34" charset="0"/>
                <a:cs typeface="Calibri" panose="020F0502020204030204" pitchFamily="34" charset="0"/>
              </a:rPr>
              <a:t>END CASE; </a:t>
            </a:r>
          </a:p>
          <a:p>
            <a:pPr>
              <a:spcBef>
                <a:spcPct val="0"/>
              </a:spcBef>
              <a:buFontTx/>
              <a:buNone/>
            </a:pPr>
            <a:r>
              <a:rPr lang="en-IN" altLang="en-US" sz="1800" b="1">
                <a:solidFill>
                  <a:srgbClr val="000000"/>
                </a:solidFill>
                <a:latin typeface="Calibri" panose="020F0502020204030204" pitchFamily="34" charset="0"/>
                <a:cs typeface="Calibri" panose="020F0502020204030204" pitchFamily="34" charset="0"/>
              </a:rPr>
              <a:t>END; </a:t>
            </a:r>
            <a:endParaRPr lang="en-IN" altLang="en-US" sz="1800">
              <a:solidFill>
                <a:srgbClr val="000000"/>
              </a:solidFill>
              <a:latin typeface="Calibri" panose="020F0502020204030204" pitchFamily="34" charset="0"/>
              <a:cs typeface="Calibri" panose="020F0502020204030204" pitchFamily="34" charset="0"/>
            </a:endParaRPr>
          </a:p>
          <a:p>
            <a:pPr>
              <a:lnSpc>
                <a:spcPct val="150000"/>
              </a:lnSpc>
              <a:spcBef>
                <a:spcPct val="0"/>
              </a:spcBef>
              <a:buFontTx/>
              <a:buNone/>
            </a:pPr>
            <a:r>
              <a:rPr lang="en-IN" altLang="en-US" sz="2000" b="1">
                <a:solidFill>
                  <a:srgbClr val="C00000"/>
                </a:solidFill>
                <a:latin typeface="Calibri" panose="020F0502020204030204" pitchFamily="34" charset="0"/>
                <a:cs typeface="Calibri" panose="020F0502020204030204" pitchFamily="34" charset="0"/>
              </a:rPr>
              <a:t>/</a:t>
            </a:r>
            <a:r>
              <a:rPr lang="en-IN" altLang="en-US" sz="2000" b="1">
                <a:solidFill>
                  <a:srgbClr val="000000"/>
                </a:solidFill>
                <a:latin typeface="Calibri" panose="020F0502020204030204" pitchFamily="34" charset="0"/>
                <a:cs typeface="Calibri" panose="020F0502020204030204" pitchFamily="34" charset="0"/>
              </a:rPr>
              <a:t> </a:t>
            </a:r>
            <a:endParaRPr lang="en-IN" altLang="en-US" sz="6600">
              <a:latin typeface="Calibri" panose="020F0502020204030204" pitchFamily="34" charset="0"/>
              <a:cs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7E5BCB8-0EF5-428D-80A6-E5DA407E00AB}"/>
              </a:ext>
            </a:extLst>
          </p:cNvPr>
          <p:cNvSpPr>
            <a:spLocks noGrp="1" noChangeArrowheads="1"/>
          </p:cNvSpPr>
          <p:nvPr>
            <p:ph type="title"/>
          </p:nvPr>
        </p:nvSpPr>
        <p:spPr>
          <a:xfrm>
            <a:off x="304800" y="76200"/>
            <a:ext cx="8458200" cy="838200"/>
          </a:xfrm>
          <a:noFill/>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nchor="t"/>
          <a:lstStyle/>
          <a:p>
            <a:r>
              <a:rPr lang="en-US" altLang="en-US">
                <a:solidFill>
                  <a:srgbClr val="C00000"/>
                </a:solidFill>
              </a:rPr>
              <a:t>Loops: Simple Loop </a:t>
            </a:r>
          </a:p>
        </p:txBody>
      </p:sp>
      <p:sp>
        <p:nvSpPr>
          <p:cNvPr id="46083" name="Rectangle 3">
            <a:extLst>
              <a:ext uri="{FF2B5EF4-FFF2-40B4-BE49-F238E27FC236}">
                <a16:creationId xmlns:a16="http://schemas.microsoft.com/office/drawing/2014/main" id="{B85D339D-9E4E-4462-B65E-177F357771D8}"/>
              </a:ext>
            </a:extLst>
          </p:cNvPr>
          <p:cNvSpPr>
            <a:spLocks noChangeArrowheads="1"/>
          </p:cNvSpPr>
          <p:nvPr/>
        </p:nvSpPr>
        <p:spPr bwMode="blackWhite">
          <a:xfrm>
            <a:off x="977900" y="2438400"/>
            <a:ext cx="7175500" cy="3979863"/>
          </a:xfrm>
          <a:prstGeom prst="rect">
            <a:avLst/>
          </a:prstGeom>
          <a:solidFill>
            <a:srgbClr val="FFFFCC"/>
          </a:solidFill>
          <a:ln w="12700">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har char="•"/>
              <a:tabLst>
                <a:tab pos="1200150" algn="l"/>
                <a:tab pos="1658938" algn="l"/>
              </a:tabLst>
              <a:defRPr sz="3200">
                <a:solidFill>
                  <a:schemeClr val="tx1"/>
                </a:solidFill>
                <a:latin typeface="Times New Roman" panose="02020603050405020304" pitchFamily="18" charset="0"/>
              </a:defRPr>
            </a:lvl1pPr>
            <a:lvl2pPr marL="742950" indent="-285750">
              <a:spcBef>
                <a:spcPct val="20000"/>
              </a:spcBef>
              <a:buChar char="–"/>
              <a:tabLst>
                <a:tab pos="1200150" algn="l"/>
                <a:tab pos="1658938" algn="l"/>
              </a:tabLst>
              <a:defRPr sz="2800">
                <a:solidFill>
                  <a:schemeClr val="tx1"/>
                </a:solidFill>
                <a:latin typeface="Times New Roman" panose="02020603050405020304" pitchFamily="18" charset="0"/>
              </a:defRPr>
            </a:lvl2pPr>
            <a:lvl3pPr marL="1143000" indent="-228600">
              <a:spcBef>
                <a:spcPct val="20000"/>
              </a:spcBef>
              <a:buChar char="•"/>
              <a:tabLst>
                <a:tab pos="1200150" algn="l"/>
                <a:tab pos="1658938" algn="l"/>
              </a:tabLst>
              <a:defRPr sz="2400">
                <a:solidFill>
                  <a:schemeClr val="tx1"/>
                </a:solidFill>
                <a:latin typeface="Times New Roman" panose="02020603050405020304" pitchFamily="18" charset="0"/>
              </a:defRPr>
            </a:lvl3pPr>
            <a:lvl4pPr marL="1600200" indent="-228600">
              <a:spcBef>
                <a:spcPct val="20000"/>
              </a:spcBef>
              <a:buChar char="–"/>
              <a:tabLst>
                <a:tab pos="1200150" algn="l"/>
                <a:tab pos="1658938" algn="l"/>
              </a:tabLst>
              <a:defRPr sz="2000">
                <a:solidFill>
                  <a:schemeClr val="tx1"/>
                </a:solidFill>
                <a:latin typeface="Times New Roman" panose="02020603050405020304" pitchFamily="18" charset="0"/>
              </a:defRPr>
            </a:lvl4pPr>
            <a:lvl5pPr marL="2057400" indent="-228600">
              <a:spcBef>
                <a:spcPct val="20000"/>
              </a:spcBef>
              <a:buChar char="»"/>
              <a:tabLst>
                <a:tab pos="1200150" algn="l"/>
                <a:tab pos="16589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200150" algn="l"/>
                <a:tab pos="16589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200150" algn="l"/>
                <a:tab pos="16589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200150" algn="l"/>
                <a:tab pos="16589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200150" algn="l"/>
                <a:tab pos="1658938" algn="l"/>
              </a:tabLst>
              <a:defRPr sz="2000">
                <a:solidFill>
                  <a:schemeClr val="tx1"/>
                </a:solidFill>
                <a:latin typeface="Times New Roman" panose="02020603050405020304" pitchFamily="18" charset="0"/>
              </a:defRPr>
            </a:lvl9pPr>
          </a:lstStyle>
          <a:p>
            <a:pPr>
              <a:buFontTx/>
              <a:buNone/>
            </a:pPr>
            <a:r>
              <a:rPr lang="en-US" altLang="en-US" sz="2400" b="1">
                <a:solidFill>
                  <a:srgbClr val="000000"/>
                </a:solidFill>
                <a:latin typeface="Calibri" panose="020F0502020204030204" pitchFamily="34" charset="0"/>
                <a:cs typeface="Calibri" panose="020F0502020204030204" pitchFamily="34" charset="0"/>
              </a:rPr>
              <a:t>DECLARE</a:t>
            </a:r>
          </a:p>
          <a:p>
            <a:pPr>
              <a:buFontTx/>
              <a:buNone/>
            </a:pPr>
            <a:r>
              <a:rPr lang="en-US" altLang="en-US" sz="2400" b="1">
                <a:solidFill>
                  <a:srgbClr val="000000"/>
                </a:solidFill>
                <a:latin typeface="Calibri" panose="020F0502020204030204" pitchFamily="34" charset="0"/>
                <a:cs typeface="Calibri" panose="020F0502020204030204" pitchFamily="34" charset="0"/>
              </a:rPr>
              <a:t>  i  number_table.num%TYPE := 1;</a:t>
            </a:r>
          </a:p>
          <a:p>
            <a:pPr>
              <a:buFontTx/>
              <a:buNone/>
            </a:pPr>
            <a:r>
              <a:rPr lang="en-US" altLang="en-US" sz="2400" b="1">
                <a:solidFill>
                  <a:srgbClr val="000000"/>
                </a:solidFill>
                <a:latin typeface="Calibri" panose="020F0502020204030204" pitchFamily="34" charset="0"/>
                <a:cs typeface="Calibri" panose="020F0502020204030204" pitchFamily="34" charset="0"/>
              </a:rPr>
              <a:t>BEGIN</a:t>
            </a:r>
          </a:p>
          <a:p>
            <a:pPr>
              <a:buFontTx/>
              <a:buNone/>
            </a:pPr>
            <a:r>
              <a:rPr lang="en-US" altLang="en-US" sz="2400" b="1">
                <a:solidFill>
                  <a:srgbClr val="000000"/>
                </a:solidFill>
                <a:latin typeface="Calibri" panose="020F0502020204030204" pitchFamily="34" charset="0"/>
                <a:cs typeface="Calibri" panose="020F0502020204030204" pitchFamily="34" charset="0"/>
              </a:rPr>
              <a:t>  </a:t>
            </a:r>
            <a:r>
              <a:rPr lang="en-US" altLang="en-US" sz="2400" b="1">
                <a:solidFill>
                  <a:srgbClr val="FF3300"/>
                </a:solidFill>
                <a:latin typeface="Calibri" panose="020F0502020204030204" pitchFamily="34" charset="0"/>
                <a:cs typeface="Calibri" panose="020F0502020204030204" pitchFamily="34" charset="0"/>
              </a:rPr>
              <a:t>LOOP</a:t>
            </a:r>
          </a:p>
          <a:p>
            <a:pPr>
              <a:buFontTx/>
              <a:buNone/>
            </a:pPr>
            <a:r>
              <a:rPr lang="en-US" altLang="en-US" sz="2400" b="1">
                <a:solidFill>
                  <a:srgbClr val="000000"/>
                </a:solidFill>
                <a:latin typeface="Calibri" panose="020F0502020204030204" pitchFamily="34" charset="0"/>
                <a:cs typeface="Calibri" panose="020F0502020204030204" pitchFamily="34" charset="0"/>
              </a:rPr>
              <a:t>    INSERT INTO number_table VALUES(i);</a:t>
            </a:r>
          </a:p>
          <a:p>
            <a:pPr>
              <a:buFontTx/>
              <a:buNone/>
            </a:pPr>
            <a:r>
              <a:rPr lang="en-US" altLang="en-US" sz="2400" b="1">
                <a:solidFill>
                  <a:srgbClr val="000000"/>
                </a:solidFill>
                <a:latin typeface="Calibri" panose="020F0502020204030204" pitchFamily="34" charset="0"/>
                <a:cs typeface="Calibri" panose="020F0502020204030204" pitchFamily="34" charset="0"/>
              </a:rPr>
              <a:t>    i := i + 1;</a:t>
            </a:r>
          </a:p>
          <a:p>
            <a:pPr>
              <a:buFontTx/>
              <a:buNone/>
            </a:pPr>
            <a:r>
              <a:rPr lang="en-US" altLang="en-US" sz="2400" b="1">
                <a:solidFill>
                  <a:srgbClr val="000000"/>
                </a:solidFill>
                <a:latin typeface="Calibri" panose="020F0502020204030204" pitchFamily="34" charset="0"/>
                <a:cs typeface="Calibri" panose="020F0502020204030204" pitchFamily="34" charset="0"/>
              </a:rPr>
              <a:t>    </a:t>
            </a:r>
            <a:r>
              <a:rPr lang="en-US" altLang="en-US" sz="2400" b="1">
                <a:solidFill>
                  <a:srgbClr val="FF3300"/>
                </a:solidFill>
                <a:latin typeface="Calibri" panose="020F0502020204030204" pitchFamily="34" charset="0"/>
                <a:cs typeface="Calibri" panose="020F0502020204030204" pitchFamily="34" charset="0"/>
              </a:rPr>
              <a:t>EXIT WHEN</a:t>
            </a:r>
            <a:r>
              <a:rPr lang="en-US" altLang="en-US" sz="2400" b="1">
                <a:solidFill>
                  <a:srgbClr val="000000"/>
                </a:solidFill>
                <a:latin typeface="Calibri" panose="020F0502020204030204" pitchFamily="34" charset="0"/>
                <a:cs typeface="Calibri" panose="020F0502020204030204" pitchFamily="34" charset="0"/>
              </a:rPr>
              <a:t> i &gt; 10;</a:t>
            </a:r>
          </a:p>
          <a:p>
            <a:pPr>
              <a:buFontTx/>
              <a:buNone/>
            </a:pPr>
            <a:r>
              <a:rPr lang="en-US" altLang="en-US" sz="2400" b="1">
                <a:solidFill>
                  <a:srgbClr val="000000"/>
                </a:solidFill>
                <a:latin typeface="Calibri" panose="020F0502020204030204" pitchFamily="34" charset="0"/>
                <a:cs typeface="Calibri" panose="020F0502020204030204" pitchFamily="34" charset="0"/>
              </a:rPr>
              <a:t>  </a:t>
            </a:r>
            <a:r>
              <a:rPr lang="en-US" altLang="en-US" sz="2400" b="1">
                <a:solidFill>
                  <a:srgbClr val="FF3300"/>
                </a:solidFill>
                <a:latin typeface="Calibri" panose="020F0502020204030204" pitchFamily="34" charset="0"/>
                <a:cs typeface="Calibri" panose="020F0502020204030204" pitchFamily="34" charset="0"/>
              </a:rPr>
              <a:t>END LOOP;</a:t>
            </a:r>
          </a:p>
          <a:p>
            <a:pPr>
              <a:buFontTx/>
              <a:buNone/>
            </a:pPr>
            <a:r>
              <a:rPr lang="en-US" altLang="en-US" sz="2400" b="1">
                <a:solidFill>
                  <a:srgbClr val="000000"/>
                </a:solidFill>
                <a:latin typeface="Calibri" panose="020F0502020204030204" pitchFamily="34" charset="0"/>
                <a:cs typeface="Calibri" panose="020F0502020204030204" pitchFamily="34" charset="0"/>
              </a:rPr>
              <a:t>END;</a:t>
            </a:r>
          </a:p>
        </p:txBody>
      </p:sp>
      <p:sp>
        <p:nvSpPr>
          <p:cNvPr id="46084" name="Rectangle 4">
            <a:extLst>
              <a:ext uri="{FF2B5EF4-FFF2-40B4-BE49-F238E27FC236}">
                <a16:creationId xmlns:a16="http://schemas.microsoft.com/office/drawing/2014/main" id="{3A9D3616-3C6C-4B71-998C-390D60AC0EC1}"/>
              </a:ext>
            </a:extLst>
          </p:cNvPr>
          <p:cNvSpPr>
            <a:spLocks noChangeArrowheads="1"/>
          </p:cNvSpPr>
          <p:nvPr/>
        </p:nvSpPr>
        <p:spPr bwMode="blackWhite">
          <a:xfrm>
            <a:off x="914400" y="838200"/>
            <a:ext cx="7405688" cy="806697"/>
          </a:xfrm>
          <a:prstGeom prst="rect">
            <a:avLst/>
          </a:prstGeom>
          <a:solidFill>
            <a:srgbClr val="FFFFCC"/>
          </a:solidFill>
          <a:ln w="12700">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75000"/>
              </a:lnSpc>
              <a:spcBef>
                <a:spcPct val="40000"/>
              </a:spcBef>
              <a:buFontTx/>
              <a:buNone/>
            </a:pPr>
            <a:r>
              <a:rPr lang="en-US" altLang="en-US" sz="2400" b="1">
                <a:solidFill>
                  <a:srgbClr val="000000"/>
                </a:solidFill>
                <a:latin typeface="Calibri" panose="020F0502020204030204" pitchFamily="34" charset="0"/>
                <a:cs typeface="Calibri" panose="020F0502020204030204" pitchFamily="34" charset="0"/>
              </a:rPr>
              <a:t>create table number_table(</a:t>
            </a:r>
          </a:p>
          <a:p>
            <a:pPr>
              <a:lnSpc>
                <a:spcPct val="75000"/>
              </a:lnSpc>
              <a:spcBef>
                <a:spcPct val="40000"/>
              </a:spcBef>
              <a:buFontTx/>
              <a:buNone/>
            </a:pPr>
            <a:r>
              <a:rPr lang="en-US" altLang="en-US" sz="2400" b="1">
                <a:solidFill>
                  <a:srgbClr val="000000"/>
                </a:solidFill>
                <a:latin typeface="Calibri" panose="020F0502020204030204" pitchFamily="34" charset="0"/>
                <a:cs typeface="Calibri" panose="020F0502020204030204" pitchFamily="34" charset="0"/>
              </a:rPr>
              <a:t>	num NUMBER(10)  );</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26">
            <a:extLst>
              <a:ext uri="{FF2B5EF4-FFF2-40B4-BE49-F238E27FC236}">
                <a16:creationId xmlns:a16="http://schemas.microsoft.com/office/drawing/2014/main" id="{DF0FE512-9631-48FF-A689-37BF125E1D0F}"/>
              </a:ext>
            </a:extLst>
          </p:cNvPr>
          <p:cNvSpPr>
            <a:spLocks noGrp="1" noChangeArrowheads="1"/>
          </p:cNvSpPr>
          <p:nvPr>
            <p:ph type="title"/>
          </p:nvPr>
        </p:nvSpPr>
        <p:spPr>
          <a:xfrm>
            <a:off x="685800" y="187325"/>
            <a:ext cx="7772400" cy="1143000"/>
          </a:xfrm>
          <a:noFill/>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nchor="t"/>
          <a:lstStyle/>
          <a:p>
            <a:r>
              <a:rPr lang="en-US" altLang="en-US">
                <a:solidFill>
                  <a:srgbClr val="C00000"/>
                </a:solidFill>
              </a:rPr>
              <a:t>Loops: FOR Loop</a:t>
            </a:r>
          </a:p>
        </p:txBody>
      </p:sp>
      <p:sp>
        <p:nvSpPr>
          <p:cNvPr id="48131" name="Rectangle 1027">
            <a:extLst>
              <a:ext uri="{FF2B5EF4-FFF2-40B4-BE49-F238E27FC236}">
                <a16:creationId xmlns:a16="http://schemas.microsoft.com/office/drawing/2014/main" id="{E976C350-812A-456F-B6B3-8870C5BA020C}"/>
              </a:ext>
            </a:extLst>
          </p:cNvPr>
          <p:cNvSpPr>
            <a:spLocks noChangeArrowheads="1"/>
          </p:cNvSpPr>
          <p:nvPr/>
        </p:nvSpPr>
        <p:spPr bwMode="blackWhite">
          <a:xfrm>
            <a:off x="342900" y="1330325"/>
            <a:ext cx="8458200" cy="3851275"/>
          </a:xfrm>
          <a:prstGeom prst="rect">
            <a:avLst/>
          </a:prstGeom>
          <a:solidFill>
            <a:srgbClr val="FFFFCC"/>
          </a:solidFill>
          <a:ln w="25400">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har char="•"/>
              <a:tabLst>
                <a:tab pos="1200150" algn="l"/>
                <a:tab pos="1658938" algn="l"/>
              </a:tabLst>
              <a:defRPr sz="3200">
                <a:solidFill>
                  <a:schemeClr val="tx1"/>
                </a:solidFill>
                <a:latin typeface="Times New Roman" panose="02020603050405020304" pitchFamily="18" charset="0"/>
              </a:defRPr>
            </a:lvl1pPr>
            <a:lvl2pPr marL="742950" indent="-285750">
              <a:spcBef>
                <a:spcPct val="20000"/>
              </a:spcBef>
              <a:buChar char="–"/>
              <a:tabLst>
                <a:tab pos="1200150" algn="l"/>
                <a:tab pos="1658938" algn="l"/>
              </a:tabLst>
              <a:defRPr sz="2800">
                <a:solidFill>
                  <a:schemeClr val="tx1"/>
                </a:solidFill>
                <a:latin typeface="Times New Roman" panose="02020603050405020304" pitchFamily="18" charset="0"/>
              </a:defRPr>
            </a:lvl2pPr>
            <a:lvl3pPr marL="1143000" indent="-228600">
              <a:spcBef>
                <a:spcPct val="20000"/>
              </a:spcBef>
              <a:buChar char="•"/>
              <a:tabLst>
                <a:tab pos="1200150" algn="l"/>
                <a:tab pos="1658938" algn="l"/>
              </a:tabLst>
              <a:defRPr sz="2400">
                <a:solidFill>
                  <a:schemeClr val="tx1"/>
                </a:solidFill>
                <a:latin typeface="Times New Roman" panose="02020603050405020304" pitchFamily="18" charset="0"/>
              </a:defRPr>
            </a:lvl3pPr>
            <a:lvl4pPr marL="1600200" indent="-228600">
              <a:spcBef>
                <a:spcPct val="20000"/>
              </a:spcBef>
              <a:buChar char="–"/>
              <a:tabLst>
                <a:tab pos="1200150" algn="l"/>
                <a:tab pos="1658938" algn="l"/>
              </a:tabLst>
              <a:defRPr sz="2000">
                <a:solidFill>
                  <a:schemeClr val="tx1"/>
                </a:solidFill>
                <a:latin typeface="Times New Roman" panose="02020603050405020304" pitchFamily="18" charset="0"/>
              </a:defRPr>
            </a:lvl4pPr>
            <a:lvl5pPr marL="2057400" indent="-228600">
              <a:spcBef>
                <a:spcPct val="20000"/>
              </a:spcBef>
              <a:buChar char="»"/>
              <a:tabLst>
                <a:tab pos="1200150" algn="l"/>
                <a:tab pos="16589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200150" algn="l"/>
                <a:tab pos="16589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200150" algn="l"/>
                <a:tab pos="16589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200150" algn="l"/>
                <a:tab pos="16589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200150" algn="l"/>
                <a:tab pos="1658938" algn="l"/>
              </a:tabLst>
              <a:defRPr sz="2000">
                <a:solidFill>
                  <a:schemeClr val="tx1"/>
                </a:solidFill>
                <a:latin typeface="Times New Roman" panose="02020603050405020304" pitchFamily="18" charset="0"/>
              </a:defRPr>
            </a:lvl9pPr>
          </a:lstStyle>
          <a:p>
            <a:pPr>
              <a:buFontTx/>
              <a:buNone/>
            </a:pPr>
            <a:r>
              <a:rPr lang="en-US" altLang="en-US" sz="2800" b="1">
                <a:latin typeface="Calibri" panose="020F0502020204030204" pitchFamily="34" charset="0"/>
                <a:cs typeface="Calibri" panose="020F0502020204030204" pitchFamily="34" charset="0"/>
              </a:rPr>
              <a:t>FOR </a:t>
            </a:r>
            <a:r>
              <a:rPr lang="en-US" altLang="en-US" sz="2800" b="1" i="1">
                <a:latin typeface="Calibri" panose="020F0502020204030204" pitchFamily="34" charset="0"/>
                <a:cs typeface="Calibri" panose="020F0502020204030204" pitchFamily="34" charset="0"/>
              </a:rPr>
              <a:t>counter </a:t>
            </a:r>
            <a:r>
              <a:rPr lang="en-US" altLang="en-US" sz="2800" b="1">
                <a:latin typeface="Calibri" panose="020F0502020204030204" pitchFamily="34" charset="0"/>
                <a:cs typeface="Calibri" panose="020F0502020204030204" pitchFamily="34" charset="0"/>
              </a:rPr>
              <a:t>IN [REVERSE] </a:t>
            </a:r>
            <a:r>
              <a:rPr lang="en-US" altLang="en-US" sz="2800" b="1" i="1" err="1">
                <a:solidFill>
                  <a:srgbClr val="C00000"/>
                </a:solidFill>
                <a:latin typeface="Calibri" panose="020F0502020204030204" pitchFamily="34" charset="0"/>
                <a:cs typeface="Calibri" panose="020F0502020204030204" pitchFamily="34" charset="0"/>
              </a:rPr>
              <a:t>initial_value</a:t>
            </a:r>
            <a:r>
              <a:rPr lang="en-US" altLang="en-US" sz="2800" b="1" i="1">
                <a:solidFill>
                  <a:srgbClr val="C00000"/>
                </a:solidFill>
                <a:latin typeface="Calibri" panose="020F0502020204030204" pitchFamily="34" charset="0"/>
                <a:cs typeface="Calibri" panose="020F0502020204030204" pitchFamily="34" charset="0"/>
              </a:rPr>
              <a:t> </a:t>
            </a:r>
            <a:r>
              <a:rPr lang="en-US" altLang="en-US" sz="2800" b="1" i="1">
                <a:latin typeface="Calibri" panose="020F0502020204030204" pitchFamily="34" charset="0"/>
                <a:cs typeface="Calibri" panose="020F0502020204030204" pitchFamily="34" charset="0"/>
              </a:rPr>
              <a:t>.. </a:t>
            </a:r>
            <a:r>
              <a:rPr lang="en-US" altLang="en-US" sz="2800" b="1" i="1" err="1">
                <a:solidFill>
                  <a:srgbClr val="C00000"/>
                </a:solidFill>
                <a:latin typeface="Calibri" panose="020F0502020204030204" pitchFamily="34" charset="0"/>
                <a:cs typeface="Calibri" panose="020F0502020204030204" pitchFamily="34" charset="0"/>
              </a:rPr>
              <a:t>final_value</a:t>
            </a:r>
            <a:r>
              <a:rPr lang="en-US" altLang="en-US" sz="2800" b="1" i="1">
                <a:solidFill>
                  <a:srgbClr val="C00000"/>
                </a:solidFill>
                <a:latin typeface="Calibri" panose="020F0502020204030204" pitchFamily="34" charset="0"/>
                <a:cs typeface="Calibri" panose="020F0502020204030204" pitchFamily="34" charset="0"/>
              </a:rPr>
              <a:t> </a:t>
            </a:r>
            <a:endParaRPr lang="en-US" altLang="en-US" sz="2800">
              <a:solidFill>
                <a:srgbClr val="C00000"/>
              </a:solidFill>
              <a:latin typeface="Calibri" panose="020F0502020204030204" pitchFamily="34" charset="0"/>
              <a:cs typeface="Calibri" panose="020F0502020204030204" pitchFamily="34" charset="0"/>
            </a:endParaRPr>
          </a:p>
          <a:p>
            <a:pPr>
              <a:buFontTx/>
              <a:buNone/>
            </a:pPr>
            <a:r>
              <a:rPr lang="en-IN" altLang="en-US" sz="2800" b="1">
                <a:latin typeface="Calibri" panose="020F0502020204030204" pitchFamily="34" charset="0"/>
                <a:cs typeface="Calibri" panose="020F0502020204030204" pitchFamily="34" charset="0"/>
              </a:rPr>
              <a:t>LOOP </a:t>
            </a:r>
            <a:endParaRPr lang="en-IN" altLang="en-US" sz="2800">
              <a:latin typeface="Calibri" panose="020F0502020204030204" pitchFamily="34" charset="0"/>
              <a:cs typeface="Calibri" panose="020F0502020204030204" pitchFamily="34" charset="0"/>
            </a:endParaRPr>
          </a:p>
          <a:p>
            <a:pPr lvl="1">
              <a:buFontTx/>
              <a:buNone/>
            </a:pPr>
            <a:r>
              <a:rPr lang="en-IN" altLang="en-US" sz="2400" b="1">
                <a:latin typeface="Calibri" panose="020F0502020204030204" pitchFamily="34" charset="0"/>
                <a:cs typeface="Calibri" panose="020F0502020204030204" pitchFamily="34" charset="0"/>
              </a:rPr>
              <a:t>……………………… </a:t>
            </a:r>
            <a:endParaRPr lang="en-IN" altLang="en-US" sz="2400">
              <a:latin typeface="Calibri" panose="020F0502020204030204" pitchFamily="34" charset="0"/>
              <a:cs typeface="Calibri" panose="020F0502020204030204" pitchFamily="34" charset="0"/>
            </a:endParaRPr>
          </a:p>
          <a:p>
            <a:pPr lvl="1">
              <a:buFontTx/>
              <a:buNone/>
            </a:pPr>
            <a:r>
              <a:rPr lang="en-IN" altLang="en-US" sz="2400" b="1">
                <a:latin typeface="Calibri" panose="020F0502020204030204" pitchFamily="34" charset="0"/>
                <a:cs typeface="Calibri" panose="020F0502020204030204" pitchFamily="34" charset="0"/>
              </a:rPr>
              <a:t>sequence_of_statements; </a:t>
            </a:r>
            <a:endParaRPr lang="en-IN" altLang="en-US" sz="2400">
              <a:latin typeface="Calibri" panose="020F0502020204030204" pitchFamily="34" charset="0"/>
              <a:cs typeface="Calibri" panose="020F0502020204030204" pitchFamily="34" charset="0"/>
            </a:endParaRPr>
          </a:p>
          <a:p>
            <a:pPr lvl="1">
              <a:buFontTx/>
              <a:buNone/>
            </a:pPr>
            <a:r>
              <a:rPr lang="en-IN" altLang="en-US" sz="2400" b="1">
                <a:latin typeface="Calibri" panose="020F0502020204030204" pitchFamily="34" charset="0"/>
                <a:cs typeface="Calibri" panose="020F0502020204030204" pitchFamily="34" charset="0"/>
              </a:rPr>
              <a:t>…………………………. </a:t>
            </a:r>
            <a:endParaRPr lang="en-IN" altLang="en-US" sz="2400">
              <a:latin typeface="Calibri" panose="020F0502020204030204" pitchFamily="34" charset="0"/>
              <a:cs typeface="Calibri" panose="020F0502020204030204" pitchFamily="34" charset="0"/>
            </a:endParaRPr>
          </a:p>
          <a:p>
            <a:pPr>
              <a:buFontTx/>
              <a:buNone/>
            </a:pPr>
            <a:r>
              <a:rPr lang="en-IN" altLang="en-US" sz="2800" b="1">
                <a:latin typeface="Calibri" panose="020F0502020204030204" pitchFamily="34" charset="0"/>
                <a:cs typeface="Calibri" panose="020F0502020204030204" pitchFamily="34" charset="0"/>
              </a:rPr>
              <a:t>END LOOP;</a:t>
            </a:r>
            <a:endParaRPr lang="en-US" altLang="en-US" sz="2000" b="1">
              <a:solidFill>
                <a:srgbClr val="000000"/>
              </a:solidFill>
              <a:latin typeface="Calibri" panose="020F0502020204030204" pitchFamily="34" charset="0"/>
              <a:cs typeface="Calibri" panose="020F0502020204030204" pitchFamily="34" charset="0"/>
            </a:endParaRPr>
          </a:p>
        </p:txBody>
      </p:sp>
      <p:sp>
        <p:nvSpPr>
          <p:cNvPr id="48132" name="Text Box 1028">
            <a:extLst>
              <a:ext uri="{FF2B5EF4-FFF2-40B4-BE49-F238E27FC236}">
                <a16:creationId xmlns:a16="http://schemas.microsoft.com/office/drawing/2014/main" id="{4872A3C6-DD5E-4A86-B7DE-16B34BDFAFE5}"/>
              </a:ext>
            </a:extLst>
          </p:cNvPr>
          <p:cNvSpPr txBox="1">
            <a:spLocks noChangeArrowheads="1"/>
          </p:cNvSpPr>
          <p:nvPr/>
        </p:nvSpPr>
        <p:spPr bwMode="auto">
          <a:xfrm>
            <a:off x="1752600" y="5410200"/>
            <a:ext cx="6019800" cy="4616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a:solidFill>
                  <a:schemeClr val="accent2"/>
                </a:solidFill>
              </a:rPr>
              <a:t>Notice that </a:t>
            </a:r>
            <a:r>
              <a:rPr lang="en-US" altLang="en-US" sz="2400" err="1">
                <a:solidFill>
                  <a:srgbClr val="C00000"/>
                </a:solidFill>
              </a:rPr>
              <a:t>i</a:t>
            </a:r>
            <a:r>
              <a:rPr lang="en-US" altLang="en-US" sz="2400">
                <a:solidFill>
                  <a:schemeClr val="accent2"/>
                </a:solidFill>
              </a:rPr>
              <a:t> is incremented automatically  </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a:extLst>
              <a:ext uri="{FF2B5EF4-FFF2-40B4-BE49-F238E27FC236}">
                <a16:creationId xmlns:a16="http://schemas.microsoft.com/office/drawing/2014/main" id="{38C60A75-E5C9-41D1-93ED-DCFACDAECEA6}"/>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nchor="t"/>
          <a:lstStyle/>
          <a:p>
            <a:r>
              <a:rPr lang="en-US" altLang="en-US">
                <a:solidFill>
                  <a:srgbClr val="C00000"/>
                </a:solidFill>
              </a:rPr>
              <a:t>Example-Loops: FOR Loop</a:t>
            </a:r>
          </a:p>
        </p:txBody>
      </p:sp>
      <p:sp>
        <p:nvSpPr>
          <p:cNvPr id="50179" name="Rectangle 1027">
            <a:extLst>
              <a:ext uri="{FF2B5EF4-FFF2-40B4-BE49-F238E27FC236}">
                <a16:creationId xmlns:a16="http://schemas.microsoft.com/office/drawing/2014/main" id="{435AE59B-4A3D-44EB-A45A-480B6F46D051}"/>
              </a:ext>
            </a:extLst>
          </p:cNvPr>
          <p:cNvSpPr>
            <a:spLocks noChangeArrowheads="1"/>
          </p:cNvSpPr>
          <p:nvPr/>
        </p:nvSpPr>
        <p:spPr bwMode="blackWhite">
          <a:xfrm>
            <a:off x="990600" y="1600200"/>
            <a:ext cx="7467600" cy="3268663"/>
          </a:xfrm>
          <a:prstGeom prst="rect">
            <a:avLst/>
          </a:prstGeom>
          <a:solidFill>
            <a:srgbClr val="FFFFCC"/>
          </a:solidFill>
          <a:ln w="25400">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har char="•"/>
              <a:tabLst>
                <a:tab pos="1200150" algn="l"/>
                <a:tab pos="1658938" algn="l"/>
              </a:tabLst>
              <a:defRPr sz="3200">
                <a:solidFill>
                  <a:schemeClr val="tx1"/>
                </a:solidFill>
                <a:latin typeface="Times New Roman" panose="02020603050405020304" pitchFamily="18" charset="0"/>
              </a:defRPr>
            </a:lvl1pPr>
            <a:lvl2pPr marL="742950" indent="-285750">
              <a:spcBef>
                <a:spcPct val="20000"/>
              </a:spcBef>
              <a:buChar char="–"/>
              <a:tabLst>
                <a:tab pos="1200150" algn="l"/>
                <a:tab pos="1658938" algn="l"/>
              </a:tabLst>
              <a:defRPr sz="2800">
                <a:solidFill>
                  <a:schemeClr val="tx1"/>
                </a:solidFill>
                <a:latin typeface="Times New Roman" panose="02020603050405020304" pitchFamily="18" charset="0"/>
              </a:defRPr>
            </a:lvl2pPr>
            <a:lvl3pPr marL="1143000" indent="-228600">
              <a:spcBef>
                <a:spcPct val="20000"/>
              </a:spcBef>
              <a:buChar char="•"/>
              <a:tabLst>
                <a:tab pos="1200150" algn="l"/>
                <a:tab pos="1658938" algn="l"/>
              </a:tabLst>
              <a:defRPr sz="2400">
                <a:solidFill>
                  <a:schemeClr val="tx1"/>
                </a:solidFill>
                <a:latin typeface="Times New Roman" panose="02020603050405020304" pitchFamily="18" charset="0"/>
              </a:defRPr>
            </a:lvl3pPr>
            <a:lvl4pPr marL="1600200" indent="-228600">
              <a:spcBef>
                <a:spcPct val="20000"/>
              </a:spcBef>
              <a:buChar char="–"/>
              <a:tabLst>
                <a:tab pos="1200150" algn="l"/>
                <a:tab pos="1658938" algn="l"/>
              </a:tabLst>
              <a:defRPr sz="2000">
                <a:solidFill>
                  <a:schemeClr val="tx1"/>
                </a:solidFill>
                <a:latin typeface="Times New Roman" panose="02020603050405020304" pitchFamily="18" charset="0"/>
              </a:defRPr>
            </a:lvl4pPr>
            <a:lvl5pPr marL="2057400" indent="-228600">
              <a:spcBef>
                <a:spcPct val="20000"/>
              </a:spcBef>
              <a:buChar char="»"/>
              <a:tabLst>
                <a:tab pos="1200150" algn="l"/>
                <a:tab pos="16589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200150" algn="l"/>
                <a:tab pos="16589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200150" algn="l"/>
                <a:tab pos="16589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200150" algn="l"/>
                <a:tab pos="16589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200150" algn="l"/>
                <a:tab pos="1658938" algn="l"/>
              </a:tabLst>
              <a:defRPr sz="2000">
                <a:solidFill>
                  <a:schemeClr val="tx1"/>
                </a:solidFill>
                <a:latin typeface="Times New Roman" panose="02020603050405020304" pitchFamily="18" charset="0"/>
              </a:defRPr>
            </a:lvl9pPr>
          </a:lstStyle>
          <a:p>
            <a:pPr>
              <a:buFontTx/>
              <a:buNone/>
            </a:pPr>
            <a:r>
              <a:rPr lang="en-US" altLang="en-US" sz="2400" b="1">
                <a:solidFill>
                  <a:srgbClr val="000000"/>
                </a:solidFill>
                <a:latin typeface="Calibri" panose="020F0502020204030204" pitchFamily="34" charset="0"/>
                <a:cs typeface="Calibri" panose="020F0502020204030204" pitchFamily="34" charset="0"/>
              </a:rPr>
              <a:t>DECLARE</a:t>
            </a:r>
          </a:p>
          <a:p>
            <a:pPr>
              <a:buFontTx/>
              <a:buNone/>
            </a:pPr>
            <a:r>
              <a:rPr lang="en-US" altLang="en-US" sz="2400" b="1">
                <a:solidFill>
                  <a:srgbClr val="000000"/>
                </a:solidFill>
                <a:latin typeface="Calibri" panose="020F0502020204030204" pitchFamily="34" charset="0"/>
                <a:cs typeface="Calibri" panose="020F0502020204030204" pitchFamily="34" charset="0"/>
              </a:rPr>
              <a:t>  i number_table.num%TYPE;</a:t>
            </a:r>
          </a:p>
          <a:p>
            <a:pPr>
              <a:buFontTx/>
              <a:buNone/>
            </a:pPr>
            <a:r>
              <a:rPr lang="en-US" altLang="en-US" sz="2400" b="1">
                <a:solidFill>
                  <a:srgbClr val="000000"/>
                </a:solidFill>
                <a:latin typeface="Calibri" panose="020F0502020204030204" pitchFamily="34" charset="0"/>
                <a:cs typeface="Calibri" panose="020F0502020204030204" pitchFamily="34" charset="0"/>
              </a:rPr>
              <a:t>BEGIN</a:t>
            </a:r>
          </a:p>
          <a:p>
            <a:pPr>
              <a:buFontTx/>
              <a:buNone/>
            </a:pPr>
            <a:r>
              <a:rPr lang="en-US" altLang="en-US" sz="2400" b="1">
                <a:solidFill>
                  <a:srgbClr val="000000"/>
                </a:solidFill>
                <a:latin typeface="Calibri" panose="020F0502020204030204" pitchFamily="34" charset="0"/>
                <a:cs typeface="Calibri" panose="020F0502020204030204" pitchFamily="34" charset="0"/>
              </a:rPr>
              <a:t>  </a:t>
            </a:r>
            <a:r>
              <a:rPr lang="en-US" altLang="en-US" sz="2400" b="1">
                <a:solidFill>
                  <a:srgbClr val="FF3300"/>
                </a:solidFill>
                <a:latin typeface="Calibri" panose="020F0502020204030204" pitchFamily="34" charset="0"/>
                <a:cs typeface="Calibri" panose="020F0502020204030204" pitchFamily="34" charset="0"/>
              </a:rPr>
              <a:t>FOR i IN 1..10 LOOP</a:t>
            </a:r>
          </a:p>
          <a:p>
            <a:pPr>
              <a:buFontTx/>
              <a:buNone/>
            </a:pPr>
            <a:r>
              <a:rPr lang="en-US" altLang="en-US" sz="2400" b="1">
                <a:solidFill>
                  <a:srgbClr val="000000"/>
                </a:solidFill>
                <a:latin typeface="Calibri" panose="020F0502020204030204" pitchFamily="34" charset="0"/>
                <a:cs typeface="Calibri" panose="020F0502020204030204" pitchFamily="34" charset="0"/>
              </a:rPr>
              <a:t>    INSERT INTO number_table VALUES(i);</a:t>
            </a:r>
          </a:p>
          <a:p>
            <a:pPr>
              <a:buFontTx/>
              <a:buNone/>
            </a:pPr>
            <a:r>
              <a:rPr lang="en-US" altLang="en-US" sz="2400" b="1">
                <a:solidFill>
                  <a:srgbClr val="000000"/>
                </a:solidFill>
                <a:latin typeface="Calibri" panose="020F0502020204030204" pitchFamily="34" charset="0"/>
                <a:cs typeface="Calibri" panose="020F0502020204030204" pitchFamily="34" charset="0"/>
              </a:rPr>
              <a:t>  </a:t>
            </a:r>
            <a:r>
              <a:rPr lang="en-US" altLang="en-US" sz="2400" b="1">
                <a:solidFill>
                  <a:srgbClr val="FF3300"/>
                </a:solidFill>
                <a:latin typeface="Calibri" panose="020F0502020204030204" pitchFamily="34" charset="0"/>
                <a:cs typeface="Calibri" panose="020F0502020204030204" pitchFamily="34" charset="0"/>
              </a:rPr>
              <a:t>END LOOP;</a:t>
            </a:r>
          </a:p>
          <a:p>
            <a:pPr>
              <a:buFontTx/>
              <a:buNone/>
            </a:pPr>
            <a:r>
              <a:rPr lang="en-US" altLang="en-US" sz="2400" b="1">
                <a:solidFill>
                  <a:srgbClr val="000000"/>
                </a:solidFill>
                <a:latin typeface="Calibri" panose="020F0502020204030204" pitchFamily="34" charset="0"/>
                <a:cs typeface="Calibri" panose="020F0502020204030204" pitchFamily="34" charset="0"/>
              </a:rPr>
              <a:t>END;</a:t>
            </a:r>
          </a:p>
        </p:txBody>
      </p:sp>
      <p:sp>
        <p:nvSpPr>
          <p:cNvPr id="50180" name="Text Box 1028">
            <a:extLst>
              <a:ext uri="{FF2B5EF4-FFF2-40B4-BE49-F238E27FC236}">
                <a16:creationId xmlns:a16="http://schemas.microsoft.com/office/drawing/2014/main" id="{85BDD5E3-DB06-45D5-940A-F9FB4BAFA678}"/>
              </a:ext>
            </a:extLst>
          </p:cNvPr>
          <p:cNvSpPr txBox="1">
            <a:spLocks noChangeArrowheads="1"/>
          </p:cNvSpPr>
          <p:nvPr/>
        </p:nvSpPr>
        <p:spPr bwMode="auto">
          <a:xfrm>
            <a:off x="1752600" y="5410200"/>
            <a:ext cx="6019800"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a:solidFill>
                  <a:schemeClr val="accent2"/>
                </a:solidFill>
              </a:rPr>
              <a:t>Notice that i is incremented automatically  </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a:extLst>
              <a:ext uri="{FF2B5EF4-FFF2-40B4-BE49-F238E27FC236}">
                <a16:creationId xmlns:a16="http://schemas.microsoft.com/office/drawing/2014/main" id="{A14582BD-4557-4E1E-A378-5DD13A5BEF32}"/>
              </a:ext>
            </a:extLst>
          </p:cNvPr>
          <p:cNvSpPr>
            <a:spLocks noGrp="1" noChangeArrowheads="1"/>
          </p:cNvSpPr>
          <p:nvPr>
            <p:ph type="title"/>
          </p:nvPr>
        </p:nvSpPr>
        <p:spPr>
          <a:xfrm>
            <a:off x="228600" y="609600"/>
            <a:ext cx="8991600" cy="1143000"/>
          </a:xfrm>
          <a:noFill/>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nchor="t"/>
          <a:lstStyle/>
          <a:p>
            <a:r>
              <a:rPr lang="en-US" altLang="en-US">
                <a:solidFill>
                  <a:srgbClr val="C00000"/>
                </a:solidFill>
              </a:rPr>
              <a:t>Example-Loops: FOR Loop </a:t>
            </a:r>
            <a:r>
              <a:rPr lang="en-US" altLang="en-US" sz="3200">
                <a:solidFill>
                  <a:srgbClr val="C00000"/>
                </a:solidFill>
              </a:rPr>
              <a:t>( REVERSE)</a:t>
            </a:r>
            <a:endParaRPr lang="en-US" altLang="en-US">
              <a:solidFill>
                <a:srgbClr val="C00000"/>
              </a:solidFill>
            </a:endParaRPr>
          </a:p>
        </p:txBody>
      </p:sp>
      <p:sp>
        <p:nvSpPr>
          <p:cNvPr id="52227" name="Rectangle 1027">
            <a:extLst>
              <a:ext uri="{FF2B5EF4-FFF2-40B4-BE49-F238E27FC236}">
                <a16:creationId xmlns:a16="http://schemas.microsoft.com/office/drawing/2014/main" id="{FEC2A311-61DE-4E3E-97E8-109BF9345643}"/>
              </a:ext>
            </a:extLst>
          </p:cNvPr>
          <p:cNvSpPr>
            <a:spLocks noChangeArrowheads="1"/>
          </p:cNvSpPr>
          <p:nvPr/>
        </p:nvSpPr>
        <p:spPr bwMode="blackWhite">
          <a:xfrm>
            <a:off x="990600" y="1600200"/>
            <a:ext cx="7467600" cy="3268663"/>
          </a:xfrm>
          <a:prstGeom prst="rect">
            <a:avLst/>
          </a:prstGeom>
          <a:solidFill>
            <a:srgbClr val="FFFFCC"/>
          </a:solidFill>
          <a:ln w="25400">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har char="•"/>
              <a:tabLst>
                <a:tab pos="1200150" algn="l"/>
                <a:tab pos="1658938" algn="l"/>
              </a:tabLst>
              <a:defRPr sz="3200">
                <a:solidFill>
                  <a:schemeClr val="tx1"/>
                </a:solidFill>
                <a:latin typeface="Times New Roman" panose="02020603050405020304" pitchFamily="18" charset="0"/>
              </a:defRPr>
            </a:lvl1pPr>
            <a:lvl2pPr marL="742950" indent="-285750">
              <a:spcBef>
                <a:spcPct val="20000"/>
              </a:spcBef>
              <a:buChar char="–"/>
              <a:tabLst>
                <a:tab pos="1200150" algn="l"/>
                <a:tab pos="1658938" algn="l"/>
              </a:tabLst>
              <a:defRPr sz="2800">
                <a:solidFill>
                  <a:schemeClr val="tx1"/>
                </a:solidFill>
                <a:latin typeface="Times New Roman" panose="02020603050405020304" pitchFamily="18" charset="0"/>
              </a:defRPr>
            </a:lvl2pPr>
            <a:lvl3pPr marL="1143000" indent="-228600">
              <a:spcBef>
                <a:spcPct val="20000"/>
              </a:spcBef>
              <a:buChar char="•"/>
              <a:tabLst>
                <a:tab pos="1200150" algn="l"/>
                <a:tab pos="1658938" algn="l"/>
              </a:tabLst>
              <a:defRPr sz="2400">
                <a:solidFill>
                  <a:schemeClr val="tx1"/>
                </a:solidFill>
                <a:latin typeface="Times New Roman" panose="02020603050405020304" pitchFamily="18" charset="0"/>
              </a:defRPr>
            </a:lvl3pPr>
            <a:lvl4pPr marL="1600200" indent="-228600">
              <a:spcBef>
                <a:spcPct val="20000"/>
              </a:spcBef>
              <a:buChar char="–"/>
              <a:tabLst>
                <a:tab pos="1200150" algn="l"/>
                <a:tab pos="1658938" algn="l"/>
              </a:tabLst>
              <a:defRPr sz="2000">
                <a:solidFill>
                  <a:schemeClr val="tx1"/>
                </a:solidFill>
                <a:latin typeface="Times New Roman" panose="02020603050405020304" pitchFamily="18" charset="0"/>
              </a:defRPr>
            </a:lvl4pPr>
            <a:lvl5pPr marL="2057400" indent="-228600">
              <a:spcBef>
                <a:spcPct val="20000"/>
              </a:spcBef>
              <a:buChar char="»"/>
              <a:tabLst>
                <a:tab pos="1200150" algn="l"/>
                <a:tab pos="16589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200150" algn="l"/>
                <a:tab pos="16589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200150" algn="l"/>
                <a:tab pos="16589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200150" algn="l"/>
                <a:tab pos="16589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200150" algn="l"/>
                <a:tab pos="1658938" algn="l"/>
              </a:tabLst>
              <a:defRPr sz="2000">
                <a:solidFill>
                  <a:schemeClr val="tx1"/>
                </a:solidFill>
                <a:latin typeface="Times New Roman" panose="02020603050405020304" pitchFamily="18" charset="0"/>
              </a:defRPr>
            </a:lvl9pPr>
          </a:lstStyle>
          <a:p>
            <a:pPr>
              <a:buFontTx/>
              <a:buNone/>
            </a:pPr>
            <a:r>
              <a:rPr lang="en-US" altLang="en-US" sz="2400" b="1">
                <a:solidFill>
                  <a:srgbClr val="000000"/>
                </a:solidFill>
                <a:latin typeface="Calibri" panose="020F0502020204030204" pitchFamily="34" charset="0"/>
                <a:cs typeface="Calibri" panose="020F0502020204030204" pitchFamily="34" charset="0"/>
              </a:rPr>
              <a:t>DECLARE</a:t>
            </a:r>
          </a:p>
          <a:p>
            <a:pPr>
              <a:buFontTx/>
              <a:buNone/>
            </a:pPr>
            <a:r>
              <a:rPr lang="en-US" altLang="en-US" sz="2400" b="1">
                <a:solidFill>
                  <a:srgbClr val="000000"/>
                </a:solidFill>
                <a:latin typeface="Calibri" panose="020F0502020204030204" pitchFamily="34" charset="0"/>
                <a:cs typeface="Calibri" panose="020F0502020204030204" pitchFamily="34" charset="0"/>
              </a:rPr>
              <a:t>  </a:t>
            </a:r>
            <a:r>
              <a:rPr lang="en-US" altLang="en-US" sz="2400" b="1" err="1">
                <a:solidFill>
                  <a:srgbClr val="000000"/>
                </a:solidFill>
                <a:latin typeface="Calibri" panose="020F0502020204030204" pitchFamily="34" charset="0"/>
                <a:cs typeface="Calibri" panose="020F0502020204030204" pitchFamily="34" charset="0"/>
              </a:rPr>
              <a:t>i</a:t>
            </a:r>
            <a:r>
              <a:rPr lang="en-US" altLang="en-US" sz="2400" b="1">
                <a:solidFill>
                  <a:srgbClr val="000000"/>
                </a:solidFill>
                <a:latin typeface="Calibri" panose="020F0502020204030204" pitchFamily="34" charset="0"/>
                <a:cs typeface="Calibri" panose="020F0502020204030204" pitchFamily="34" charset="0"/>
              </a:rPr>
              <a:t> number_table.num%TYPE;</a:t>
            </a:r>
          </a:p>
          <a:p>
            <a:pPr>
              <a:buFontTx/>
              <a:buNone/>
            </a:pPr>
            <a:r>
              <a:rPr lang="en-US" altLang="en-US" sz="2400" b="1">
                <a:solidFill>
                  <a:srgbClr val="000000"/>
                </a:solidFill>
                <a:latin typeface="Calibri" panose="020F0502020204030204" pitchFamily="34" charset="0"/>
                <a:cs typeface="Calibri" panose="020F0502020204030204" pitchFamily="34" charset="0"/>
              </a:rPr>
              <a:t>BEGIN</a:t>
            </a:r>
          </a:p>
          <a:p>
            <a:pPr>
              <a:buFontTx/>
              <a:buNone/>
            </a:pPr>
            <a:r>
              <a:rPr lang="en-US" altLang="en-US" sz="2400" b="1">
                <a:solidFill>
                  <a:srgbClr val="000000"/>
                </a:solidFill>
                <a:latin typeface="Calibri" panose="020F0502020204030204" pitchFamily="34" charset="0"/>
                <a:cs typeface="Calibri" panose="020F0502020204030204" pitchFamily="34" charset="0"/>
              </a:rPr>
              <a:t>  </a:t>
            </a:r>
            <a:r>
              <a:rPr lang="en-US" altLang="en-US" sz="2400" b="1">
                <a:solidFill>
                  <a:srgbClr val="FF3300"/>
                </a:solidFill>
                <a:latin typeface="Calibri" panose="020F0502020204030204" pitchFamily="34" charset="0"/>
                <a:cs typeface="Calibri" panose="020F0502020204030204" pitchFamily="34" charset="0"/>
              </a:rPr>
              <a:t>FOR </a:t>
            </a:r>
            <a:r>
              <a:rPr lang="en-US" altLang="en-US" sz="2400" b="1" err="1">
                <a:solidFill>
                  <a:srgbClr val="FF3300"/>
                </a:solidFill>
                <a:latin typeface="Calibri" panose="020F0502020204030204" pitchFamily="34" charset="0"/>
                <a:cs typeface="Calibri" panose="020F0502020204030204" pitchFamily="34" charset="0"/>
              </a:rPr>
              <a:t>i</a:t>
            </a:r>
            <a:r>
              <a:rPr lang="en-US" altLang="en-US" sz="2400" b="1">
                <a:solidFill>
                  <a:srgbClr val="FF3300"/>
                </a:solidFill>
                <a:latin typeface="Calibri" panose="020F0502020204030204" pitchFamily="34" charset="0"/>
                <a:cs typeface="Calibri" panose="020F0502020204030204" pitchFamily="34" charset="0"/>
              </a:rPr>
              <a:t> IN </a:t>
            </a:r>
            <a:r>
              <a:rPr lang="en-US" altLang="en-US" sz="2400" b="1">
                <a:solidFill>
                  <a:schemeClr val="accent2"/>
                </a:solidFill>
                <a:latin typeface="Calibri" panose="020F0502020204030204" pitchFamily="34" charset="0"/>
                <a:cs typeface="Calibri" panose="020F0502020204030204" pitchFamily="34" charset="0"/>
              </a:rPr>
              <a:t>REVERSE</a:t>
            </a:r>
            <a:r>
              <a:rPr lang="en-US" altLang="en-US" sz="2400" b="1">
                <a:solidFill>
                  <a:srgbClr val="FF3300"/>
                </a:solidFill>
                <a:latin typeface="Calibri" panose="020F0502020204030204" pitchFamily="34" charset="0"/>
                <a:cs typeface="Calibri" panose="020F0502020204030204" pitchFamily="34" charset="0"/>
              </a:rPr>
              <a:t> 1..10 LOOP</a:t>
            </a:r>
          </a:p>
          <a:p>
            <a:pPr>
              <a:buFontTx/>
              <a:buNone/>
            </a:pPr>
            <a:r>
              <a:rPr lang="en-US" altLang="en-US" sz="2400" b="1">
                <a:solidFill>
                  <a:srgbClr val="000000"/>
                </a:solidFill>
                <a:latin typeface="Calibri" panose="020F0502020204030204" pitchFamily="34" charset="0"/>
                <a:cs typeface="Calibri" panose="020F0502020204030204" pitchFamily="34" charset="0"/>
              </a:rPr>
              <a:t>    INSERT INTO </a:t>
            </a:r>
            <a:r>
              <a:rPr lang="en-US" altLang="en-US" sz="2400" b="1" err="1">
                <a:solidFill>
                  <a:srgbClr val="000000"/>
                </a:solidFill>
                <a:latin typeface="Calibri" panose="020F0502020204030204" pitchFamily="34" charset="0"/>
                <a:cs typeface="Calibri" panose="020F0502020204030204" pitchFamily="34" charset="0"/>
              </a:rPr>
              <a:t>number_table</a:t>
            </a:r>
            <a:r>
              <a:rPr lang="en-US" altLang="en-US" sz="2400" b="1">
                <a:solidFill>
                  <a:srgbClr val="000000"/>
                </a:solidFill>
                <a:latin typeface="Calibri" panose="020F0502020204030204" pitchFamily="34" charset="0"/>
                <a:cs typeface="Calibri" panose="020F0502020204030204" pitchFamily="34" charset="0"/>
              </a:rPr>
              <a:t> VALUES(</a:t>
            </a:r>
            <a:r>
              <a:rPr lang="en-US" altLang="en-US" sz="2400" b="1" err="1">
                <a:solidFill>
                  <a:srgbClr val="000000"/>
                </a:solidFill>
                <a:latin typeface="Calibri" panose="020F0502020204030204" pitchFamily="34" charset="0"/>
                <a:cs typeface="Calibri" panose="020F0502020204030204" pitchFamily="34" charset="0"/>
              </a:rPr>
              <a:t>i</a:t>
            </a:r>
            <a:r>
              <a:rPr lang="en-US" altLang="en-US" sz="2400" b="1">
                <a:solidFill>
                  <a:srgbClr val="000000"/>
                </a:solidFill>
                <a:latin typeface="Calibri" panose="020F0502020204030204" pitchFamily="34" charset="0"/>
                <a:cs typeface="Calibri" panose="020F0502020204030204" pitchFamily="34" charset="0"/>
              </a:rPr>
              <a:t>);</a:t>
            </a:r>
          </a:p>
          <a:p>
            <a:pPr>
              <a:buFontTx/>
              <a:buNone/>
            </a:pPr>
            <a:r>
              <a:rPr lang="en-US" altLang="en-US" sz="2400" b="1">
                <a:solidFill>
                  <a:srgbClr val="000000"/>
                </a:solidFill>
                <a:latin typeface="Calibri" panose="020F0502020204030204" pitchFamily="34" charset="0"/>
                <a:cs typeface="Calibri" panose="020F0502020204030204" pitchFamily="34" charset="0"/>
              </a:rPr>
              <a:t>  </a:t>
            </a:r>
            <a:r>
              <a:rPr lang="en-US" altLang="en-US" sz="2400" b="1">
                <a:solidFill>
                  <a:srgbClr val="FF3300"/>
                </a:solidFill>
                <a:latin typeface="Calibri" panose="020F0502020204030204" pitchFamily="34" charset="0"/>
                <a:cs typeface="Calibri" panose="020F0502020204030204" pitchFamily="34" charset="0"/>
              </a:rPr>
              <a:t>END LOOP;</a:t>
            </a:r>
          </a:p>
          <a:p>
            <a:pPr>
              <a:buFontTx/>
              <a:buNone/>
            </a:pPr>
            <a:r>
              <a:rPr lang="en-US" altLang="en-US" sz="2400" b="1">
                <a:solidFill>
                  <a:srgbClr val="000000"/>
                </a:solidFill>
                <a:latin typeface="Calibri" panose="020F0502020204030204" pitchFamily="34" charset="0"/>
                <a:cs typeface="Calibri" panose="020F0502020204030204" pitchFamily="34" charset="0"/>
              </a:rPr>
              <a:t>END;</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58BFC2C-EFBC-4163-9F72-E55F9E970D09}"/>
              </a:ext>
            </a:extLst>
          </p:cNvPr>
          <p:cNvSpPr>
            <a:spLocks noGrp="1" noChangeArrowheads="1"/>
          </p:cNvSpPr>
          <p:nvPr>
            <p:ph type="title"/>
          </p:nvPr>
        </p:nvSpPr>
        <p:spPr>
          <a:xfrm>
            <a:off x="685800" y="381000"/>
            <a:ext cx="7772400" cy="1066800"/>
          </a:xfrm>
        </p:spPr>
        <p:txBody>
          <a:bodyPr/>
          <a:lstStyle/>
          <a:p>
            <a:pPr eaLnBrk="1" hangingPunct="1"/>
            <a:r>
              <a:rPr lang="en-US" altLang="en-US"/>
              <a:t>Why PL/SQL</a:t>
            </a:r>
          </a:p>
        </p:txBody>
      </p:sp>
      <p:sp>
        <p:nvSpPr>
          <p:cNvPr id="19459" name="Rectangle 3">
            <a:extLst>
              <a:ext uri="{FF2B5EF4-FFF2-40B4-BE49-F238E27FC236}">
                <a16:creationId xmlns:a16="http://schemas.microsoft.com/office/drawing/2014/main" id="{4CAB3936-EAB7-420D-B5AB-931E03E401E5}"/>
              </a:ext>
            </a:extLst>
          </p:cNvPr>
          <p:cNvSpPr>
            <a:spLocks noGrp="1" noChangeArrowheads="1"/>
          </p:cNvSpPr>
          <p:nvPr>
            <p:ph type="body" idx="1"/>
          </p:nvPr>
        </p:nvSpPr>
        <p:spPr>
          <a:xfrm>
            <a:off x="228600" y="1447800"/>
            <a:ext cx="8763000" cy="5334000"/>
          </a:xfrm>
        </p:spPr>
        <p:txBody>
          <a:bodyPr/>
          <a:lstStyle/>
          <a:p>
            <a:pPr eaLnBrk="1" hangingPunct="1">
              <a:lnSpc>
                <a:spcPct val="90000"/>
              </a:lnSpc>
            </a:pPr>
            <a:r>
              <a:rPr lang="en-US" altLang="en-US"/>
              <a:t>Acts as </a:t>
            </a:r>
            <a:r>
              <a:rPr lang="en-US" altLang="en-US">
                <a:solidFill>
                  <a:srgbClr val="C00000"/>
                </a:solidFill>
              </a:rPr>
              <a:t>host language </a:t>
            </a:r>
            <a:r>
              <a:rPr lang="en-US" altLang="en-US"/>
              <a:t>for stored procedures and triggers.</a:t>
            </a:r>
          </a:p>
          <a:p>
            <a:pPr algn="just" eaLnBrk="1" hangingPunct="1">
              <a:lnSpc>
                <a:spcPct val="90000"/>
              </a:lnSpc>
            </a:pPr>
            <a:r>
              <a:rPr lang="en-US" altLang="en-US"/>
              <a:t>Provides the ability to add middle tier </a:t>
            </a:r>
            <a:r>
              <a:rPr lang="en-US" altLang="en-US">
                <a:solidFill>
                  <a:srgbClr val="C00000"/>
                </a:solidFill>
              </a:rPr>
              <a:t>business logic</a:t>
            </a:r>
            <a:r>
              <a:rPr lang="en-US" altLang="en-US"/>
              <a:t> to client/server applications.</a:t>
            </a:r>
          </a:p>
          <a:p>
            <a:pPr eaLnBrk="1" hangingPunct="1">
              <a:lnSpc>
                <a:spcPct val="90000"/>
              </a:lnSpc>
            </a:pPr>
            <a:r>
              <a:rPr lang="en-US" altLang="en-US"/>
              <a:t>Improves </a:t>
            </a:r>
            <a:r>
              <a:rPr lang="en-US" altLang="en-US">
                <a:solidFill>
                  <a:srgbClr val="C00000"/>
                </a:solidFill>
              </a:rPr>
              <a:t>performance</a:t>
            </a:r>
            <a:r>
              <a:rPr lang="en-US" altLang="en-US"/>
              <a:t> of multi-query transactions.</a:t>
            </a:r>
          </a:p>
          <a:p>
            <a:pPr eaLnBrk="1" hangingPunct="1">
              <a:lnSpc>
                <a:spcPct val="90000"/>
              </a:lnSpc>
            </a:pPr>
            <a:r>
              <a:rPr lang="en-US" altLang="en-US"/>
              <a:t>Provides </a:t>
            </a:r>
            <a:r>
              <a:rPr lang="en-US" altLang="en-US">
                <a:solidFill>
                  <a:srgbClr val="C00000"/>
                </a:solidFill>
              </a:rPr>
              <a:t>error handling</a:t>
            </a:r>
          </a:p>
          <a:p>
            <a:pPr eaLnBrk="1" hangingPunct="1">
              <a:lnSpc>
                <a:spcPct val="90000"/>
              </a:lnSpc>
              <a:buFontTx/>
              <a:buNone/>
            </a:pPr>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2D5B922A-4256-48A2-B939-3CFA5E5CA5F4}"/>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nchor="t"/>
          <a:lstStyle/>
          <a:p>
            <a:r>
              <a:rPr lang="en-US" altLang="en-US">
                <a:solidFill>
                  <a:srgbClr val="C00000"/>
                </a:solidFill>
              </a:rPr>
              <a:t>Example-Loops: WHILE Loop</a:t>
            </a:r>
          </a:p>
        </p:txBody>
      </p:sp>
      <p:sp>
        <p:nvSpPr>
          <p:cNvPr id="54275" name="Rectangle 3">
            <a:extLst>
              <a:ext uri="{FF2B5EF4-FFF2-40B4-BE49-F238E27FC236}">
                <a16:creationId xmlns:a16="http://schemas.microsoft.com/office/drawing/2014/main" id="{108DE94E-3DB2-4E3E-B2E4-18636B57DFE3}"/>
              </a:ext>
            </a:extLst>
          </p:cNvPr>
          <p:cNvSpPr>
            <a:spLocks noChangeArrowheads="1"/>
          </p:cNvSpPr>
          <p:nvPr/>
        </p:nvSpPr>
        <p:spPr bwMode="blackWhite">
          <a:xfrm>
            <a:off x="685800" y="1676400"/>
            <a:ext cx="7772400" cy="4267200"/>
          </a:xfrm>
          <a:prstGeom prst="rect">
            <a:avLst/>
          </a:prstGeom>
          <a:solidFill>
            <a:srgbClr val="FFFFCC"/>
          </a:solidFill>
          <a:ln w="25400">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spcBef>
                <a:spcPct val="20000"/>
              </a:spcBef>
              <a:buChar char="•"/>
              <a:tabLst>
                <a:tab pos="1200150" algn="l"/>
                <a:tab pos="1658938" algn="l"/>
              </a:tabLst>
              <a:defRPr sz="3200">
                <a:solidFill>
                  <a:schemeClr val="tx1"/>
                </a:solidFill>
                <a:latin typeface="Times New Roman" panose="02020603050405020304" pitchFamily="18" charset="0"/>
              </a:defRPr>
            </a:lvl1pPr>
            <a:lvl2pPr marL="742950" indent="-285750">
              <a:spcBef>
                <a:spcPct val="20000"/>
              </a:spcBef>
              <a:buChar char="–"/>
              <a:tabLst>
                <a:tab pos="1200150" algn="l"/>
                <a:tab pos="1658938" algn="l"/>
              </a:tabLst>
              <a:defRPr sz="2800">
                <a:solidFill>
                  <a:schemeClr val="tx1"/>
                </a:solidFill>
                <a:latin typeface="Times New Roman" panose="02020603050405020304" pitchFamily="18" charset="0"/>
              </a:defRPr>
            </a:lvl2pPr>
            <a:lvl3pPr marL="1143000" indent="-228600">
              <a:spcBef>
                <a:spcPct val="20000"/>
              </a:spcBef>
              <a:buChar char="•"/>
              <a:tabLst>
                <a:tab pos="1200150" algn="l"/>
                <a:tab pos="1658938" algn="l"/>
              </a:tabLst>
              <a:defRPr sz="2400">
                <a:solidFill>
                  <a:schemeClr val="tx1"/>
                </a:solidFill>
                <a:latin typeface="Times New Roman" panose="02020603050405020304" pitchFamily="18" charset="0"/>
              </a:defRPr>
            </a:lvl3pPr>
            <a:lvl4pPr marL="1600200" indent="-228600">
              <a:spcBef>
                <a:spcPct val="20000"/>
              </a:spcBef>
              <a:buChar char="–"/>
              <a:tabLst>
                <a:tab pos="1200150" algn="l"/>
                <a:tab pos="1658938" algn="l"/>
              </a:tabLst>
              <a:defRPr sz="2000">
                <a:solidFill>
                  <a:schemeClr val="tx1"/>
                </a:solidFill>
                <a:latin typeface="Times New Roman" panose="02020603050405020304" pitchFamily="18" charset="0"/>
              </a:defRPr>
            </a:lvl4pPr>
            <a:lvl5pPr marL="2057400" indent="-228600">
              <a:spcBef>
                <a:spcPct val="20000"/>
              </a:spcBef>
              <a:buChar char="»"/>
              <a:tabLst>
                <a:tab pos="1200150" algn="l"/>
                <a:tab pos="16589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200150" algn="l"/>
                <a:tab pos="16589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200150" algn="l"/>
                <a:tab pos="16589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200150" algn="l"/>
                <a:tab pos="16589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200150" algn="l"/>
                <a:tab pos="1658938" algn="l"/>
              </a:tabLst>
              <a:defRPr sz="2000">
                <a:solidFill>
                  <a:schemeClr val="tx1"/>
                </a:solidFill>
                <a:latin typeface="Times New Roman" panose="02020603050405020304" pitchFamily="18" charset="0"/>
              </a:defRPr>
            </a:lvl9pPr>
          </a:lstStyle>
          <a:p>
            <a:pPr>
              <a:buFontTx/>
              <a:buNone/>
            </a:pPr>
            <a:r>
              <a:rPr lang="en-US" altLang="en-US" sz="2400" b="1">
                <a:solidFill>
                  <a:srgbClr val="000000"/>
                </a:solidFill>
                <a:latin typeface="Calibri" panose="020F0502020204030204" pitchFamily="34" charset="0"/>
                <a:cs typeface="Calibri" panose="020F0502020204030204" pitchFamily="34" charset="0"/>
              </a:rPr>
              <a:t>DECLARE</a:t>
            </a:r>
          </a:p>
          <a:p>
            <a:pPr>
              <a:buFontTx/>
              <a:buNone/>
            </a:pPr>
            <a:r>
              <a:rPr lang="en-US" altLang="en-US" sz="2400" b="1">
                <a:solidFill>
                  <a:srgbClr val="000000"/>
                </a:solidFill>
                <a:latin typeface="Calibri" panose="020F0502020204030204" pitchFamily="34" charset="0"/>
                <a:cs typeface="Calibri" panose="020F0502020204030204" pitchFamily="34" charset="0"/>
              </a:rPr>
              <a:t>TEN number:=10;</a:t>
            </a:r>
          </a:p>
          <a:p>
            <a:pPr>
              <a:buFontTx/>
              <a:buNone/>
            </a:pPr>
            <a:r>
              <a:rPr lang="en-US" altLang="en-US" sz="2400" b="1" err="1">
                <a:solidFill>
                  <a:srgbClr val="000000"/>
                </a:solidFill>
                <a:latin typeface="Calibri" panose="020F0502020204030204" pitchFamily="34" charset="0"/>
                <a:cs typeface="Calibri" panose="020F0502020204030204" pitchFamily="34" charset="0"/>
              </a:rPr>
              <a:t>i</a:t>
            </a:r>
            <a:r>
              <a:rPr lang="en-US" altLang="en-US" sz="2400" b="1">
                <a:solidFill>
                  <a:srgbClr val="000000"/>
                </a:solidFill>
                <a:latin typeface="Calibri" panose="020F0502020204030204" pitchFamily="34" charset="0"/>
                <a:cs typeface="Calibri" panose="020F0502020204030204" pitchFamily="34" charset="0"/>
              </a:rPr>
              <a:t>	</a:t>
            </a:r>
            <a:r>
              <a:rPr lang="en-US" altLang="en-US" sz="2400" b="1" err="1">
                <a:solidFill>
                  <a:srgbClr val="000000"/>
                </a:solidFill>
                <a:latin typeface="Calibri" panose="020F0502020204030204" pitchFamily="34" charset="0"/>
                <a:cs typeface="Calibri" panose="020F0502020204030204" pitchFamily="34" charset="0"/>
              </a:rPr>
              <a:t>number_table.num%TYPE</a:t>
            </a:r>
            <a:r>
              <a:rPr lang="en-US" altLang="en-US" sz="2400" b="1">
                <a:solidFill>
                  <a:srgbClr val="000000"/>
                </a:solidFill>
                <a:latin typeface="Calibri" panose="020F0502020204030204" pitchFamily="34" charset="0"/>
                <a:cs typeface="Calibri" panose="020F0502020204030204" pitchFamily="34" charset="0"/>
              </a:rPr>
              <a:t>:=1;</a:t>
            </a:r>
          </a:p>
          <a:p>
            <a:pPr>
              <a:buFontTx/>
              <a:buNone/>
            </a:pPr>
            <a:r>
              <a:rPr lang="en-US" altLang="en-US" sz="2400" b="1">
                <a:solidFill>
                  <a:srgbClr val="000000"/>
                </a:solidFill>
                <a:latin typeface="Calibri" panose="020F0502020204030204" pitchFamily="34" charset="0"/>
                <a:cs typeface="Calibri" panose="020F0502020204030204" pitchFamily="34" charset="0"/>
              </a:rPr>
              <a:t>BEGIN</a:t>
            </a:r>
          </a:p>
          <a:p>
            <a:pPr>
              <a:buFontTx/>
              <a:buNone/>
            </a:pPr>
            <a:r>
              <a:rPr lang="en-US" altLang="en-US" sz="2400" b="1">
                <a:solidFill>
                  <a:srgbClr val="000000"/>
                </a:solidFill>
                <a:latin typeface="Calibri" panose="020F0502020204030204" pitchFamily="34" charset="0"/>
                <a:cs typeface="Calibri" panose="020F0502020204030204" pitchFamily="34" charset="0"/>
              </a:rPr>
              <a:t>  </a:t>
            </a:r>
            <a:r>
              <a:rPr lang="en-US" altLang="en-US" sz="2400" b="1">
                <a:solidFill>
                  <a:srgbClr val="0066FF"/>
                </a:solidFill>
                <a:latin typeface="Calibri" panose="020F0502020204030204" pitchFamily="34" charset="0"/>
                <a:cs typeface="Calibri" panose="020F0502020204030204" pitchFamily="34" charset="0"/>
              </a:rPr>
              <a:t>WHILE </a:t>
            </a:r>
            <a:r>
              <a:rPr lang="en-US" altLang="en-US" sz="2400" b="1" err="1">
                <a:solidFill>
                  <a:srgbClr val="000000"/>
                </a:solidFill>
                <a:latin typeface="Calibri" panose="020F0502020204030204" pitchFamily="34" charset="0"/>
                <a:cs typeface="Calibri" panose="020F0502020204030204" pitchFamily="34" charset="0"/>
              </a:rPr>
              <a:t>i</a:t>
            </a:r>
            <a:r>
              <a:rPr lang="en-US" altLang="en-US" sz="2400" b="1">
                <a:solidFill>
                  <a:srgbClr val="000000"/>
                </a:solidFill>
                <a:latin typeface="Calibri" panose="020F0502020204030204" pitchFamily="34" charset="0"/>
                <a:cs typeface="Calibri" panose="020F0502020204030204" pitchFamily="34" charset="0"/>
              </a:rPr>
              <a:t> &lt;= TEN </a:t>
            </a:r>
            <a:r>
              <a:rPr lang="en-US" altLang="en-US" sz="2400" b="1">
                <a:solidFill>
                  <a:srgbClr val="0066FF"/>
                </a:solidFill>
                <a:latin typeface="Calibri" panose="020F0502020204030204" pitchFamily="34" charset="0"/>
                <a:cs typeface="Calibri" panose="020F0502020204030204" pitchFamily="34" charset="0"/>
              </a:rPr>
              <a:t>LOOP</a:t>
            </a:r>
          </a:p>
          <a:p>
            <a:pPr>
              <a:buFontTx/>
              <a:buNone/>
            </a:pPr>
            <a:r>
              <a:rPr lang="en-US" altLang="en-US" sz="2400" b="1">
                <a:solidFill>
                  <a:srgbClr val="000000"/>
                </a:solidFill>
                <a:latin typeface="Calibri" panose="020F0502020204030204" pitchFamily="34" charset="0"/>
                <a:cs typeface="Calibri" panose="020F0502020204030204" pitchFamily="34" charset="0"/>
              </a:rPr>
              <a:t>     INSERT INTO </a:t>
            </a:r>
            <a:r>
              <a:rPr lang="en-US" altLang="en-US" sz="2400" b="1" err="1">
                <a:solidFill>
                  <a:srgbClr val="000000"/>
                </a:solidFill>
                <a:latin typeface="Calibri" panose="020F0502020204030204" pitchFamily="34" charset="0"/>
                <a:cs typeface="Calibri" panose="020F0502020204030204" pitchFamily="34" charset="0"/>
              </a:rPr>
              <a:t>number_table</a:t>
            </a:r>
            <a:r>
              <a:rPr lang="en-US" altLang="en-US" sz="2400" b="1">
                <a:solidFill>
                  <a:srgbClr val="000000"/>
                </a:solidFill>
                <a:latin typeface="Calibri" panose="020F0502020204030204" pitchFamily="34" charset="0"/>
                <a:cs typeface="Calibri" panose="020F0502020204030204" pitchFamily="34" charset="0"/>
              </a:rPr>
              <a:t>  VALUES(</a:t>
            </a:r>
            <a:r>
              <a:rPr lang="en-US" altLang="en-US" sz="2400" b="1" err="1">
                <a:solidFill>
                  <a:srgbClr val="000000"/>
                </a:solidFill>
                <a:latin typeface="Calibri" panose="020F0502020204030204" pitchFamily="34" charset="0"/>
                <a:cs typeface="Calibri" panose="020F0502020204030204" pitchFamily="34" charset="0"/>
              </a:rPr>
              <a:t>i</a:t>
            </a:r>
            <a:r>
              <a:rPr lang="en-US" altLang="en-US" sz="2400" b="1">
                <a:solidFill>
                  <a:srgbClr val="000000"/>
                </a:solidFill>
                <a:latin typeface="Calibri" panose="020F0502020204030204" pitchFamily="34" charset="0"/>
                <a:cs typeface="Calibri" panose="020F0502020204030204" pitchFamily="34" charset="0"/>
              </a:rPr>
              <a:t>);</a:t>
            </a:r>
          </a:p>
          <a:p>
            <a:pPr>
              <a:buFontTx/>
              <a:buNone/>
            </a:pPr>
            <a:r>
              <a:rPr lang="en-US" altLang="en-US" sz="2400" b="1">
                <a:solidFill>
                  <a:srgbClr val="000000"/>
                </a:solidFill>
                <a:latin typeface="Calibri" panose="020F0502020204030204" pitchFamily="34" charset="0"/>
                <a:cs typeface="Calibri" panose="020F0502020204030204" pitchFamily="34" charset="0"/>
              </a:rPr>
              <a:t>     </a:t>
            </a:r>
            <a:r>
              <a:rPr lang="en-US" altLang="en-US" sz="2400" b="1" err="1">
                <a:solidFill>
                  <a:srgbClr val="000000"/>
                </a:solidFill>
                <a:latin typeface="Calibri" panose="020F0502020204030204" pitchFamily="34" charset="0"/>
                <a:cs typeface="Calibri" panose="020F0502020204030204" pitchFamily="34" charset="0"/>
              </a:rPr>
              <a:t>i</a:t>
            </a:r>
            <a:r>
              <a:rPr lang="en-US" altLang="en-US" sz="2400" b="1">
                <a:solidFill>
                  <a:srgbClr val="000000"/>
                </a:solidFill>
                <a:latin typeface="Calibri" panose="020F0502020204030204" pitchFamily="34" charset="0"/>
                <a:cs typeface="Calibri" panose="020F0502020204030204" pitchFamily="34" charset="0"/>
              </a:rPr>
              <a:t> := </a:t>
            </a:r>
            <a:r>
              <a:rPr lang="en-US" altLang="en-US" sz="2400" b="1" err="1">
                <a:solidFill>
                  <a:srgbClr val="000000"/>
                </a:solidFill>
                <a:latin typeface="Calibri" panose="020F0502020204030204" pitchFamily="34" charset="0"/>
                <a:cs typeface="Calibri" panose="020F0502020204030204" pitchFamily="34" charset="0"/>
              </a:rPr>
              <a:t>i</a:t>
            </a:r>
            <a:r>
              <a:rPr lang="en-US" altLang="en-US" sz="2400" b="1">
                <a:solidFill>
                  <a:srgbClr val="000000"/>
                </a:solidFill>
                <a:latin typeface="Calibri" panose="020F0502020204030204" pitchFamily="34" charset="0"/>
                <a:cs typeface="Calibri" panose="020F0502020204030204" pitchFamily="34" charset="0"/>
              </a:rPr>
              <a:t> + 1;</a:t>
            </a:r>
          </a:p>
          <a:p>
            <a:pPr>
              <a:buFontTx/>
              <a:buNone/>
            </a:pPr>
            <a:r>
              <a:rPr lang="en-US" altLang="en-US" sz="2400" b="1">
                <a:solidFill>
                  <a:srgbClr val="000000"/>
                </a:solidFill>
                <a:latin typeface="Calibri" panose="020F0502020204030204" pitchFamily="34" charset="0"/>
                <a:cs typeface="Calibri" panose="020F0502020204030204" pitchFamily="34" charset="0"/>
              </a:rPr>
              <a:t>  </a:t>
            </a:r>
            <a:r>
              <a:rPr lang="en-US" altLang="en-US" sz="2400" b="1">
                <a:solidFill>
                  <a:srgbClr val="0066FF"/>
                </a:solidFill>
                <a:latin typeface="Calibri" panose="020F0502020204030204" pitchFamily="34" charset="0"/>
                <a:cs typeface="Calibri" panose="020F0502020204030204" pitchFamily="34" charset="0"/>
              </a:rPr>
              <a:t>END LOOP;</a:t>
            </a:r>
          </a:p>
          <a:p>
            <a:pPr>
              <a:buFontTx/>
              <a:buNone/>
            </a:pPr>
            <a:r>
              <a:rPr lang="en-US" altLang="en-US" sz="2400" b="1">
                <a:solidFill>
                  <a:srgbClr val="000000"/>
                </a:solidFill>
                <a:latin typeface="Calibri" panose="020F0502020204030204" pitchFamily="34" charset="0"/>
                <a:cs typeface="Calibri" panose="020F0502020204030204" pitchFamily="34" charset="0"/>
              </a:rPr>
              <a:t>END;</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B810FA44-F354-4333-B7EC-5B74884748F5}"/>
              </a:ext>
            </a:extLst>
          </p:cNvPr>
          <p:cNvSpPr>
            <a:spLocks noGrp="1" noChangeArrowheads="1"/>
          </p:cNvSpPr>
          <p:nvPr>
            <p:ph type="title"/>
          </p:nvPr>
        </p:nvSpPr>
        <p:spPr>
          <a:xfrm>
            <a:off x="685800" y="1752600"/>
            <a:ext cx="7772400" cy="1143000"/>
          </a:xfrm>
        </p:spPr>
        <p:txBody>
          <a:bodyPr/>
          <a:lstStyle/>
          <a:p>
            <a:r>
              <a:rPr lang="en-US" altLang="en-US">
                <a:solidFill>
                  <a:srgbClr val="C00000"/>
                </a:solidFill>
              </a:rPr>
              <a:t>Cursors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09B4F721-8D20-4BE0-B015-CFFDBD91306B}"/>
              </a:ext>
            </a:extLst>
          </p:cNvPr>
          <p:cNvSpPr>
            <a:spLocks noGrp="1" noChangeArrowheads="1"/>
          </p:cNvSpPr>
          <p:nvPr>
            <p:ph type="title"/>
          </p:nvPr>
        </p:nvSpPr>
        <p:spPr>
          <a:xfrm>
            <a:off x="533400" y="33337"/>
            <a:ext cx="7772400" cy="685800"/>
          </a:xfrm>
        </p:spPr>
        <p:txBody>
          <a:bodyPr/>
          <a:lstStyle/>
          <a:p>
            <a:pPr eaLnBrk="1" hangingPunct="1"/>
            <a:r>
              <a:rPr lang="en-US" altLang="en-US">
                <a:solidFill>
                  <a:srgbClr val="C00000"/>
                </a:solidFill>
              </a:rPr>
              <a:t>CURSORS</a:t>
            </a:r>
          </a:p>
        </p:txBody>
      </p:sp>
      <p:sp>
        <p:nvSpPr>
          <p:cNvPr id="63491" name="Rectangle 3">
            <a:extLst>
              <a:ext uri="{FF2B5EF4-FFF2-40B4-BE49-F238E27FC236}">
                <a16:creationId xmlns:a16="http://schemas.microsoft.com/office/drawing/2014/main" id="{86ED621F-5920-467D-A324-1D495DC2E0A0}"/>
              </a:ext>
            </a:extLst>
          </p:cNvPr>
          <p:cNvSpPr>
            <a:spLocks noGrp="1" noChangeArrowheads="1"/>
          </p:cNvSpPr>
          <p:nvPr>
            <p:ph type="body" idx="1"/>
          </p:nvPr>
        </p:nvSpPr>
        <p:spPr>
          <a:xfrm>
            <a:off x="228600" y="762000"/>
            <a:ext cx="8763000" cy="4876800"/>
          </a:xfrm>
        </p:spPr>
        <p:txBody>
          <a:bodyPr/>
          <a:lstStyle/>
          <a:p>
            <a:pPr eaLnBrk="1" hangingPunct="1"/>
            <a:r>
              <a:rPr lang="en-US" altLang="en-US"/>
              <a:t>A cursor is a private memory area.</a:t>
            </a:r>
          </a:p>
          <a:p>
            <a:pPr eaLnBrk="1" hangingPunct="1"/>
            <a:r>
              <a:rPr lang="en-US" altLang="en-US"/>
              <a:t>Set of records returned by Query are stored in Cursor. </a:t>
            </a:r>
          </a:p>
          <a:p>
            <a:pPr eaLnBrk="1" hangingPunct="1"/>
            <a:r>
              <a:rPr lang="en-US" altLang="en-US"/>
              <a:t>Data in Cursor is Active Data Set</a:t>
            </a:r>
          </a:p>
          <a:p>
            <a:pPr eaLnBrk="1" hangingPunct="1"/>
            <a:r>
              <a:rPr lang="en-US" altLang="en-US"/>
              <a:t>An Oracle Cursor = VB record set = JDBC Result Set</a:t>
            </a:r>
          </a:p>
          <a:p>
            <a:pPr eaLnBrk="1" hangingPunct="1"/>
            <a:r>
              <a:rPr lang="en-US" altLang="en-US">
                <a:solidFill>
                  <a:srgbClr val="FF0000"/>
                </a:solidFill>
              </a:rPr>
              <a:t>Implicit cursors </a:t>
            </a:r>
            <a:r>
              <a:rPr lang="en-US" altLang="en-US"/>
              <a:t>are created for every query made in Oracle</a:t>
            </a:r>
          </a:p>
          <a:p>
            <a:pPr eaLnBrk="1" hangingPunct="1"/>
            <a:r>
              <a:rPr lang="en-US" altLang="en-US">
                <a:solidFill>
                  <a:srgbClr val="FF0000"/>
                </a:solidFill>
              </a:rPr>
              <a:t>Explicit cursors </a:t>
            </a:r>
            <a:r>
              <a:rPr lang="en-US" altLang="en-US"/>
              <a:t>can be declared by a programmer within PL/SQL.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EF0C7C-6D7E-4722-819E-CBB79F3863FC}"/>
              </a:ext>
            </a:extLst>
          </p:cNvPr>
          <p:cNvSpPr/>
          <p:nvPr/>
        </p:nvSpPr>
        <p:spPr>
          <a:xfrm>
            <a:off x="609600" y="825355"/>
            <a:ext cx="7924800" cy="1953868"/>
          </a:xfrm>
          <a:prstGeom prst="rect">
            <a:avLst/>
          </a:prstGeom>
        </p:spPr>
        <p:txBody>
          <a:bodyPr wrap="square">
            <a:spAutoFit/>
          </a:bodyPr>
          <a:lstStyle/>
          <a:p>
            <a:pPr>
              <a:lnSpc>
                <a:spcPct val="150000"/>
              </a:lnSpc>
            </a:pPr>
            <a:r>
              <a:rPr lang="en-US">
                <a:solidFill>
                  <a:srgbClr val="000000"/>
                </a:solidFill>
              </a:rPr>
              <a:t>SELECT emp_no, emp_name, job, salary </a:t>
            </a:r>
          </a:p>
          <a:p>
            <a:pPr>
              <a:lnSpc>
                <a:spcPct val="150000"/>
              </a:lnSpc>
            </a:pPr>
            <a:r>
              <a:rPr lang="en-IN">
                <a:solidFill>
                  <a:srgbClr val="000000"/>
                </a:solidFill>
              </a:rPr>
              <a:t>FROM employee </a:t>
            </a:r>
          </a:p>
          <a:p>
            <a:pPr>
              <a:lnSpc>
                <a:spcPct val="150000"/>
              </a:lnSpc>
            </a:pPr>
            <a:r>
              <a:rPr lang="en-IN">
                <a:solidFill>
                  <a:srgbClr val="000000"/>
                </a:solidFill>
              </a:rPr>
              <a:t>WHERE dept = 'physics’  ORDER BY salary DESC</a:t>
            </a:r>
            <a:endParaRPr lang="en-IN"/>
          </a:p>
        </p:txBody>
      </p:sp>
      <p:pic>
        <p:nvPicPr>
          <p:cNvPr id="5" name="Picture 4">
            <a:extLst>
              <a:ext uri="{FF2B5EF4-FFF2-40B4-BE49-F238E27FC236}">
                <a16:creationId xmlns:a16="http://schemas.microsoft.com/office/drawing/2014/main" id="{DA78B030-DC19-49F2-B959-96650C8FAC47}"/>
              </a:ext>
            </a:extLst>
          </p:cNvPr>
          <p:cNvPicPr>
            <a:picLocks noChangeAspect="1"/>
          </p:cNvPicPr>
          <p:nvPr/>
        </p:nvPicPr>
        <p:blipFill>
          <a:blip r:embed="rId3"/>
          <a:stretch>
            <a:fillRect/>
          </a:stretch>
        </p:blipFill>
        <p:spPr>
          <a:xfrm>
            <a:off x="876300" y="2879235"/>
            <a:ext cx="7086600" cy="1828800"/>
          </a:xfrm>
          <a:prstGeom prst="rect">
            <a:avLst/>
          </a:prstGeom>
        </p:spPr>
      </p:pic>
      <p:sp>
        <p:nvSpPr>
          <p:cNvPr id="6" name="Rectangle 5">
            <a:extLst>
              <a:ext uri="{FF2B5EF4-FFF2-40B4-BE49-F238E27FC236}">
                <a16:creationId xmlns:a16="http://schemas.microsoft.com/office/drawing/2014/main" id="{FF69DCB7-BAD7-4715-8FAF-FC47A24DA976}"/>
              </a:ext>
            </a:extLst>
          </p:cNvPr>
          <p:cNvSpPr/>
          <p:nvPr/>
        </p:nvSpPr>
        <p:spPr>
          <a:xfrm>
            <a:off x="2588009" y="55914"/>
            <a:ext cx="3663182" cy="769441"/>
          </a:xfrm>
          <a:prstGeom prst="rect">
            <a:avLst/>
          </a:prstGeom>
        </p:spPr>
        <p:txBody>
          <a:bodyPr wrap="none">
            <a:spAutoFit/>
          </a:bodyPr>
          <a:lstStyle/>
          <a:p>
            <a:pPr algn="ctr" eaLnBrk="1" hangingPunct="1"/>
            <a:r>
              <a:rPr lang="en-US" altLang="en-US" sz="4400">
                <a:solidFill>
                  <a:srgbClr val="C00000"/>
                </a:solidFill>
                <a:latin typeface="+mj-lt"/>
                <a:ea typeface="+mj-ea"/>
                <a:cs typeface="+mj-cs"/>
              </a:rPr>
              <a:t>Implicit cursor </a:t>
            </a:r>
            <a:endParaRPr lang="en-IN" sz="4400">
              <a:solidFill>
                <a:srgbClr val="C00000"/>
              </a:solidFill>
              <a:latin typeface="+mj-lt"/>
              <a:ea typeface="+mj-ea"/>
              <a:cs typeface="+mj-cs"/>
            </a:endParaRPr>
          </a:p>
        </p:txBody>
      </p:sp>
      <p:sp>
        <p:nvSpPr>
          <p:cNvPr id="7" name="Rectangle 6">
            <a:extLst>
              <a:ext uri="{FF2B5EF4-FFF2-40B4-BE49-F238E27FC236}">
                <a16:creationId xmlns:a16="http://schemas.microsoft.com/office/drawing/2014/main" id="{4CC8F325-2A5C-4974-ABCF-B77C46AEE61C}"/>
              </a:ext>
            </a:extLst>
          </p:cNvPr>
          <p:cNvSpPr/>
          <p:nvPr/>
        </p:nvSpPr>
        <p:spPr>
          <a:xfrm>
            <a:off x="1905000" y="4876800"/>
            <a:ext cx="5715000" cy="1527341"/>
          </a:xfrm>
          <a:prstGeom prst="rect">
            <a:avLst/>
          </a:prstGeom>
        </p:spPr>
        <p:txBody>
          <a:bodyPr wrap="square">
            <a:spAutoFit/>
          </a:bodyPr>
          <a:lstStyle/>
          <a:p>
            <a:pPr marL="457200" indent="-457200">
              <a:lnSpc>
                <a:spcPct val="114000"/>
              </a:lnSpc>
              <a:buFont typeface="Wingdings" panose="05000000000000000000" pitchFamily="2" charset="2"/>
              <a:buChar char="ü"/>
            </a:pPr>
            <a:r>
              <a:rPr lang="en-US"/>
              <a:t>Cursor is Automatically –Opened</a:t>
            </a:r>
          </a:p>
          <a:p>
            <a:pPr marL="457200" indent="-457200">
              <a:lnSpc>
                <a:spcPct val="114000"/>
              </a:lnSpc>
              <a:buFont typeface="Wingdings" panose="05000000000000000000" pitchFamily="2" charset="2"/>
              <a:buChar char="ü"/>
            </a:pPr>
            <a:r>
              <a:rPr lang="en-US"/>
              <a:t>All Records Retrieved.</a:t>
            </a:r>
          </a:p>
          <a:p>
            <a:pPr marL="457200" indent="-457200">
              <a:lnSpc>
                <a:spcPct val="114000"/>
              </a:lnSpc>
              <a:buFont typeface="Wingdings" panose="05000000000000000000" pitchFamily="2" charset="2"/>
              <a:buChar char="ü"/>
            </a:pPr>
            <a:r>
              <a:rPr lang="en-US"/>
              <a:t>Cursor is Closed</a:t>
            </a:r>
            <a:endParaRPr lang="en-IN"/>
          </a:p>
        </p:txBody>
      </p:sp>
    </p:spTree>
    <p:extLst>
      <p:ext uri="{BB962C8B-B14F-4D97-AF65-F5344CB8AC3E}">
        <p14:creationId xmlns:p14="http://schemas.microsoft.com/office/powerpoint/2010/main" val="272684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A9F93FF1-0457-4327-8104-DFAEF42196BA}"/>
              </a:ext>
            </a:extLst>
          </p:cNvPr>
          <p:cNvSpPr>
            <a:spLocks noGrp="1" noChangeArrowheads="1"/>
          </p:cNvSpPr>
          <p:nvPr>
            <p:ph type="title"/>
          </p:nvPr>
        </p:nvSpPr>
        <p:spPr>
          <a:xfrm>
            <a:off x="685800" y="609600"/>
            <a:ext cx="7772400" cy="762000"/>
          </a:xfrm>
        </p:spPr>
        <p:txBody>
          <a:bodyPr/>
          <a:lstStyle/>
          <a:p>
            <a:pPr eaLnBrk="1" hangingPunct="1"/>
            <a:r>
              <a:rPr lang="en-US" altLang="en-US" kern="1200">
                <a:solidFill>
                  <a:srgbClr val="C00000"/>
                </a:solidFill>
              </a:rPr>
              <a:t>Implicit Cursor Attributes</a:t>
            </a:r>
          </a:p>
        </p:txBody>
      </p:sp>
      <p:sp>
        <p:nvSpPr>
          <p:cNvPr id="64515" name="Rectangle 3">
            <a:extLst>
              <a:ext uri="{FF2B5EF4-FFF2-40B4-BE49-F238E27FC236}">
                <a16:creationId xmlns:a16="http://schemas.microsoft.com/office/drawing/2014/main" id="{96C4228E-F626-4962-ABDB-A0F769CCB265}"/>
              </a:ext>
            </a:extLst>
          </p:cNvPr>
          <p:cNvSpPr>
            <a:spLocks noGrp="1" noChangeArrowheads="1"/>
          </p:cNvSpPr>
          <p:nvPr>
            <p:ph type="body" idx="1"/>
          </p:nvPr>
        </p:nvSpPr>
        <p:spPr>
          <a:xfrm>
            <a:off x="304800" y="1981200"/>
            <a:ext cx="8534400" cy="4114800"/>
          </a:xfrm>
        </p:spPr>
        <p:txBody>
          <a:bodyPr/>
          <a:lstStyle/>
          <a:p>
            <a:pPr eaLnBrk="1" hangingPunct="1"/>
            <a:r>
              <a:rPr lang="en-US" altLang="en-US" sz="2400">
                <a:solidFill>
                  <a:srgbClr val="C00000"/>
                </a:solidFill>
              </a:rPr>
              <a:t>SQL</a:t>
            </a:r>
            <a:r>
              <a:rPr lang="en-US" altLang="en-US" sz="2400"/>
              <a:t>%ROWCOUNT	Rows returned so far (Number)</a:t>
            </a:r>
          </a:p>
          <a:p>
            <a:pPr eaLnBrk="1" hangingPunct="1"/>
            <a:r>
              <a:rPr lang="en-US" altLang="en-US" sz="2400">
                <a:solidFill>
                  <a:srgbClr val="C00000"/>
                </a:solidFill>
              </a:rPr>
              <a:t>SQL</a:t>
            </a:r>
            <a:r>
              <a:rPr lang="en-US" altLang="en-US" sz="2400"/>
              <a:t>%FOUND		One or more rows retrieved (Boolean)</a:t>
            </a:r>
          </a:p>
          <a:p>
            <a:pPr eaLnBrk="1" hangingPunct="1"/>
            <a:r>
              <a:rPr lang="en-US" altLang="en-US" sz="2400">
                <a:solidFill>
                  <a:srgbClr val="C00000"/>
                </a:solidFill>
              </a:rPr>
              <a:t>SQL</a:t>
            </a:r>
            <a:r>
              <a:rPr lang="en-US" altLang="en-US" sz="2400"/>
              <a:t>%NOT FOUND	No rows found (Boolean)</a:t>
            </a:r>
          </a:p>
          <a:p>
            <a:pPr eaLnBrk="1" hangingPunct="1"/>
            <a:r>
              <a:rPr lang="en-US" altLang="en-US" sz="2400">
                <a:solidFill>
                  <a:srgbClr val="C00000"/>
                </a:solidFill>
              </a:rPr>
              <a:t>SQL</a:t>
            </a:r>
            <a:r>
              <a:rPr lang="en-US" altLang="en-US" sz="2400"/>
              <a:t>%ISOPEN		Is the cursor open (Boolean)</a:t>
            </a:r>
          </a:p>
          <a:p>
            <a:pPr eaLnBrk="1" hangingPunct="1"/>
            <a:endParaRPr lang="en-US" altLang="en-US" sz="2400"/>
          </a:p>
          <a:p>
            <a:pPr eaLnBrk="1" hangingPunct="1">
              <a:buFontTx/>
              <a:buNone/>
            </a:pPr>
            <a:endParaRPr lang="en-US" alt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AC7ED898-C563-4D8D-B9E5-F2706BBD9F45}"/>
              </a:ext>
            </a:extLst>
          </p:cNvPr>
          <p:cNvSpPr>
            <a:spLocks noGrp="1" noChangeArrowheads="1"/>
          </p:cNvSpPr>
          <p:nvPr>
            <p:ph type="title"/>
          </p:nvPr>
        </p:nvSpPr>
        <p:spPr>
          <a:xfrm>
            <a:off x="228600" y="152400"/>
            <a:ext cx="8763000" cy="685800"/>
          </a:xfrm>
        </p:spPr>
        <p:txBody>
          <a:bodyPr/>
          <a:lstStyle/>
          <a:p>
            <a:r>
              <a:rPr lang="en-US" altLang="en-US">
                <a:solidFill>
                  <a:srgbClr val="C00000"/>
                </a:solidFill>
              </a:rPr>
              <a:t>Implicit Cursor</a:t>
            </a:r>
          </a:p>
        </p:txBody>
      </p:sp>
      <p:sp>
        <p:nvSpPr>
          <p:cNvPr id="65539" name="Content Placeholder 2">
            <a:extLst>
              <a:ext uri="{FF2B5EF4-FFF2-40B4-BE49-F238E27FC236}">
                <a16:creationId xmlns:a16="http://schemas.microsoft.com/office/drawing/2014/main" id="{558B5803-6256-49A2-B993-AB55C8A8DDEB}"/>
              </a:ext>
            </a:extLst>
          </p:cNvPr>
          <p:cNvSpPr>
            <a:spLocks noGrp="1" noChangeArrowheads="1"/>
          </p:cNvSpPr>
          <p:nvPr>
            <p:ph idx="1"/>
          </p:nvPr>
        </p:nvSpPr>
        <p:spPr>
          <a:xfrm>
            <a:off x="228600" y="1143000"/>
            <a:ext cx="8458200" cy="5486400"/>
          </a:xfrm>
        </p:spPr>
        <p:txBody>
          <a:bodyPr/>
          <a:lstStyle/>
          <a:p>
            <a:pPr marL="0" indent="0">
              <a:buFontTx/>
              <a:buNone/>
            </a:pPr>
            <a:r>
              <a:rPr lang="en-IN" altLang="en-US" sz="2400"/>
              <a:t>SET SERVEROUTPUT ON</a:t>
            </a:r>
          </a:p>
          <a:p>
            <a:pPr marL="0" indent="0">
              <a:buFontTx/>
              <a:buNone/>
            </a:pPr>
            <a:r>
              <a:rPr lang="en-IN" altLang="en-US" sz="2400"/>
              <a:t>BEGIN</a:t>
            </a:r>
          </a:p>
          <a:p>
            <a:pPr marL="0" indent="0">
              <a:buFontTx/>
              <a:buNone/>
            </a:pPr>
            <a:r>
              <a:rPr lang="en-IN" altLang="en-US" sz="2400"/>
              <a:t> update dept set loc='&amp;location' where </a:t>
            </a:r>
            <a:r>
              <a:rPr lang="en-IN" altLang="en-US" sz="2400" err="1"/>
              <a:t>deptno</a:t>
            </a:r>
            <a:r>
              <a:rPr lang="en-IN" altLang="en-US" sz="2400"/>
              <a:t>=&amp;</a:t>
            </a:r>
            <a:r>
              <a:rPr lang="en-IN" altLang="en-US" sz="2400" err="1"/>
              <a:t>dno</a:t>
            </a:r>
            <a:r>
              <a:rPr lang="en-IN" altLang="en-US" sz="2400"/>
              <a:t>;</a:t>
            </a:r>
          </a:p>
          <a:p>
            <a:pPr marL="0" indent="0">
              <a:buFontTx/>
              <a:buNone/>
            </a:pPr>
            <a:r>
              <a:rPr lang="en-IN" altLang="en-US" sz="2400"/>
              <a:t> if </a:t>
            </a:r>
            <a:r>
              <a:rPr lang="en-IN" altLang="en-US" sz="2400" err="1">
                <a:solidFill>
                  <a:srgbClr val="FF0000"/>
                </a:solidFill>
              </a:rPr>
              <a:t>SQL%found</a:t>
            </a:r>
            <a:r>
              <a:rPr lang="en-IN" altLang="en-US" sz="2400">
                <a:solidFill>
                  <a:srgbClr val="FF0000"/>
                </a:solidFill>
              </a:rPr>
              <a:t> </a:t>
            </a:r>
            <a:r>
              <a:rPr lang="en-IN" altLang="en-US" sz="2400"/>
              <a:t>then</a:t>
            </a:r>
          </a:p>
          <a:p>
            <a:pPr marL="0" indent="0">
              <a:buFontTx/>
              <a:buNone/>
            </a:pPr>
            <a:r>
              <a:rPr lang="en-IN" altLang="en-US" sz="2400"/>
              <a:t>        DBMS_OUTPUT.PUT_LINE('Department Successfully transferred');</a:t>
            </a:r>
          </a:p>
          <a:p>
            <a:pPr marL="0" indent="0">
              <a:buFontTx/>
              <a:buNone/>
            </a:pPr>
            <a:r>
              <a:rPr lang="en-IN" altLang="en-US" sz="2400"/>
              <a:t>  end if;</a:t>
            </a:r>
          </a:p>
          <a:p>
            <a:pPr marL="0" indent="0">
              <a:buFontTx/>
              <a:buNone/>
            </a:pPr>
            <a:r>
              <a:rPr lang="en-IN" altLang="en-US" sz="2400"/>
              <a:t>if </a:t>
            </a:r>
            <a:r>
              <a:rPr lang="en-IN" altLang="en-US" sz="2400" err="1">
                <a:solidFill>
                  <a:srgbClr val="FF0000"/>
                </a:solidFill>
              </a:rPr>
              <a:t>SQL%notfound</a:t>
            </a:r>
            <a:r>
              <a:rPr lang="en-IN" altLang="en-US" sz="2400"/>
              <a:t> then</a:t>
            </a:r>
          </a:p>
          <a:p>
            <a:pPr marL="0" indent="0">
              <a:buFontTx/>
              <a:buNone/>
            </a:pPr>
            <a:r>
              <a:rPr lang="en-IN" altLang="en-US" sz="2400"/>
              <a:t>        DBMS_OUTPUT.PUT_LINE('Department not existing');</a:t>
            </a:r>
          </a:p>
          <a:p>
            <a:pPr marL="0" indent="0">
              <a:buFontTx/>
              <a:buNone/>
            </a:pPr>
            <a:r>
              <a:rPr lang="en-IN" altLang="en-US" sz="2400"/>
              <a:t>  end if;</a:t>
            </a:r>
          </a:p>
          <a:p>
            <a:pPr marL="0" indent="0">
              <a:buFontTx/>
              <a:buNone/>
            </a:pPr>
            <a:r>
              <a:rPr lang="en-IN" altLang="en-US" sz="2400"/>
              <a:t>END;</a:t>
            </a:r>
          </a:p>
          <a:p>
            <a:pPr marL="0" indent="0">
              <a:buFontTx/>
              <a:buNone/>
            </a:pPr>
            <a:r>
              <a:rPr lang="en-US" altLang="en-US" sz="240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78B030-DC19-49F2-B959-96650C8FAC47}"/>
              </a:ext>
            </a:extLst>
          </p:cNvPr>
          <p:cNvPicPr>
            <a:picLocks noChangeAspect="1"/>
          </p:cNvPicPr>
          <p:nvPr/>
        </p:nvPicPr>
        <p:blipFill>
          <a:blip r:embed="rId3"/>
          <a:stretch>
            <a:fillRect/>
          </a:stretch>
        </p:blipFill>
        <p:spPr>
          <a:xfrm>
            <a:off x="1066800" y="3937099"/>
            <a:ext cx="7086600" cy="1828800"/>
          </a:xfrm>
          <a:prstGeom prst="rect">
            <a:avLst/>
          </a:prstGeom>
        </p:spPr>
      </p:pic>
      <p:sp>
        <p:nvSpPr>
          <p:cNvPr id="6" name="Rectangle 5">
            <a:extLst>
              <a:ext uri="{FF2B5EF4-FFF2-40B4-BE49-F238E27FC236}">
                <a16:creationId xmlns:a16="http://schemas.microsoft.com/office/drawing/2014/main" id="{FF69DCB7-BAD7-4715-8FAF-FC47A24DA976}"/>
              </a:ext>
            </a:extLst>
          </p:cNvPr>
          <p:cNvSpPr/>
          <p:nvPr/>
        </p:nvSpPr>
        <p:spPr>
          <a:xfrm>
            <a:off x="2678496" y="57150"/>
            <a:ext cx="3663182" cy="769441"/>
          </a:xfrm>
          <a:prstGeom prst="rect">
            <a:avLst/>
          </a:prstGeom>
        </p:spPr>
        <p:txBody>
          <a:bodyPr wrap="none">
            <a:spAutoFit/>
          </a:bodyPr>
          <a:lstStyle/>
          <a:p>
            <a:pPr algn="ctr" eaLnBrk="1" hangingPunct="1"/>
            <a:r>
              <a:rPr lang="en-US" altLang="en-US" sz="4400">
                <a:solidFill>
                  <a:srgbClr val="C00000"/>
                </a:solidFill>
                <a:latin typeface="+mj-lt"/>
                <a:ea typeface="+mj-ea"/>
                <a:cs typeface="+mj-cs"/>
              </a:rPr>
              <a:t>Explicit cursor </a:t>
            </a:r>
            <a:endParaRPr lang="en-IN" sz="4400">
              <a:solidFill>
                <a:srgbClr val="C00000"/>
              </a:solidFill>
              <a:latin typeface="+mj-lt"/>
              <a:ea typeface="+mj-ea"/>
              <a:cs typeface="+mj-cs"/>
            </a:endParaRPr>
          </a:p>
        </p:txBody>
      </p:sp>
      <p:sp>
        <p:nvSpPr>
          <p:cNvPr id="2" name="Rectangle 1">
            <a:extLst>
              <a:ext uri="{FF2B5EF4-FFF2-40B4-BE49-F238E27FC236}">
                <a16:creationId xmlns:a16="http://schemas.microsoft.com/office/drawing/2014/main" id="{2C5E5E71-9708-473A-95FF-7C6CE856D124}"/>
              </a:ext>
            </a:extLst>
          </p:cNvPr>
          <p:cNvSpPr/>
          <p:nvPr/>
        </p:nvSpPr>
        <p:spPr>
          <a:xfrm>
            <a:off x="990600" y="1421820"/>
            <a:ext cx="7620000" cy="2308324"/>
          </a:xfrm>
          <a:prstGeom prst="rect">
            <a:avLst/>
          </a:prstGeom>
        </p:spPr>
        <p:txBody>
          <a:bodyPr wrap="square">
            <a:spAutoFit/>
          </a:bodyPr>
          <a:lstStyle/>
          <a:p>
            <a:r>
              <a:rPr lang="en-IN" sz="3600">
                <a:solidFill>
                  <a:srgbClr val="000000"/>
                </a:solidFill>
                <a:latin typeface="Wingdings" panose="05000000000000000000" pitchFamily="2" charset="2"/>
              </a:rPr>
              <a:t> </a:t>
            </a:r>
            <a:r>
              <a:rPr lang="en-IN">
                <a:solidFill>
                  <a:srgbClr val="000000"/>
                </a:solidFill>
              </a:rPr>
              <a:t>Declare the cursor </a:t>
            </a:r>
          </a:p>
          <a:p>
            <a:r>
              <a:rPr lang="en-IN" sz="3600">
                <a:solidFill>
                  <a:srgbClr val="000000"/>
                </a:solidFill>
                <a:latin typeface="Wingdings" panose="05000000000000000000" pitchFamily="2" charset="2"/>
              </a:rPr>
              <a:t> </a:t>
            </a:r>
            <a:r>
              <a:rPr lang="en-IN">
                <a:solidFill>
                  <a:srgbClr val="000000"/>
                </a:solidFill>
              </a:rPr>
              <a:t>Open the cursor </a:t>
            </a:r>
          </a:p>
          <a:p>
            <a:r>
              <a:rPr lang="en-US" sz="3600">
                <a:solidFill>
                  <a:srgbClr val="000000"/>
                </a:solidFill>
                <a:latin typeface="Wingdings" panose="05000000000000000000" pitchFamily="2" charset="2"/>
              </a:rPr>
              <a:t> </a:t>
            </a:r>
            <a:r>
              <a:rPr lang="en-US">
                <a:solidFill>
                  <a:srgbClr val="000000"/>
                </a:solidFill>
              </a:rPr>
              <a:t>Fetch data from the cursor  record by record</a:t>
            </a:r>
          </a:p>
          <a:p>
            <a:r>
              <a:rPr lang="en-IN" sz="3600">
                <a:solidFill>
                  <a:srgbClr val="000000"/>
                </a:solidFill>
                <a:latin typeface="Wingdings" panose="05000000000000000000" pitchFamily="2" charset="2"/>
              </a:rPr>
              <a:t> </a:t>
            </a:r>
            <a:r>
              <a:rPr lang="en-IN">
                <a:solidFill>
                  <a:srgbClr val="000000"/>
                </a:solidFill>
              </a:rPr>
              <a:t>Close the cursor </a:t>
            </a:r>
          </a:p>
        </p:txBody>
      </p:sp>
      <p:sp>
        <p:nvSpPr>
          <p:cNvPr id="3" name="Rectangle 2">
            <a:extLst>
              <a:ext uri="{FF2B5EF4-FFF2-40B4-BE49-F238E27FC236}">
                <a16:creationId xmlns:a16="http://schemas.microsoft.com/office/drawing/2014/main" id="{935C11C0-B675-456C-B0DE-CCCE9BBAD4A7}"/>
              </a:ext>
            </a:extLst>
          </p:cNvPr>
          <p:cNvSpPr/>
          <p:nvPr/>
        </p:nvSpPr>
        <p:spPr>
          <a:xfrm>
            <a:off x="460580" y="826431"/>
            <a:ext cx="4272323" cy="523220"/>
          </a:xfrm>
          <a:prstGeom prst="rect">
            <a:avLst/>
          </a:prstGeom>
        </p:spPr>
        <p:txBody>
          <a:bodyPr wrap="none">
            <a:spAutoFit/>
          </a:bodyPr>
          <a:lstStyle/>
          <a:p>
            <a:r>
              <a:rPr lang="en-US" b="1"/>
              <a:t>Steps to use explicit cursor</a:t>
            </a:r>
          </a:p>
        </p:txBody>
      </p:sp>
    </p:spTree>
    <p:extLst>
      <p:ext uri="{BB962C8B-B14F-4D97-AF65-F5344CB8AC3E}">
        <p14:creationId xmlns:p14="http://schemas.microsoft.com/office/powerpoint/2010/main" val="25621476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F69DCB7-BAD7-4715-8FAF-FC47A24DA976}"/>
              </a:ext>
            </a:extLst>
          </p:cNvPr>
          <p:cNvSpPr/>
          <p:nvPr/>
        </p:nvSpPr>
        <p:spPr>
          <a:xfrm>
            <a:off x="2678496" y="57150"/>
            <a:ext cx="3663182" cy="769441"/>
          </a:xfrm>
          <a:prstGeom prst="rect">
            <a:avLst/>
          </a:prstGeom>
        </p:spPr>
        <p:txBody>
          <a:bodyPr wrap="none">
            <a:spAutoFit/>
          </a:bodyPr>
          <a:lstStyle/>
          <a:p>
            <a:pPr algn="ctr" eaLnBrk="1" hangingPunct="1"/>
            <a:r>
              <a:rPr lang="en-US" altLang="en-US" sz="4400">
                <a:solidFill>
                  <a:srgbClr val="C00000"/>
                </a:solidFill>
                <a:latin typeface="+mj-lt"/>
                <a:ea typeface="+mj-ea"/>
                <a:cs typeface="+mj-cs"/>
              </a:rPr>
              <a:t>Explicit cursor </a:t>
            </a:r>
            <a:endParaRPr lang="en-IN" sz="4400">
              <a:solidFill>
                <a:srgbClr val="C00000"/>
              </a:solidFill>
              <a:latin typeface="+mj-lt"/>
              <a:ea typeface="+mj-ea"/>
              <a:cs typeface="+mj-cs"/>
            </a:endParaRPr>
          </a:p>
        </p:txBody>
      </p:sp>
      <p:sp>
        <p:nvSpPr>
          <p:cNvPr id="3" name="Rectangle 2">
            <a:extLst>
              <a:ext uri="{FF2B5EF4-FFF2-40B4-BE49-F238E27FC236}">
                <a16:creationId xmlns:a16="http://schemas.microsoft.com/office/drawing/2014/main" id="{A94F887D-55DB-40AE-9C3D-C6B63FD72998}"/>
              </a:ext>
            </a:extLst>
          </p:cNvPr>
          <p:cNvSpPr/>
          <p:nvPr/>
        </p:nvSpPr>
        <p:spPr>
          <a:xfrm>
            <a:off x="745331" y="826591"/>
            <a:ext cx="7653338" cy="1036117"/>
          </a:xfrm>
          <a:prstGeom prst="rect">
            <a:avLst/>
          </a:prstGeom>
        </p:spPr>
        <p:txBody>
          <a:bodyPr wrap="square">
            <a:spAutoFit/>
          </a:bodyPr>
          <a:lstStyle/>
          <a:p>
            <a:pPr>
              <a:lnSpc>
                <a:spcPct val="114000"/>
              </a:lnSpc>
            </a:pPr>
            <a:r>
              <a:rPr lang="en-US"/>
              <a:t>ORACLE keep track of the "current status" of the cursor through- Cursor Attributes(system variables)</a:t>
            </a:r>
            <a:endParaRPr lang="en-IN"/>
          </a:p>
        </p:txBody>
      </p:sp>
      <p:sp>
        <p:nvSpPr>
          <p:cNvPr id="7" name="Rectangle 6">
            <a:extLst>
              <a:ext uri="{FF2B5EF4-FFF2-40B4-BE49-F238E27FC236}">
                <a16:creationId xmlns:a16="http://schemas.microsoft.com/office/drawing/2014/main" id="{FB8DB065-9485-4E0E-A69E-F0387BB2C8B3}"/>
              </a:ext>
            </a:extLst>
          </p:cNvPr>
          <p:cNvSpPr/>
          <p:nvPr/>
        </p:nvSpPr>
        <p:spPr>
          <a:xfrm>
            <a:off x="623887" y="2040336"/>
            <a:ext cx="7772400" cy="4436664"/>
          </a:xfrm>
          <a:prstGeom prst="rect">
            <a:avLst/>
          </a:prstGeom>
        </p:spPr>
        <p:txBody>
          <a:bodyPr wrap="square">
            <a:spAutoFit/>
          </a:bodyPr>
          <a:lstStyle/>
          <a:p>
            <a:pPr>
              <a:lnSpc>
                <a:spcPct val="112000"/>
              </a:lnSpc>
            </a:pPr>
            <a:r>
              <a:rPr lang="en-US" sz="2000">
                <a:solidFill>
                  <a:srgbClr val="000000"/>
                </a:solidFill>
                <a:latin typeface="Wingdings" panose="05000000000000000000" pitchFamily="2" charset="2"/>
              </a:rPr>
              <a:t> </a:t>
            </a:r>
            <a:r>
              <a:rPr lang="en-US" sz="2000" b="1">
                <a:solidFill>
                  <a:srgbClr val="C00000"/>
                </a:solidFill>
              </a:rPr>
              <a:t>%NOTFOUND: </a:t>
            </a:r>
            <a:r>
              <a:rPr lang="en-US" sz="2000">
                <a:solidFill>
                  <a:srgbClr val="000000"/>
                </a:solidFill>
              </a:rPr>
              <a:t>Evaluates to TRUE if the last fetch is failed i.e. no   	more rows are left. (single word)</a:t>
            </a:r>
          </a:p>
          <a:p>
            <a:pPr>
              <a:lnSpc>
                <a:spcPct val="112000"/>
              </a:lnSpc>
            </a:pPr>
            <a:r>
              <a:rPr lang="en-US" sz="2000" b="1" i="1">
                <a:solidFill>
                  <a:srgbClr val="000000"/>
                </a:solidFill>
              </a:rPr>
              <a:t>	Syntax: </a:t>
            </a:r>
            <a:r>
              <a:rPr lang="en-US" sz="2000">
                <a:solidFill>
                  <a:srgbClr val="000000"/>
                </a:solidFill>
              </a:rPr>
              <a:t>cursor_name %NOTFOUND </a:t>
            </a:r>
          </a:p>
          <a:p>
            <a:endParaRPr lang="en-US" sz="2000">
              <a:solidFill>
                <a:srgbClr val="000000"/>
              </a:solidFill>
            </a:endParaRPr>
          </a:p>
          <a:p>
            <a:pPr>
              <a:lnSpc>
                <a:spcPct val="112000"/>
              </a:lnSpc>
            </a:pPr>
            <a:r>
              <a:rPr lang="en-US" sz="2000">
                <a:solidFill>
                  <a:srgbClr val="000000"/>
                </a:solidFill>
                <a:latin typeface="Wingdings" panose="05000000000000000000" pitchFamily="2" charset="2"/>
              </a:rPr>
              <a:t> </a:t>
            </a:r>
            <a:r>
              <a:rPr lang="en-US" sz="2000" b="1">
                <a:solidFill>
                  <a:srgbClr val="C00000"/>
                </a:solidFill>
              </a:rPr>
              <a:t>%FOUND: </a:t>
            </a:r>
            <a:r>
              <a:rPr lang="en-US" sz="2000">
                <a:solidFill>
                  <a:srgbClr val="000000"/>
                </a:solidFill>
              </a:rPr>
              <a:t>Evaluates to TRUE, when last fetch succeeded </a:t>
            </a:r>
          </a:p>
          <a:p>
            <a:pPr>
              <a:lnSpc>
                <a:spcPct val="112000"/>
              </a:lnSpc>
            </a:pPr>
            <a:r>
              <a:rPr lang="en-IN" sz="2000" b="1" i="1">
                <a:solidFill>
                  <a:srgbClr val="000000"/>
                </a:solidFill>
              </a:rPr>
              <a:t>	Syntax: </a:t>
            </a:r>
            <a:r>
              <a:rPr lang="en-IN" sz="2000">
                <a:solidFill>
                  <a:srgbClr val="000000"/>
                </a:solidFill>
              </a:rPr>
              <a:t>cursor_name %FOUND </a:t>
            </a:r>
          </a:p>
          <a:p>
            <a:endParaRPr lang="en-IN" sz="2000">
              <a:solidFill>
                <a:srgbClr val="000000"/>
              </a:solidFill>
            </a:endParaRPr>
          </a:p>
          <a:p>
            <a:pPr marL="342900" indent="-342900">
              <a:lnSpc>
                <a:spcPct val="112000"/>
              </a:lnSpc>
              <a:buFont typeface="Wingdings" panose="05000000000000000000" pitchFamily="2" charset="2"/>
              <a:buChar char="v"/>
            </a:pPr>
            <a:r>
              <a:rPr lang="en-US" sz="2000" b="1">
                <a:solidFill>
                  <a:srgbClr val="C00000"/>
                </a:solidFill>
              </a:rPr>
              <a:t>%ISOPEN: </a:t>
            </a:r>
            <a:r>
              <a:rPr lang="en-US" sz="2000">
                <a:solidFill>
                  <a:srgbClr val="000000"/>
                </a:solidFill>
              </a:rPr>
              <a:t>Evaluates to TRUE, if the cursor is opened, otherwise 	evaluates to </a:t>
            </a:r>
            <a:r>
              <a:rPr lang="en-IN" sz="2000">
                <a:solidFill>
                  <a:srgbClr val="000000"/>
                </a:solidFill>
              </a:rPr>
              <a:t>FALSE. </a:t>
            </a:r>
          </a:p>
          <a:p>
            <a:pPr lvl="1">
              <a:lnSpc>
                <a:spcPct val="112000"/>
              </a:lnSpc>
            </a:pPr>
            <a:r>
              <a:rPr lang="en-IN" sz="2000" b="1" i="1">
                <a:solidFill>
                  <a:srgbClr val="000000"/>
                </a:solidFill>
              </a:rPr>
              <a:t>	Syntax: </a:t>
            </a:r>
            <a:r>
              <a:rPr lang="en-IN" sz="2000">
                <a:solidFill>
                  <a:srgbClr val="000000"/>
                </a:solidFill>
              </a:rPr>
              <a:t>cursor_name %ISOPEN </a:t>
            </a:r>
          </a:p>
          <a:p>
            <a:pPr lvl="1"/>
            <a:endParaRPr lang="en-IN" sz="2000">
              <a:solidFill>
                <a:srgbClr val="000000"/>
              </a:solidFill>
            </a:endParaRPr>
          </a:p>
          <a:p>
            <a:pPr>
              <a:lnSpc>
                <a:spcPct val="112000"/>
              </a:lnSpc>
            </a:pPr>
            <a:r>
              <a:rPr lang="en-US" sz="2000">
                <a:solidFill>
                  <a:srgbClr val="000000"/>
                </a:solidFill>
                <a:latin typeface="Wingdings" panose="05000000000000000000" pitchFamily="2" charset="2"/>
              </a:rPr>
              <a:t> </a:t>
            </a:r>
            <a:r>
              <a:rPr lang="en-US" sz="2000" b="1">
                <a:solidFill>
                  <a:srgbClr val="C00000"/>
                </a:solidFill>
              </a:rPr>
              <a:t>%ROWCOUNT: </a:t>
            </a:r>
            <a:r>
              <a:rPr lang="en-US" sz="2000">
                <a:solidFill>
                  <a:srgbClr val="000000"/>
                </a:solidFill>
              </a:rPr>
              <a:t>Returns the number of rows fetched. </a:t>
            </a:r>
          </a:p>
          <a:p>
            <a:pPr>
              <a:lnSpc>
                <a:spcPct val="112000"/>
              </a:lnSpc>
            </a:pPr>
            <a:r>
              <a:rPr lang="en-IN" sz="2000" b="1" i="1">
                <a:solidFill>
                  <a:srgbClr val="000000"/>
                </a:solidFill>
              </a:rPr>
              <a:t>	Syntax</a:t>
            </a:r>
            <a:r>
              <a:rPr lang="en-IN" sz="2000">
                <a:solidFill>
                  <a:srgbClr val="000000"/>
                </a:solidFill>
              </a:rPr>
              <a:t>: cursor_name %ROWCOUNT </a:t>
            </a:r>
            <a:endParaRPr lang="en-IN" sz="4800"/>
          </a:p>
        </p:txBody>
      </p:sp>
    </p:spTree>
    <p:extLst>
      <p:ext uri="{BB962C8B-B14F-4D97-AF65-F5344CB8AC3E}">
        <p14:creationId xmlns:p14="http://schemas.microsoft.com/office/powerpoint/2010/main" val="2034937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46279FE2-891B-4F89-A699-E8F3CA53E280}"/>
              </a:ext>
            </a:extLst>
          </p:cNvPr>
          <p:cNvSpPr>
            <a:spLocks noGrp="1" noChangeArrowheads="1"/>
          </p:cNvSpPr>
          <p:nvPr>
            <p:ph type="title"/>
          </p:nvPr>
        </p:nvSpPr>
        <p:spPr>
          <a:xfrm>
            <a:off x="685800" y="0"/>
            <a:ext cx="7772400" cy="609600"/>
          </a:xfrm>
        </p:spPr>
        <p:txBody>
          <a:bodyPr/>
          <a:lstStyle/>
          <a:p>
            <a:pPr eaLnBrk="1" hangingPunct="1"/>
            <a:r>
              <a:rPr lang="en-US" altLang="en-US">
                <a:solidFill>
                  <a:srgbClr val="C00000"/>
                </a:solidFill>
              </a:rPr>
              <a:t>Explicit Cursor Control</a:t>
            </a:r>
          </a:p>
        </p:txBody>
      </p:sp>
      <p:sp>
        <p:nvSpPr>
          <p:cNvPr id="66563" name="Rectangle 3">
            <a:extLst>
              <a:ext uri="{FF2B5EF4-FFF2-40B4-BE49-F238E27FC236}">
                <a16:creationId xmlns:a16="http://schemas.microsoft.com/office/drawing/2014/main" id="{F9C80726-083E-426A-90F7-C21BF0E778B5}"/>
              </a:ext>
            </a:extLst>
          </p:cNvPr>
          <p:cNvSpPr>
            <a:spLocks noGrp="1" noChangeArrowheads="1"/>
          </p:cNvSpPr>
          <p:nvPr>
            <p:ph type="body" idx="1"/>
          </p:nvPr>
        </p:nvSpPr>
        <p:spPr>
          <a:xfrm>
            <a:off x="96265" y="790870"/>
            <a:ext cx="8915400" cy="3276600"/>
          </a:xfrm>
        </p:spPr>
        <p:txBody>
          <a:bodyPr/>
          <a:lstStyle/>
          <a:p>
            <a:pPr eaLnBrk="1" hangingPunct="1"/>
            <a:r>
              <a:rPr lang="en-US" altLang="en-US" sz="2800"/>
              <a:t>Declare the cursor	   </a:t>
            </a:r>
            <a:r>
              <a:rPr lang="en-US" altLang="en-US" sz="2300" b="1">
                <a:solidFill>
                  <a:srgbClr val="C00000"/>
                </a:solidFill>
              </a:rPr>
              <a:t>CURSOR</a:t>
            </a:r>
            <a:r>
              <a:rPr lang="en-US" altLang="en-US" sz="2300" b="1"/>
              <a:t> </a:t>
            </a:r>
            <a:r>
              <a:rPr lang="en-US" altLang="en-US" sz="2300" b="1" err="1"/>
              <a:t>Cur_name</a:t>
            </a:r>
            <a:r>
              <a:rPr lang="en-US" altLang="en-US" sz="2300" b="1"/>
              <a:t> </a:t>
            </a:r>
            <a:r>
              <a:rPr lang="en-US" altLang="en-US" sz="2300" b="1">
                <a:solidFill>
                  <a:srgbClr val="C00000"/>
                </a:solidFill>
              </a:rPr>
              <a:t>IS</a:t>
            </a:r>
            <a:r>
              <a:rPr lang="en-US" altLang="en-US" sz="2300" b="1"/>
              <a:t> 						    </a:t>
            </a:r>
            <a:r>
              <a:rPr lang="en-US" altLang="en-US" sz="2300" b="1">
                <a:solidFill>
                  <a:srgbClr val="C00000"/>
                </a:solidFill>
              </a:rPr>
              <a:t>SELECT</a:t>
            </a:r>
            <a:r>
              <a:rPr lang="en-US" altLang="en-US" sz="2300" b="1"/>
              <a:t>…  </a:t>
            </a:r>
            <a:r>
              <a:rPr lang="en-US" altLang="en-US" sz="2300" b="1">
                <a:solidFill>
                  <a:srgbClr val="C00000"/>
                </a:solidFill>
              </a:rPr>
              <a:t>FROM</a:t>
            </a:r>
            <a:r>
              <a:rPr lang="en-US" altLang="en-US" sz="2300" b="1"/>
              <a:t>… </a:t>
            </a:r>
            <a:r>
              <a:rPr lang="en-US" altLang="en-US" sz="2300" b="1">
                <a:solidFill>
                  <a:srgbClr val="C00000"/>
                </a:solidFill>
              </a:rPr>
              <a:t>WHERE</a:t>
            </a:r>
            <a:r>
              <a:rPr lang="en-US" altLang="en-US" sz="2300" b="1"/>
              <a:t>..</a:t>
            </a:r>
            <a:r>
              <a:rPr lang="en-US" altLang="en-US" sz="2300" b="1">
                <a:solidFill>
                  <a:srgbClr val="C00000"/>
                </a:solidFill>
              </a:rPr>
              <a:t>;</a:t>
            </a:r>
          </a:p>
          <a:p>
            <a:pPr eaLnBrk="1" hangingPunct="1">
              <a:spcBef>
                <a:spcPts val="1200"/>
              </a:spcBef>
            </a:pPr>
            <a:r>
              <a:rPr lang="en-US" altLang="en-US" sz="2800"/>
              <a:t>Open the cursor</a:t>
            </a:r>
            <a:r>
              <a:rPr lang="en-US" altLang="en-US"/>
              <a:t>		   </a:t>
            </a:r>
            <a:r>
              <a:rPr lang="en-US" altLang="en-US" sz="2300" b="1">
                <a:solidFill>
                  <a:srgbClr val="C00000"/>
                </a:solidFill>
              </a:rPr>
              <a:t>OPEN</a:t>
            </a:r>
            <a:r>
              <a:rPr lang="en-US" altLang="en-US" sz="2300" b="1"/>
              <a:t> </a:t>
            </a:r>
            <a:r>
              <a:rPr lang="en-US" altLang="en-US" sz="2300" b="1" err="1"/>
              <a:t>Cur_name</a:t>
            </a:r>
            <a:r>
              <a:rPr lang="en-US" altLang="en-US" sz="2300" b="1"/>
              <a:t>;</a:t>
            </a:r>
          </a:p>
          <a:p>
            <a:pPr eaLnBrk="1" hangingPunct="1">
              <a:spcBef>
                <a:spcPts val="1200"/>
              </a:spcBef>
            </a:pPr>
            <a:r>
              <a:rPr lang="en-US" altLang="en-US" sz="2800"/>
              <a:t>Fetch a row                      </a:t>
            </a:r>
            <a:r>
              <a:rPr lang="en-US" altLang="en-US" sz="2300" b="1">
                <a:solidFill>
                  <a:srgbClr val="C00000"/>
                </a:solidFill>
              </a:rPr>
              <a:t>FETCH</a:t>
            </a:r>
            <a:r>
              <a:rPr lang="en-US" altLang="en-US" sz="2300" b="1"/>
              <a:t> </a:t>
            </a:r>
            <a:r>
              <a:rPr lang="en-US" altLang="en-US" sz="2300" b="1" err="1"/>
              <a:t>Cur_name</a:t>
            </a:r>
            <a:r>
              <a:rPr lang="en-US" altLang="en-US" sz="2300" b="1"/>
              <a:t> </a:t>
            </a:r>
            <a:r>
              <a:rPr lang="en-US" altLang="en-US" sz="2300" b="1">
                <a:solidFill>
                  <a:srgbClr val="C00000"/>
                </a:solidFill>
              </a:rPr>
              <a:t>INTO</a:t>
            </a:r>
            <a:r>
              <a:rPr lang="en-US" altLang="en-US" sz="2300" b="1"/>
              <a:t> var1,var2,..</a:t>
            </a:r>
          </a:p>
          <a:p>
            <a:pPr eaLnBrk="1" hangingPunct="1">
              <a:spcBef>
                <a:spcPts val="1200"/>
              </a:spcBef>
            </a:pPr>
            <a:r>
              <a:rPr lang="en-US" altLang="en-US" sz="2800"/>
              <a:t>Test for end of cursor      </a:t>
            </a:r>
            <a:r>
              <a:rPr lang="en-US" altLang="en-US" sz="2300" b="1" err="1"/>
              <a:t>Cur_name</a:t>
            </a:r>
            <a:r>
              <a:rPr lang="en-US" altLang="en-US" sz="2300" b="1"/>
              <a:t>% </a:t>
            </a:r>
            <a:r>
              <a:rPr lang="en-US" altLang="en-US" sz="2300" b="1">
                <a:solidFill>
                  <a:srgbClr val="C00000"/>
                </a:solidFill>
              </a:rPr>
              <a:t>NOTFOUND</a:t>
            </a:r>
            <a:r>
              <a:rPr lang="en-US" altLang="en-US" sz="2300" b="1"/>
              <a:t> / </a:t>
            </a:r>
            <a:r>
              <a:rPr lang="en-US" altLang="en-US" sz="2300" b="1">
                <a:solidFill>
                  <a:srgbClr val="C00000"/>
                </a:solidFill>
              </a:rPr>
              <a:t>FOUND</a:t>
            </a:r>
          </a:p>
          <a:p>
            <a:pPr eaLnBrk="1" hangingPunct="1">
              <a:spcBef>
                <a:spcPts val="1200"/>
              </a:spcBef>
            </a:pPr>
            <a:r>
              <a:rPr lang="en-US" altLang="en-US" sz="2800"/>
              <a:t>Close the cursor		   </a:t>
            </a:r>
            <a:r>
              <a:rPr lang="en-US" altLang="en-US" sz="2300" b="1">
                <a:solidFill>
                  <a:srgbClr val="C00000"/>
                </a:solidFill>
              </a:rPr>
              <a:t>CLOSE</a:t>
            </a:r>
            <a:r>
              <a:rPr lang="en-US" altLang="en-US" sz="2300" b="1"/>
              <a:t> </a:t>
            </a:r>
            <a:r>
              <a:rPr lang="en-US" altLang="en-US" sz="2300" b="1" err="1"/>
              <a:t>Cur_name</a:t>
            </a:r>
            <a:r>
              <a:rPr lang="en-US" altLang="en-US" sz="2300" b="1"/>
              <a:t>;</a:t>
            </a:r>
            <a:endParaRPr lang="en-US" altLang="en-US" sz="2300"/>
          </a:p>
        </p:txBody>
      </p:sp>
      <p:sp>
        <p:nvSpPr>
          <p:cNvPr id="66564" name="Line 4">
            <a:extLst>
              <a:ext uri="{FF2B5EF4-FFF2-40B4-BE49-F238E27FC236}">
                <a16:creationId xmlns:a16="http://schemas.microsoft.com/office/drawing/2014/main" id="{251B1FA2-D81D-471F-A391-D5058054E9E7}"/>
              </a:ext>
            </a:extLst>
          </p:cNvPr>
          <p:cNvSpPr>
            <a:spLocks noChangeShapeType="1"/>
          </p:cNvSpPr>
          <p:nvPr/>
        </p:nvSpPr>
        <p:spPr bwMode="auto">
          <a:xfrm>
            <a:off x="4800600" y="4038600"/>
            <a:ext cx="609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6566" name="Line 6">
            <a:extLst>
              <a:ext uri="{FF2B5EF4-FFF2-40B4-BE49-F238E27FC236}">
                <a16:creationId xmlns:a16="http://schemas.microsoft.com/office/drawing/2014/main" id="{3D25E274-4C89-4D63-BC78-4C3ECA860A2E}"/>
              </a:ext>
            </a:extLst>
          </p:cNvPr>
          <p:cNvSpPr>
            <a:spLocks noChangeShapeType="1"/>
          </p:cNvSpPr>
          <p:nvPr/>
        </p:nvSpPr>
        <p:spPr bwMode="auto">
          <a:xfrm flipV="1">
            <a:off x="3505200" y="2681377"/>
            <a:ext cx="0" cy="36662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6567" name="Line 7">
            <a:extLst>
              <a:ext uri="{FF2B5EF4-FFF2-40B4-BE49-F238E27FC236}">
                <a16:creationId xmlns:a16="http://schemas.microsoft.com/office/drawing/2014/main" id="{95AED3DE-7EE8-45FE-A86E-CEB082BE0ED4}"/>
              </a:ext>
            </a:extLst>
          </p:cNvPr>
          <p:cNvSpPr>
            <a:spLocks noChangeShapeType="1"/>
          </p:cNvSpPr>
          <p:nvPr/>
        </p:nvSpPr>
        <p:spPr bwMode="auto">
          <a:xfrm flipV="1">
            <a:off x="2286009" y="2667000"/>
            <a:ext cx="1219191" cy="0"/>
          </a:xfrm>
          <a:prstGeom prst="line">
            <a:avLst/>
          </a:prstGeom>
          <a:noFill/>
          <a:ln w="38100">
            <a:solidFill>
              <a:srgbClr val="FF0000"/>
            </a:solidFill>
            <a:round/>
            <a:headEnd type="triangle" w="lg" len="lg"/>
            <a:tailEnd/>
          </a:ln>
          <a:extLst>
            <a:ext uri="{909E8E84-426E-40DD-AFC4-6F175D3DCCD1}">
              <a14:hiddenFill xmlns:a14="http://schemas.microsoft.com/office/drawing/2010/main">
                <a:noFill/>
              </a14:hiddenFill>
            </a:ext>
          </a:extLst>
        </p:spPr>
        <p:txBody>
          <a:bodyPr/>
          <a:lstStyle/>
          <a:p>
            <a:endParaRPr lang="en-IN"/>
          </a:p>
        </p:txBody>
      </p:sp>
      <p:sp>
        <p:nvSpPr>
          <p:cNvPr id="2" name="Rectangle 1">
            <a:extLst>
              <a:ext uri="{FF2B5EF4-FFF2-40B4-BE49-F238E27FC236}">
                <a16:creationId xmlns:a16="http://schemas.microsoft.com/office/drawing/2014/main" id="{EC500BB7-0CDF-45EF-B759-A913B3FDEA22}"/>
              </a:ext>
            </a:extLst>
          </p:cNvPr>
          <p:cNvSpPr/>
          <p:nvPr/>
        </p:nvSpPr>
        <p:spPr>
          <a:xfrm>
            <a:off x="174204" y="4353364"/>
            <a:ext cx="8909811" cy="2018566"/>
          </a:xfrm>
          <a:prstGeom prst="rect">
            <a:avLst/>
          </a:prstGeom>
        </p:spPr>
        <p:txBody>
          <a:bodyPr wrap="none">
            <a:spAutoFit/>
          </a:bodyPr>
          <a:lstStyle/>
          <a:p>
            <a:pPr>
              <a:lnSpc>
                <a:spcPct val="114000"/>
              </a:lnSpc>
            </a:pPr>
            <a:r>
              <a:rPr lang="en-US" b="1">
                <a:solidFill>
                  <a:srgbClr val="C00000"/>
                </a:solidFill>
              </a:rPr>
              <a:t>Example-1:  </a:t>
            </a:r>
            <a:r>
              <a:rPr lang="en-US"/>
              <a:t>Write a PL/SQL Block to retrieve </a:t>
            </a:r>
          </a:p>
          <a:p>
            <a:pPr>
              <a:lnSpc>
                <a:spcPct val="114000"/>
              </a:lnSpc>
            </a:pPr>
            <a:r>
              <a:rPr lang="en-US"/>
              <a:t>Employee name and their salary if salary is more than 3000</a:t>
            </a:r>
          </a:p>
          <a:p>
            <a:pPr>
              <a:lnSpc>
                <a:spcPct val="114000"/>
              </a:lnSpc>
            </a:pPr>
            <a:r>
              <a:rPr lang="en-US"/>
              <a:t>Assume the tables – EMP(Empno, Ename, Sal, Deptno)</a:t>
            </a:r>
          </a:p>
          <a:p>
            <a:pPr>
              <a:lnSpc>
                <a:spcPct val="114000"/>
              </a:lnSpc>
            </a:pPr>
            <a:r>
              <a:rPr lang="en-US"/>
              <a:t>DEPT(Deptno, Dname, </a:t>
            </a:r>
            <a:r>
              <a:rPr lang="en-US" err="1"/>
              <a:t>Bugdet</a:t>
            </a:r>
            <a:r>
              <a:rPr lang="en-US"/>
              <a:t>)</a:t>
            </a:r>
            <a:endParaRPr lang="en-IN"/>
          </a:p>
        </p:txBody>
      </p:sp>
      <p:sp>
        <p:nvSpPr>
          <p:cNvPr id="3" name="Rectangle 2">
            <a:extLst>
              <a:ext uri="{FF2B5EF4-FFF2-40B4-BE49-F238E27FC236}">
                <a16:creationId xmlns:a16="http://schemas.microsoft.com/office/drawing/2014/main" id="{C7CE1CC1-9B37-4B0D-8C5D-2E1A75019E76}"/>
              </a:ext>
            </a:extLst>
          </p:cNvPr>
          <p:cNvSpPr/>
          <p:nvPr/>
        </p:nvSpPr>
        <p:spPr>
          <a:xfrm>
            <a:off x="2743200" y="2590800"/>
            <a:ext cx="654346" cy="400110"/>
          </a:xfrm>
          <a:prstGeom prst="rect">
            <a:avLst/>
          </a:prstGeom>
        </p:spPr>
        <p:txBody>
          <a:bodyPr wrap="none">
            <a:spAutoFit/>
          </a:bodyPr>
          <a:lstStyle/>
          <a:p>
            <a:r>
              <a:rPr lang="en-US" altLang="en-US" sz="2000" b="1">
                <a:solidFill>
                  <a:srgbClr val="0070C0"/>
                </a:solidFill>
              </a:rPr>
              <a:t>loop</a:t>
            </a:r>
            <a:endParaRPr lang="en-IN" sz="2000">
              <a:solidFill>
                <a:srgbClr val="0070C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6A912E7A-A325-4767-9E04-EF8154C9419B}"/>
              </a:ext>
            </a:extLst>
          </p:cNvPr>
          <p:cNvSpPr>
            <a:spLocks noGrp="1" noChangeArrowheads="1"/>
          </p:cNvSpPr>
          <p:nvPr>
            <p:ph type="title"/>
          </p:nvPr>
        </p:nvSpPr>
        <p:spPr>
          <a:xfrm>
            <a:off x="685800" y="0"/>
            <a:ext cx="7772400" cy="457200"/>
          </a:xfrm>
        </p:spPr>
        <p:txBody>
          <a:bodyPr/>
          <a:lstStyle/>
          <a:p>
            <a:r>
              <a:rPr lang="en-US" altLang="en-US" sz="4000">
                <a:solidFill>
                  <a:srgbClr val="C00000"/>
                </a:solidFill>
              </a:rPr>
              <a:t>Example-1</a:t>
            </a:r>
          </a:p>
        </p:txBody>
      </p:sp>
      <p:sp>
        <p:nvSpPr>
          <p:cNvPr id="68611" name="Content Placeholder 2">
            <a:extLst>
              <a:ext uri="{FF2B5EF4-FFF2-40B4-BE49-F238E27FC236}">
                <a16:creationId xmlns:a16="http://schemas.microsoft.com/office/drawing/2014/main" id="{105E9BD5-8BB8-49BC-97DC-82FB2DBF1BF0}"/>
              </a:ext>
            </a:extLst>
          </p:cNvPr>
          <p:cNvSpPr>
            <a:spLocks noGrp="1" noChangeArrowheads="1"/>
          </p:cNvSpPr>
          <p:nvPr>
            <p:ph idx="1"/>
          </p:nvPr>
        </p:nvSpPr>
        <p:spPr>
          <a:xfrm>
            <a:off x="0" y="152400"/>
            <a:ext cx="9582150" cy="6553200"/>
          </a:xfrm>
        </p:spPr>
        <p:txBody>
          <a:bodyPr/>
          <a:lstStyle/>
          <a:p>
            <a:pPr marL="0" indent="0">
              <a:buFontTx/>
              <a:buNone/>
            </a:pPr>
            <a:r>
              <a:rPr lang="en-US" altLang="en-US" sz="2400"/>
              <a:t>DECLARE</a:t>
            </a:r>
          </a:p>
          <a:p>
            <a:pPr marL="0" indent="0">
              <a:buFontTx/>
              <a:buNone/>
            </a:pPr>
            <a:r>
              <a:rPr lang="en-US" altLang="en-US" sz="2400"/>
              <a:t>   </a:t>
            </a:r>
            <a:r>
              <a:rPr lang="en-US" altLang="en-US" sz="2400" b="1">
                <a:solidFill>
                  <a:srgbClr val="002060"/>
                </a:solidFill>
              </a:rPr>
              <a:t>cursor </a:t>
            </a:r>
            <a:r>
              <a:rPr lang="en-US" altLang="en-US" sz="2400" b="1" err="1">
                <a:solidFill>
                  <a:srgbClr val="002060"/>
                </a:solidFill>
              </a:rPr>
              <a:t>c_emp</a:t>
            </a:r>
            <a:r>
              <a:rPr lang="en-US" altLang="en-US" sz="2400" b="1"/>
              <a:t> </a:t>
            </a:r>
            <a:r>
              <a:rPr lang="en-US" altLang="en-US" sz="2400" b="1">
                <a:solidFill>
                  <a:srgbClr val="002060"/>
                </a:solidFill>
              </a:rPr>
              <a:t>is     </a:t>
            </a:r>
            <a:r>
              <a:rPr lang="en-US" altLang="en-US" sz="2000" b="1">
                <a:solidFill>
                  <a:srgbClr val="C00000"/>
                </a:solidFill>
              </a:rPr>
              <a:t> -- Cursor Declaration</a:t>
            </a:r>
          </a:p>
          <a:p>
            <a:pPr marL="0" indent="0">
              <a:buFontTx/>
              <a:buNone/>
            </a:pPr>
            <a:r>
              <a:rPr lang="en-US" altLang="en-US" sz="2400"/>
              <a:t>     </a:t>
            </a:r>
            <a:r>
              <a:rPr lang="en-US" altLang="en-US" sz="2400" b="1"/>
              <a:t>select </a:t>
            </a:r>
            <a:r>
              <a:rPr lang="en-US" altLang="en-US" sz="2400" b="1" err="1"/>
              <a:t>ename,sal</a:t>
            </a:r>
            <a:r>
              <a:rPr lang="en-US" altLang="en-US" sz="2400" b="1"/>
              <a:t>  from emp  where </a:t>
            </a:r>
            <a:r>
              <a:rPr lang="en-US" altLang="en-US" sz="2400" b="1" err="1"/>
              <a:t>sal</a:t>
            </a:r>
            <a:r>
              <a:rPr lang="en-US" altLang="en-US" sz="2400" b="1"/>
              <a:t>&gt;=3000;  </a:t>
            </a:r>
          </a:p>
          <a:p>
            <a:pPr marL="0" indent="0">
              <a:buFontTx/>
              <a:buNone/>
            </a:pPr>
            <a:r>
              <a:rPr lang="en-US" altLang="en-US" sz="2400"/>
              <a:t>   </a:t>
            </a:r>
            <a:r>
              <a:rPr lang="en-US" altLang="en-US" sz="2400" err="1"/>
              <a:t>v_ename</a:t>
            </a:r>
            <a:r>
              <a:rPr lang="en-US" altLang="en-US" sz="2400"/>
              <a:t>  </a:t>
            </a:r>
            <a:r>
              <a:rPr lang="en-US" altLang="en-US" sz="2400" err="1"/>
              <a:t>emp.ename%TYPE</a:t>
            </a:r>
            <a:r>
              <a:rPr lang="en-US" altLang="en-US" sz="2400"/>
              <a:t>;</a:t>
            </a:r>
          </a:p>
          <a:p>
            <a:pPr marL="0" indent="0">
              <a:buFontTx/>
              <a:buNone/>
            </a:pPr>
            <a:r>
              <a:rPr lang="en-US" altLang="en-US" sz="2400"/>
              <a:t>   </a:t>
            </a:r>
            <a:r>
              <a:rPr lang="en-US" altLang="en-US" sz="2400" err="1"/>
              <a:t>v_salary</a:t>
            </a:r>
            <a:r>
              <a:rPr lang="en-US" altLang="en-US" sz="2400"/>
              <a:t>  </a:t>
            </a:r>
            <a:r>
              <a:rPr lang="en-US" altLang="en-US" sz="2400" err="1"/>
              <a:t>emp.sal%TYPE</a:t>
            </a:r>
            <a:r>
              <a:rPr lang="en-US" altLang="en-US" sz="2400"/>
              <a:t>;</a:t>
            </a:r>
          </a:p>
          <a:p>
            <a:pPr marL="0" indent="0">
              <a:buFontTx/>
              <a:buNone/>
            </a:pPr>
            <a:r>
              <a:rPr lang="en-US" altLang="en-US" sz="2400"/>
              <a:t>BEGIN</a:t>
            </a:r>
          </a:p>
          <a:p>
            <a:pPr marL="0" indent="0">
              <a:buFontTx/>
              <a:buNone/>
            </a:pPr>
            <a:r>
              <a:rPr lang="en-US" altLang="en-US" sz="2400">
                <a:solidFill>
                  <a:srgbClr val="FF0000"/>
                </a:solidFill>
              </a:rPr>
              <a:t>open </a:t>
            </a:r>
            <a:r>
              <a:rPr lang="en-US" altLang="en-US" sz="2400" err="1">
                <a:solidFill>
                  <a:srgbClr val="FF0000"/>
                </a:solidFill>
              </a:rPr>
              <a:t>c_emp</a:t>
            </a:r>
            <a:r>
              <a:rPr lang="en-US" altLang="en-US" sz="2400">
                <a:solidFill>
                  <a:srgbClr val="FF0000"/>
                </a:solidFill>
              </a:rPr>
              <a:t>;             </a:t>
            </a:r>
            <a:r>
              <a:rPr lang="en-US" altLang="en-US" sz="2000" b="1">
                <a:solidFill>
                  <a:srgbClr val="C00000"/>
                </a:solidFill>
              </a:rPr>
              <a:t>-- Open Cursor</a:t>
            </a:r>
          </a:p>
          <a:p>
            <a:pPr marL="0" indent="0">
              <a:buFontTx/>
              <a:buNone/>
            </a:pPr>
            <a:r>
              <a:rPr lang="en-US" altLang="en-US" sz="2400" b="1"/>
              <a:t>loop</a:t>
            </a:r>
          </a:p>
          <a:p>
            <a:pPr marL="0" indent="0">
              <a:buFontTx/>
              <a:buNone/>
            </a:pPr>
            <a:r>
              <a:rPr lang="en-US" altLang="en-US" sz="2400"/>
              <a:t>  </a:t>
            </a:r>
            <a:r>
              <a:rPr lang="en-US" altLang="en-US" sz="2400">
                <a:solidFill>
                  <a:srgbClr val="0070C0"/>
                </a:solidFill>
              </a:rPr>
              <a:t>fetch </a:t>
            </a:r>
            <a:r>
              <a:rPr lang="en-US" altLang="en-US" sz="2400" err="1">
                <a:solidFill>
                  <a:srgbClr val="0070C0"/>
                </a:solidFill>
              </a:rPr>
              <a:t>c_emp</a:t>
            </a:r>
            <a:r>
              <a:rPr lang="en-US" altLang="en-US" sz="2400">
                <a:solidFill>
                  <a:srgbClr val="0070C0"/>
                </a:solidFill>
              </a:rPr>
              <a:t> </a:t>
            </a:r>
            <a:r>
              <a:rPr lang="en-US" altLang="en-US" sz="2400"/>
              <a:t>into </a:t>
            </a:r>
            <a:r>
              <a:rPr lang="en-US" altLang="en-US" sz="2400" err="1"/>
              <a:t>v_ename,v_salary</a:t>
            </a:r>
            <a:r>
              <a:rPr lang="en-US" altLang="en-US" sz="2400"/>
              <a:t>;        </a:t>
            </a:r>
            <a:r>
              <a:rPr lang="en-US" altLang="en-US" sz="2000" b="1">
                <a:solidFill>
                  <a:srgbClr val="C00000"/>
                </a:solidFill>
              </a:rPr>
              <a:t>-- Fetch Record</a:t>
            </a:r>
          </a:p>
          <a:p>
            <a:pPr marL="0" indent="0">
              <a:buFontTx/>
              <a:buNone/>
            </a:pPr>
            <a:r>
              <a:rPr lang="en-US" altLang="en-US" sz="2400"/>
              <a:t>  </a:t>
            </a:r>
            <a:r>
              <a:rPr lang="en-US" altLang="en-US" sz="2400">
                <a:solidFill>
                  <a:srgbClr val="7030A0"/>
                </a:solidFill>
              </a:rPr>
              <a:t>exit when </a:t>
            </a:r>
            <a:r>
              <a:rPr lang="en-US" altLang="en-US" sz="2400" err="1">
                <a:solidFill>
                  <a:srgbClr val="C00000"/>
                </a:solidFill>
              </a:rPr>
              <a:t>c_emp%notfound</a:t>
            </a:r>
            <a:r>
              <a:rPr lang="en-US" altLang="en-US" sz="2400"/>
              <a:t>;                </a:t>
            </a:r>
            <a:r>
              <a:rPr lang="en-US" altLang="en-US" sz="2000" b="1">
                <a:solidFill>
                  <a:srgbClr val="C00000"/>
                </a:solidFill>
              </a:rPr>
              <a:t>-- Test End of Cursor</a:t>
            </a:r>
          </a:p>
          <a:p>
            <a:pPr marL="0" indent="0">
              <a:buFontTx/>
              <a:buNone/>
            </a:pPr>
            <a:r>
              <a:rPr lang="en-US" altLang="en-US" sz="2400"/>
              <a:t>  DBMS_OUTPUT.PUT_LINE(</a:t>
            </a:r>
            <a:r>
              <a:rPr lang="en-US" altLang="en-US" sz="2400" err="1"/>
              <a:t>v_ename</a:t>
            </a:r>
            <a:r>
              <a:rPr lang="en-US" altLang="en-US" sz="2400"/>
              <a:t>||' draws '||</a:t>
            </a:r>
            <a:r>
              <a:rPr lang="en-US" altLang="en-US" sz="2400" err="1"/>
              <a:t>v_salary</a:t>
            </a:r>
            <a:r>
              <a:rPr lang="en-US" altLang="en-US" sz="2400"/>
              <a:t>||' as salary');</a:t>
            </a:r>
          </a:p>
          <a:p>
            <a:pPr marL="0" indent="0">
              <a:buFontTx/>
              <a:buNone/>
            </a:pPr>
            <a:r>
              <a:rPr lang="en-US" altLang="en-US" sz="2400" b="1"/>
              <a:t>end loop;</a:t>
            </a:r>
          </a:p>
          <a:p>
            <a:pPr marL="0" indent="0">
              <a:buFontTx/>
              <a:buNone/>
            </a:pPr>
            <a:r>
              <a:rPr lang="en-US" altLang="en-US" sz="2400"/>
              <a:t>DBMS_OUTPUT.PUT_LINE('Number records : '||</a:t>
            </a:r>
            <a:r>
              <a:rPr lang="en-US" altLang="en-US" sz="2400" err="1"/>
              <a:t>c_emp%rowcount</a:t>
            </a:r>
            <a:r>
              <a:rPr lang="en-US" altLang="en-US" sz="2400"/>
              <a:t>);</a:t>
            </a:r>
            <a:endParaRPr lang="en-US" altLang="en-US" sz="2400" b="1"/>
          </a:p>
          <a:p>
            <a:pPr marL="0" indent="0">
              <a:buFontTx/>
              <a:buNone/>
            </a:pPr>
            <a:r>
              <a:rPr lang="en-US" altLang="en-US" sz="2400">
                <a:solidFill>
                  <a:srgbClr val="FF0000"/>
                </a:solidFill>
              </a:rPr>
              <a:t>close </a:t>
            </a:r>
            <a:r>
              <a:rPr lang="en-US" altLang="en-US" sz="2400" err="1">
                <a:solidFill>
                  <a:srgbClr val="FF0000"/>
                </a:solidFill>
              </a:rPr>
              <a:t>c_emp</a:t>
            </a:r>
            <a:r>
              <a:rPr lang="en-US" altLang="en-US" sz="2400">
                <a:solidFill>
                  <a:srgbClr val="FF0000"/>
                </a:solidFill>
              </a:rPr>
              <a:t>;        </a:t>
            </a:r>
            <a:r>
              <a:rPr lang="en-US" altLang="en-US" sz="2000" b="1">
                <a:solidFill>
                  <a:srgbClr val="C00000"/>
                </a:solidFill>
              </a:rPr>
              <a:t>-- Close cursor</a:t>
            </a:r>
          </a:p>
          <a:p>
            <a:pPr marL="0" indent="0">
              <a:buFontTx/>
              <a:buNone/>
            </a:pPr>
            <a:r>
              <a:rPr lang="en-US" altLang="en-US" sz="2400"/>
              <a:t>END;</a:t>
            </a:r>
          </a:p>
          <a:p>
            <a:pPr marL="0" indent="0">
              <a:buFontTx/>
              <a:buNone/>
            </a:pPr>
            <a:r>
              <a:rPr lang="en-US" altLang="en-US" sz="2400" b="1">
                <a:solidFill>
                  <a:srgbClr val="C00000"/>
                </a:solidFill>
              </a:rPr>
              <a:t>/</a:t>
            </a:r>
          </a:p>
          <a:p>
            <a:pPr marL="0" indent="0">
              <a:buFontTx/>
              <a:buNone/>
            </a:pPr>
            <a:endParaRPr lang="en-US" altLang="en-US" sz="2400"/>
          </a:p>
          <a:p>
            <a:pPr marL="0" indent="0">
              <a:buFontTx/>
              <a:buNone/>
            </a:pPr>
            <a:r>
              <a:rPr lang="en-US" altLang="en-US" sz="240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4F55F58-2EC1-4DE4-AD67-AC3832C0AE09}"/>
              </a:ext>
            </a:extLst>
          </p:cNvPr>
          <p:cNvSpPr>
            <a:spLocks noGrp="1" noChangeArrowheads="1"/>
          </p:cNvSpPr>
          <p:nvPr>
            <p:ph type="title"/>
          </p:nvPr>
        </p:nvSpPr>
        <p:spPr>
          <a:xfrm>
            <a:off x="715780" y="26233"/>
            <a:ext cx="7772400" cy="1143000"/>
          </a:xfrm>
        </p:spPr>
        <p:txBody>
          <a:bodyPr/>
          <a:lstStyle/>
          <a:p>
            <a:pPr eaLnBrk="1" hangingPunct="1"/>
            <a:r>
              <a:rPr lang="en-US" altLang="en-US"/>
              <a:t>PL/SQL BLOCK STRUCTURE</a:t>
            </a:r>
          </a:p>
        </p:txBody>
      </p:sp>
      <p:sp>
        <p:nvSpPr>
          <p:cNvPr id="20483" name="Rectangle 3">
            <a:extLst>
              <a:ext uri="{FF2B5EF4-FFF2-40B4-BE49-F238E27FC236}">
                <a16:creationId xmlns:a16="http://schemas.microsoft.com/office/drawing/2014/main" id="{929B9621-41F2-4E1C-A588-197AD4E8427E}"/>
              </a:ext>
            </a:extLst>
          </p:cNvPr>
          <p:cNvSpPr>
            <a:spLocks noGrp="1" noChangeArrowheads="1"/>
          </p:cNvSpPr>
          <p:nvPr>
            <p:ph type="body" idx="1"/>
          </p:nvPr>
        </p:nvSpPr>
        <p:spPr>
          <a:xfrm>
            <a:off x="685800" y="1371600"/>
            <a:ext cx="7772400" cy="4114800"/>
          </a:xfrm>
        </p:spPr>
        <p:txBody>
          <a:bodyPr/>
          <a:lstStyle/>
          <a:p>
            <a:pPr eaLnBrk="1" hangingPunct="1">
              <a:buFontTx/>
              <a:buNone/>
            </a:pPr>
            <a:r>
              <a:rPr lang="en-US" altLang="en-US" sz="2800" b="1">
                <a:solidFill>
                  <a:schemeClr val="accent2"/>
                </a:solidFill>
              </a:rPr>
              <a:t>DECLARE                                  </a:t>
            </a:r>
            <a:r>
              <a:rPr lang="en-US" altLang="en-US" sz="2800"/>
              <a:t> (</a:t>
            </a:r>
            <a:r>
              <a:rPr lang="en-US" altLang="en-US" sz="2000" i="1">
                <a:solidFill>
                  <a:schemeClr val="accent2"/>
                </a:solidFill>
              </a:rPr>
              <a:t>optional</a:t>
            </a:r>
            <a:r>
              <a:rPr lang="en-US" altLang="en-US" sz="2800"/>
              <a:t>)</a:t>
            </a:r>
          </a:p>
          <a:p>
            <a:pPr eaLnBrk="1" hangingPunct="1">
              <a:buFontTx/>
              <a:buNone/>
            </a:pPr>
            <a:r>
              <a:rPr lang="en-US" altLang="en-US" sz="2800"/>
              <a:t>	</a:t>
            </a:r>
            <a:r>
              <a:rPr lang="en-US" altLang="en-US" sz="2400"/>
              <a:t>- variable declarations</a:t>
            </a:r>
            <a:endParaRPr lang="en-US" altLang="en-US" sz="2800"/>
          </a:p>
          <a:p>
            <a:pPr eaLnBrk="1" hangingPunct="1">
              <a:buFontTx/>
              <a:buNone/>
            </a:pPr>
            <a:r>
              <a:rPr lang="en-US" altLang="en-US" sz="2800" b="1">
                <a:solidFill>
                  <a:srgbClr val="C00000"/>
                </a:solidFill>
              </a:rPr>
              <a:t>BEGIN</a:t>
            </a:r>
            <a:r>
              <a:rPr lang="en-US" altLang="en-US" sz="2800"/>
              <a:t> 				    (</a:t>
            </a:r>
            <a:r>
              <a:rPr lang="en-US" altLang="en-US" sz="2400" i="1">
                <a:solidFill>
                  <a:srgbClr val="C00000"/>
                </a:solidFill>
              </a:rPr>
              <a:t>required</a:t>
            </a:r>
            <a:r>
              <a:rPr lang="en-US" altLang="en-US" sz="2800"/>
              <a:t>)</a:t>
            </a:r>
          </a:p>
          <a:p>
            <a:pPr eaLnBrk="1" hangingPunct="1">
              <a:buFontTx/>
              <a:buNone/>
            </a:pPr>
            <a:r>
              <a:rPr lang="en-US" altLang="en-US" sz="2800"/>
              <a:t>	</a:t>
            </a:r>
            <a:r>
              <a:rPr lang="en-US" altLang="en-US" sz="2400"/>
              <a:t>- SQL statements</a:t>
            </a:r>
          </a:p>
          <a:p>
            <a:pPr eaLnBrk="1" hangingPunct="1">
              <a:buFontTx/>
              <a:buNone/>
            </a:pPr>
            <a:r>
              <a:rPr lang="en-US" altLang="en-US" sz="2400"/>
              <a:t>   - PL/SQL statements or sub-blocks</a:t>
            </a:r>
          </a:p>
          <a:p>
            <a:pPr eaLnBrk="1" hangingPunct="1">
              <a:buFontTx/>
              <a:buNone/>
            </a:pPr>
            <a:r>
              <a:rPr lang="en-US" altLang="en-US" sz="2400"/>
              <a:t>     ……</a:t>
            </a:r>
          </a:p>
          <a:p>
            <a:pPr eaLnBrk="1" hangingPunct="1">
              <a:buFontTx/>
              <a:buNone/>
            </a:pPr>
            <a:r>
              <a:rPr lang="en-US" altLang="en-US" sz="2800" b="1">
                <a:solidFill>
                  <a:schemeClr val="accent2"/>
                </a:solidFill>
              </a:rPr>
              <a:t>EXCEPTION</a:t>
            </a:r>
            <a:r>
              <a:rPr lang="en-US" altLang="en-US" sz="2800"/>
              <a:t> 			     (</a:t>
            </a:r>
            <a:r>
              <a:rPr lang="en-US" altLang="en-US" sz="2400" i="1">
                <a:solidFill>
                  <a:schemeClr val="accent2"/>
                </a:solidFill>
              </a:rPr>
              <a:t>optional</a:t>
            </a:r>
            <a:r>
              <a:rPr lang="en-US" altLang="en-US" sz="2800"/>
              <a:t>)</a:t>
            </a:r>
          </a:p>
          <a:p>
            <a:pPr eaLnBrk="1" hangingPunct="1">
              <a:buFontTx/>
              <a:buNone/>
            </a:pPr>
            <a:r>
              <a:rPr lang="en-US" altLang="en-US" sz="2800"/>
              <a:t>	</a:t>
            </a:r>
            <a:r>
              <a:rPr lang="en-US" altLang="en-US" sz="2400"/>
              <a:t>- actions to perform when errors occur</a:t>
            </a:r>
          </a:p>
          <a:p>
            <a:pPr eaLnBrk="1" hangingPunct="1">
              <a:buFontTx/>
              <a:buNone/>
            </a:pPr>
            <a:r>
              <a:rPr lang="en-US" altLang="en-US" sz="2400"/>
              <a:t>    …….</a:t>
            </a:r>
          </a:p>
          <a:p>
            <a:pPr eaLnBrk="1" hangingPunct="1">
              <a:buFontTx/>
              <a:buNone/>
            </a:pPr>
            <a:r>
              <a:rPr lang="en-US" altLang="en-US" sz="2800" b="1">
                <a:solidFill>
                  <a:srgbClr val="C00000"/>
                </a:solidFill>
              </a:rPr>
              <a:t>END;  				     </a:t>
            </a:r>
            <a:r>
              <a:rPr lang="en-US" altLang="en-US" sz="2800"/>
              <a:t>(</a:t>
            </a:r>
            <a:r>
              <a:rPr lang="en-US" altLang="en-US" sz="2400" i="1">
                <a:solidFill>
                  <a:srgbClr val="C00000"/>
                </a:solidFill>
              </a:rPr>
              <a:t>required</a:t>
            </a:r>
            <a:r>
              <a:rPr lang="en-US" altLang="en-US" sz="280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2CA7-B01D-4CFF-8D4A-B5420248C09A}"/>
              </a:ext>
            </a:extLst>
          </p:cNvPr>
          <p:cNvSpPr>
            <a:spLocks noGrp="1"/>
          </p:cNvSpPr>
          <p:nvPr>
            <p:ph type="title"/>
          </p:nvPr>
        </p:nvSpPr>
        <p:spPr>
          <a:xfrm>
            <a:off x="626670" y="585372"/>
            <a:ext cx="7772400" cy="1362418"/>
          </a:xfrm>
        </p:spPr>
        <p:txBody>
          <a:bodyPr/>
          <a:lstStyle/>
          <a:p>
            <a:pPr algn="l"/>
            <a:r>
              <a:rPr lang="en-US" sz="2800"/>
              <a:t>Assume we have two tables- </a:t>
            </a:r>
            <a:r>
              <a:rPr lang="en-US" sz="2800" b="1"/>
              <a:t>EMP(Empno, Ename, Sal, Deptno)</a:t>
            </a:r>
            <a:r>
              <a:rPr lang="en-US" sz="2800"/>
              <a:t> Deptno references DEPT &amp;  </a:t>
            </a:r>
            <a:r>
              <a:rPr lang="en-US" sz="2800" b="1"/>
              <a:t>DEPT(Deptno, Dname, Budget);</a:t>
            </a:r>
            <a:endParaRPr lang="en-IN" sz="2800" b="1"/>
          </a:p>
        </p:txBody>
      </p:sp>
      <p:sp>
        <p:nvSpPr>
          <p:cNvPr id="3" name="Content Placeholder 2">
            <a:extLst>
              <a:ext uri="{FF2B5EF4-FFF2-40B4-BE49-F238E27FC236}">
                <a16:creationId xmlns:a16="http://schemas.microsoft.com/office/drawing/2014/main" id="{49B2E32F-440F-41A5-84A5-CCD9B6F41823}"/>
              </a:ext>
            </a:extLst>
          </p:cNvPr>
          <p:cNvSpPr>
            <a:spLocks noGrp="1"/>
          </p:cNvSpPr>
          <p:nvPr>
            <p:ph idx="1"/>
          </p:nvPr>
        </p:nvSpPr>
        <p:spPr>
          <a:xfrm>
            <a:off x="626670" y="2216051"/>
            <a:ext cx="8364930" cy="4032349"/>
          </a:xfrm>
        </p:spPr>
        <p:txBody>
          <a:bodyPr/>
          <a:lstStyle/>
          <a:p>
            <a:pPr marL="0" indent="0">
              <a:buNone/>
            </a:pPr>
            <a:r>
              <a:rPr lang="en-US"/>
              <a:t>Write a PL/SQL block to increase salary of employees by 5%, 10% 15% depending on the Budget of their Department. Salary increment criteria is as Below-</a:t>
            </a:r>
          </a:p>
          <a:p>
            <a:pPr marL="0" indent="0">
              <a:buNone/>
            </a:pPr>
            <a:r>
              <a:rPr lang="en-US"/>
              <a:t> If Budget is &lt;= 200000 , 5%</a:t>
            </a:r>
          </a:p>
          <a:p>
            <a:pPr marL="0" indent="0">
              <a:buNone/>
            </a:pPr>
            <a:r>
              <a:rPr lang="en-US"/>
              <a:t>     Budget &gt;200000 and Budget &lt; =400000 , 10%</a:t>
            </a:r>
          </a:p>
          <a:p>
            <a:pPr marL="0" indent="0">
              <a:buNone/>
            </a:pPr>
            <a:r>
              <a:rPr lang="en-US"/>
              <a:t>     Budget &gt; 400000 ,  15%</a:t>
            </a:r>
            <a:endParaRPr lang="en-IN"/>
          </a:p>
        </p:txBody>
      </p:sp>
      <p:sp>
        <p:nvSpPr>
          <p:cNvPr id="4" name="Rectangle 3">
            <a:extLst>
              <a:ext uri="{FF2B5EF4-FFF2-40B4-BE49-F238E27FC236}">
                <a16:creationId xmlns:a16="http://schemas.microsoft.com/office/drawing/2014/main" id="{13500AFC-B343-4829-B14F-2029AD025E15}"/>
              </a:ext>
            </a:extLst>
          </p:cNvPr>
          <p:cNvSpPr/>
          <p:nvPr/>
        </p:nvSpPr>
        <p:spPr>
          <a:xfrm>
            <a:off x="3530689" y="-54707"/>
            <a:ext cx="2313454" cy="646331"/>
          </a:xfrm>
          <a:prstGeom prst="rect">
            <a:avLst/>
          </a:prstGeom>
        </p:spPr>
        <p:txBody>
          <a:bodyPr wrap="none">
            <a:spAutoFit/>
          </a:bodyPr>
          <a:lstStyle/>
          <a:p>
            <a:pPr marL="0" indent="0">
              <a:buNone/>
            </a:pPr>
            <a:r>
              <a:rPr lang="en-US" sz="3600" b="1">
                <a:solidFill>
                  <a:srgbClr val="C00000"/>
                </a:solidFill>
              </a:rPr>
              <a:t>Example-2</a:t>
            </a:r>
            <a:endParaRPr lang="en-IN" sz="3600" b="1">
              <a:solidFill>
                <a:srgbClr val="C00000"/>
              </a:solidFill>
            </a:endParaRPr>
          </a:p>
        </p:txBody>
      </p:sp>
    </p:spTree>
    <p:extLst>
      <p:ext uri="{BB962C8B-B14F-4D97-AF65-F5344CB8AC3E}">
        <p14:creationId xmlns:p14="http://schemas.microsoft.com/office/powerpoint/2010/main" val="33744837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330963-B7E4-45E7-9120-73DD7B5BFD2F}"/>
              </a:ext>
            </a:extLst>
          </p:cNvPr>
          <p:cNvSpPr/>
          <p:nvPr/>
        </p:nvSpPr>
        <p:spPr>
          <a:xfrm>
            <a:off x="228600" y="457200"/>
            <a:ext cx="9144000" cy="6124754"/>
          </a:xfrm>
          <a:prstGeom prst="rect">
            <a:avLst/>
          </a:prstGeom>
        </p:spPr>
        <p:txBody>
          <a:bodyPr wrap="square">
            <a:spAutoFit/>
          </a:bodyPr>
          <a:lstStyle/>
          <a:p>
            <a:r>
              <a:rPr lang="en-IN"/>
              <a:t>DECLARE</a:t>
            </a:r>
          </a:p>
          <a:p>
            <a:r>
              <a:rPr lang="en-IN"/>
              <a:t>   </a:t>
            </a:r>
            <a:r>
              <a:rPr lang="en-IN">
                <a:solidFill>
                  <a:srgbClr val="FF0000"/>
                </a:solidFill>
              </a:rPr>
              <a:t>cursor</a:t>
            </a:r>
            <a:r>
              <a:rPr lang="en-IN"/>
              <a:t> </a:t>
            </a:r>
            <a:r>
              <a:rPr lang="en-IN">
                <a:solidFill>
                  <a:srgbClr val="C00000"/>
                </a:solidFill>
              </a:rPr>
              <a:t>c_emp </a:t>
            </a:r>
            <a:r>
              <a:rPr lang="en-IN"/>
              <a:t>is </a:t>
            </a:r>
            <a:r>
              <a:rPr lang="en-IN">
                <a:solidFill>
                  <a:schemeClr val="accent2"/>
                </a:solidFill>
              </a:rPr>
              <a:t>select </a:t>
            </a:r>
            <a:r>
              <a:rPr lang="en-IN" err="1">
                <a:solidFill>
                  <a:schemeClr val="accent2"/>
                </a:solidFill>
              </a:rPr>
              <a:t>ename,sal,Budget</a:t>
            </a:r>
            <a:r>
              <a:rPr lang="en-IN">
                <a:solidFill>
                  <a:schemeClr val="accent2"/>
                </a:solidFill>
              </a:rPr>
              <a:t>  from emp ,Dept     </a:t>
            </a:r>
          </a:p>
          <a:p>
            <a:r>
              <a:rPr lang="en-IN">
                <a:solidFill>
                  <a:schemeClr val="accent2"/>
                </a:solidFill>
              </a:rPr>
              <a:t>   where  </a:t>
            </a:r>
            <a:r>
              <a:rPr lang="en-IN" err="1">
                <a:solidFill>
                  <a:schemeClr val="accent2"/>
                </a:solidFill>
              </a:rPr>
              <a:t>emp.deptno</a:t>
            </a:r>
            <a:r>
              <a:rPr lang="en-IN">
                <a:solidFill>
                  <a:schemeClr val="accent2"/>
                </a:solidFill>
              </a:rPr>
              <a:t>=</a:t>
            </a:r>
            <a:r>
              <a:rPr lang="en-IN" err="1">
                <a:solidFill>
                  <a:schemeClr val="accent2"/>
                </a:solidFill>
              </a:rPr>
              <a:t>dept.deptno</a:t>
            </a:r>
            <a:r>
              <a:rPr lang="en-IN"/>
              <a:t>;  </a:t>
            </a:r>
          </a:p>
          <a:p>
            <a:r>
              <a:rPr lang="en-IN"/>
              <a:t>  </a:t>
            </a:r>
          </a:p>
          <a:p>
            <a:r>
              <a:rPr lang="en-IN"/>
              <a:t> </a:t>
            </a:r>
            <a:r>
              <a:rPr lang="en-IN" err="1"/>
              <a:t>v_ename</a:t>
            </a:r>
            <a:r>
              <a:rPr lang="en-IN"/>
              <a:t>  </a:t>
            </a:r>
            <a:r>
              <a:rPr lang="en-IN" err="1"/>
              <a:t>emp.ename%TYPE</a:t>
            </a:r>
            <a:r>
              <a:rPr lang="en-IN"/>
              <a:t>;</a:t>
            </a:r>
          </a:p>
          <a:p>
            <a:r>
              <a:rPr lang="en-IN"/>
              <a:t>   </a:t>
            </a:r>
            <a:r>
              <a:rPr lang="en-IN" err="1"/>
              <a:t>v_salary</a:t>
            </a:r>
            <a:r>
              <a:rPr lang="en-IN"/>
              <a:t> </a:t>
            </a:r>
            <a:r>
              <a:rPr lang="en-IN" err="1"/>
              <a:t>emp.sal%TYPE</a:t>
            </a:r>
            <a:r>
              <a:rPr lang="en-IN"/>
              <a:t>;</a:t>
            </a:r>
          </a:p>
          <a:p>
            <a:r>
              <a:rPr lang="en-IN"/>
              <a:t>   </a:t>
            </a:r>
            <a:r>
              <a:rPr lang="en-IN" err="1"/>
              <a:t>v_Budget</a:t>
            </a:r>
            <a:r>
              <a:rPr lang="en-IN"/>
              <a:t> </a:t>
            </a:r>
            <a:r>
              <a:rPr lang="en-IN" err="1"/>
              <a:t>dept.budget%Type</a:t>
            </a:r>
            <a:r>
              <a:rPr lang="en-IN"/>
              <a:t>;</a:t>
            </a:r>
          </a:p>
          <a:p>
            <a:r>
              <a:rPr lang="en-IN"/>
              <a:t>   </a:t>
            </a:r>
            <a:r>
              <a:rPr lang="en-IN" err="1"/>
              <a:t>updated_sal</a:t>
            </a:r>
            <a:r>
              <a:rPr lang="en-IN"/>
              <a:t> </a:t>
            </a:r>
            <a:r>
              <a:rPr lang="en-IN" err="1"/>
              <a:t>emp.sal%TYPE</a:t>
            </a:r>
            <a:r>
              <a:rPr lang="en-IN"/>
              <a:t>;</a:t>
            </a:r>
          </a:p>
          <a:p>
            <a:endParaRPr lang="en-IN"/>
          </a:p>
          <a:p>
            <a:r>
              <a:rPr lang="en-IN"/>
              <a:t>BEGIN</a:t>
            </a:r>
          </a:p>
          <a:p>
            <a:r>
              <a:rPr lang="en-IN">
                <a:solidFill>
                  <a:srgbClr val="C00000"/>
                </a:solidFill>
              </a:rPr>
              <a:t>open</a:t>
            </a:r>
            <a:r>
              <a:rPr lang="en-IN"/>
              <a:t> c_emp;             -- Open Cursor</a:t>
            </a:r>
          </a:p>
          <a:p>
            <a:r>
              <a:rPr lang="en-IN">
                <a:solidFill>
                  <a:srgbClr val="0070C0"/>
                </a:solidFill>
              </a:rPr>
              <a:t>loop</a:t>
            </a:r>
          </a:p>
          <a:p>
            <a:r>
              <a:rPr lang="en-IN"/>
              <a:t>  </a:t>
            </a:r>
            <a:r>
              <a:rPr lang="en-IN">
                <a:solidFill>
                  <a:srgbClr val="C00000"/>
                </a:solidFill>
              </a:rPr>
              <a:t>fetch</a:t>
            </a:r>
            <a:r>
              <a:rPr lang="en-IN"/>
              <a:t> c_emp into </a:t>
            </a:r>
            <a:r>
              <a:rPr lang="en-IN" err="1"/>
              <a:t>v_ename,v_salary,v_Budget</a:t>
            </a:r>
            <a:r>
              <a:rPr lang="en-IN"/>
              <a:t>;     </a:t>
            </a:r>
          </a:p>
          <a:p>
            <a:r>
              <a:rPr lang="en-IN"/>
              <a:t>  </a:t>
            </a:r>
            <a:r>
              <a:rPr lang="en-IN">
                <a:solidFill>
                  <a:srgbClr val="C00000"/>
                </a:solidFill>
              </a:rPr>
              <a:t>exit</a:t>
            </a:r>
            <a:r>
              <a:rPr lang="en-IN"/>
              <a:t> when </a:t>
            </a:r>
            <a:r>
              <a:rPr lang="en-IN" err="1"/>
              <a:t>c_emp%notfound</a:t>
            </a:r>
            <a:r>
              <a:rPr lang="en-IN"/>
              <a:t>; </a:t>
            </a:r>
          </a:p>
        </p:txBody>
      </p:sp>
      <p:sp>
        <p:nvSpPr>
          <p:cNvPr id="5" name="Rectangle 4">
            <a:extLst>
              <a:ext uri="{FF2B5EF4-FFF2-40B4-BE49-F238E27FC236}">
                <a16:creationId xmlns:a16="http://schemas.microsoft.com/office/drawing/2014/main" id="{08AB3442-F725-4D9C-81C4-56FC08C07BEE}"/>
              </a:ext>
            </a:extLst>
          </p:cNvPr>
          <p:cNvSpPr/>
          <p:nvPr/>
        </p:nvSpPr>
        <p:spPr>
          <a:xfrm>
            <a:off x="3200400" y="-65485"/>
            <a:ext cx="2544286" cy="646331"/>
          </a:xfrm>
          <a:prstGeom prst="rect">
            <a:avLst/>
          </a:prstGeom>
        </p:spPr>
        <p:txBody>
          <a:bodyPr wrap="none">
            <a:spAutoFit/>
          </a:bodyPr>
          <a:lstStyle/>
          <a:p>
            <a:pPr marL="0" indent="0">
              <a:buNone/>
            </a:pPr>
            <a:r>
              <a:rPr lang="en-US" sz="3600" b="1">
                <a:solidFill>
                  <a:srgbClr val="C00000"/>
                </a:solidFill>
              </a:rPr>
              <a:t>Example-2..</a:t>
            </a:r>
            <a:endParaRPr lang="en-IN" sz="3600" b="1">
              <a:solidFill>
                <a:srgbClr val="C00000"/>
              </a:solidFill>
            </a:endParaRPr>
          </a:p>
        </p:txBody>
      </p:sp>
    </p:spTree>
    <p:extLst>
      <p:ext uri="{BB962C8B-B14F-4D97-AF65-F5344CB8AC3E}">
        <p14:creationId xmlns:p14="http://schemas.microsoft.com/office/powerpoint/2010/main" val="24133208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330963-B7E4-45E7-9120-73DD7B5BFD2F}"/>
              </a:ext>
            </a:extLst>
          </p:cNvPr>
          <p:cNvSpPr/>
          <p:nvPr/>
        </p:nvSpPr>
        <p:spPr>
          <a:xfrm>
            <a:off x="152400" y="457200"/>
            <a:ext cx="9220200" cy="6555641"/>
          </a:xfrm>
          <a:prstGeom prst="rect">
            <a:avLst/>
          </a:prstGeom>
        </p:spPr>
        <p:txBody>
          <a:bodyPr wrap="square">
            <a:spAutoFit/>
          </a:bodyPr>
          <a:lstStyle/>
          <a:p>
            <a:r>
              <a:rPr lang="en-IN"/>
              <a:t>  IF </a:t>
            </a:r>
            <a:r>
              <a:rPr lang="en-IN" err="1"/>
              <a:t>v_Budget</a:t>
            </a:r>
            <a:r>
              <a:rPr lang="en-IN"/>
              <a:t>&lt;=200000 THEN</a:t>
            </a:r>
          </a:p>
          <a:p>
            <a:r>
              <a:rPr lang="en-IN"/>
              <a:t>     </a:t>
            </a:r>
            <a:r>
              <a:rPr lang="en-IN" err="1"/>
              <a:t>updated_sal</a:t>
            </a:r>
            <a:r>
              <a:rPr lang="en-IN"/>
              <a:t>:= </a:t>
            </a:r>
            <a:r>
              <a:rPr lang="en-IN" err="1"/>
              <a:t>v_salary+v_salary</a:t>
            </a:r>
            <a:r>
              <a:rPr lang="en-IN"/>
              <a:t>*0.05;</a:t>
            </a:r>
          </a:p>
          <a:p>
            <a:r>
              <a:rPr lang="en-IN"/>
              <a:t>  ELSIF </a:t>
            </a:r>
            <a:r>
              <a:rPr lang="en-IN" err="1"/>
              <a:t>v_Budget</a:t>
            </a:r>
            <a:r>
              <a:rPr lang="en-IN"/>
              <a:t>&gt;200000 AND </a:t>
            </a:r>
            <a:r>
              <a:rPr lang="en-IN" err="1"/>
              <a:t>v_Budget</a:t>
            </a:r>
            <a:r>
              <a:rPr lang="en-IN"/>
              <a:t>&lt;= 400000 THEN</a:t>
            </a:r>
          </a:p>
          <a:p>
            <a:r>
              <a:rPr lang="en-IN"/>
              <a:t>	  </a:t>
            </a:r>
            <a:r>
              <a:rPr lang="en-IN" err="1"/>
              <a:t>updated_sal</a:t>
            </a:r>
            <a:r>
              <a:rPr lang="en-IN"/>
              <a:t>:= </a:t>
            </a:r>
            <a:r>
              <a:rPr lang="en-IN" err="1"/>
              <a:t>v_salary+v_salary</a:t>
            </a:r>
            <a:r>
              <a:rPr lang="en-IN"/>
              <a:t>*0.1;</a:t>
            </a:r>
          </a:p>
          <a:p>
            <a:r>
              <a:rPr lang="en-IN"/>
              <a:t>  ELSE 	  </a:t>
            </a:r>
          </a:p>
          <a:p>
            <a:r>
              <a:rPr lang="en-IN"/>
              <a:t>    </a:t>
            </a:r>
            <a:r>
              <a:rPr lang="en-IN" err="1"/>
              <a:t>updated_sal</a:t>
            </a:r>
            <a:r>
              <a:rPr lang="en-IN"/>
              <a:t>:= </a:t>
            </a:r>
            <a:r>
              <a:rPr lang="en-IN" err="1"/>
              <a:t>v_salary+v_salary</a:t>
            </a:r>
            <a:r>
              <a:rPr lang="en-IN"/>
              <a:t>*0.15;</a:t>
            </a:r>
          </a:p>
          <a:p>
            <a:r>
              <a:rPr lang="en-IN"/>
              <a:t>  END IF;</a:t>
            </a:r>
          </a:p>
          <a:p>
            <a:r>
              <a:rPr lang="en-IN"/>
              <a:t>  DBMS_OUTPUT.PUT_LINE(' Name : '||</a:t>
            </a:r>
            <a:r>
              <a:rPr lang="en-IN" err="1"/>
              <a:t>v_ename</a:t>
            </a:r>
            <a:r>
              <a:rPr lang="en-IN"/>
              <a:t>);</a:t>
            </a:r>
          </a:p>
          <a:p>
            <a:r>
              <a:rPr lang="en-IN"/>
              <a:t>  DBMS_OUTPUT.PUT_LINE(' Old Salary : '||</a:t>
            </a:r>
            <a:r>
              <a:rPr lang="en-IN" err="1"/>
              <a:t>v_salary</a:t>
            </a:r>
            <a:r>
              <a:rPr lang="en-IN"/>
              <a:t>);</a:t>
            </a:r>
          </a:p>
          <a:p>
            <a:r>
              <a:rPr lang="en-IN"/>
              <a:t>  DBMS_OUTPUT.PUT_LINE(' New Salary : '||</a:t>
            </a:r>
            <a:r>
              <a:rPr lang="en-IN" err="1"/>
              <a:t>updated_sal</a:t>
            </a:r>
            <a:r>
              <a:rPr lang="en-IN"/>
              <a:t>);</a:t>
            </a:r>
          </a:p>
          <a:p>
            <a:r>
              <a:rPr lang="en-IN"/>
              <a:t>  DBMS_OUTPUT.PUT_LINE('====================');</a:t>
            </a:r>
          </a:p>
          <a:p>
            <a:r>
              <a:rPr lang="en-IN">
                <a:solidFill>
                  <a:srgbClr val="0070C0"/>
                </a:solidFill>
              </a:rPr>
              <a:t>end loop</a:t>
            </a:r>
            <a:r>
              <a:rPr lang="en-IN"/>
              <a:t>;</a:t>
            </a:r>
          </a:p>
          <a:p>
            <a:r>
              <a:rPr lang="en-IN">
                <a:solidFill>
                  <a:srgbClr val="C00000"/>
                </a:solidFill>
              </a:rPr>
              <a:t>close</a:t>
            </a:r>
            <a:r>
              <a:rPr lang="en-IN"/>
              <a:t> c_emp;        -- Close cursor</a:t>
            </a:r>
          </a:p>
          <a:p>
            <a:r>
              <a:rPr lang="en-IN"/>
              <a:t>END;</a:t>
            </a:r>
          </a:p>
          <a:p>
            <a:r>
              <a:rPr lang="en-IN" b="1">
                <a:solidFill>
                  <a:srgbClr val="C00000"/>
                </a:solidFill>
              </a:rPr>
              <a:t>/</a:t>
            </a:r>
          </a:p>
        </p:txBody>
      </p:sp>
      <p:sp>
        <p:nvSpPr>
          <p:cNvPr id="3" name="Rectangle 2">
            <a:extLst>
              <a:ext uri="{FF2B5EF4-FFF2-40B4-BE49-F238E27FC236}">
                <a16:creationId xmlns:a16="http://schemas.microsoft.com/office/drawing/2014/main" id="{1A1E2E05-C985-4F83-8518-49BB5E7C5B5C}"/>
              </a:ext>
            </a:extLst>
          </p:cNvPr>
          <p:cNvSpPr/>
          <p:nvPr/>
        </p:nvSpPr>
        <p:spPr>
          <a:xfrm>
            <a:off x="3530689" y="-54707"/>
            <a:ext cx="2544286" cy="646331"/>
          </a:xfrm>
          <a:prstGeom prst="rect">
            <a:avLst/>
          </a:prstGeom>
        </p:spPr>
        <p:txBody>
          <a:bodyPr wrap="none">
            <a:spAutoFit/>
          </a:bodyPr>
          <a:lstStyle/>
          <a:p>
            <a:pPr marL="0" indent="0">
              <a:buNone/>
            </a:pPr>
            <a:r>
              <a:rPr lang="en-US" sz="3600" b="1">
                <a:solidFill>
                  <a:srgbClr val="C00000"/>
                </a:solidFill>
              </a:rPr>
              <a:t>..Example-2</a:t>
            </a:r>
            <a:endParaRPr lang="en-IN" sz="3600" b="1">
              <a:solidFill>
                <a:srgbClr val="C00000"/>
              </a:solidFill>
            </a:endParaRPr>
          </a:p>
        </p:txBody>
      </p:sp>
    </p:spTree>
    <p:extLst>
      <p:ext uri="{BB962C8B-B14F-4D97-AF65-F5344CB8AC3E}">
        <p14:creationId xmlns:p14="http://schemas.microsoft.com/office/powerpoint/2010/main" val="8453282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0A2B2D-58A8-406C-85B4-BE2F838211AF}"/>
              </a:ext>
            </a:extLst>
          </p:cNvPr>
          <p:cNvSpPr txBox="1">
            <a:spLocks noChangeArrowheads="1"/>
          </p:cNvSpPr>
          <p:nvPr/>
        </p:nvSpPr>
        <p:spPr bwMode="auto">
          <a:xfrm>
            <a:off x="685800" y="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a:lstStyle>
          <a:p>
            <a:r>
              <a:rPr lang="en-US" altLang="en-US" kern="0"/>
              <a:t>Explicit Cursor- </a:t>
            </a:r>
            <a:r>
              <a:rPr lang="en-US" altLang="en-US" sz="4000" kern="0">
                <a:solidFill>
                  <a:srgbClr val="C00000"/>
                </a:solidFill>
              </a:rPr>
              <a:t>cursor for loop</a:t>
            </a:r>
            <a:endParaRPr lang="en-US" altLang="en-US" kern="0">
              <a:solidFill>
                <a:srgbClr val="C00000"/>
              </a:solidFill>
            </a:endParaRPr>
          </a:p>
        </p:txBody>
      </p:sp>
      <p:sp>
        <p:nvSpPr>
          <p:cNvPr id="5" name="Rectangle 4">
            <a:extLst>
              <a:ext uri="{FF2B5EF4-FFF2-40B4-BE49-F238E27FC236}">
                <a16:creationId xmlns:a16="http://schemas.microsoft.com/office/drawing/2014/main" id="{33E6C4A5-82EE-4F1A-AFCA-A74C1F7FA30C}"/>
              </a:ext>
            </a:extLst>
          </p:cNvPr>
          <p:cNvSpPr/>
          <p:nvPr/>
        </p:nvSpPr>
        <p:spPr>
          <a:xfrm>
            <a:off x="533400" y="1066800"/>
            <a:ext cx="8305800" cy="4401205"/>
          </a:xfrm>
          <a:prstGeom prst="rect">
            <a:avLst/>
          </a:prstGeom>
        </p:spPr>
        <p:txBody>
          <a:bodyPr wrap="square">
            <a:spAutoFit/>
          </a:bodyPr>
          <a:lstStyle/>
          <a:p>
            <a:r>
              <a:rPr lang="en-US"/>
              <a:t>Cursor for loop </a:t>
            </a:r>
            <a:r>
              <a:rPr lang="en-US">
                <a:solidFill>
                  <a:srgbClr val="C00000"/>
                </a:solidFill>
              </a:rPr>
              <a:t>simplifies the usage </a:t>
            </a:r>
            <a:r>
              <a:rPr lang="en-US"/>
              <a:t>of explicit cursor.</a:t>
            </a:r>
          </a:p>
          <a:p>
            <a:r>
              <a:rPr lang="en-US"/>
              <a:t>In each cursor PL/SQL following procedure is needed-</a:t>
            </a:r>
          </a:p>
          <a:p>
            <a:pPr marL="914400" lvl="1" indent="-457200">
              <a:buFont typeface="Arial" panose="020B0604020202020204" pitchFamily="34" charset="0"/>
              <a:buChar char="•"/>
            </a:pPr>
            <a:r>
              <a:rPr lang="en-US"/>
              <a:t>Opening Cursor</a:t>
            </a:r>
          </a:p>
          <a:p>
            <a:pPr marL="914400" lvl="1" indent="-457200">
              <a:buFont typeface="Arial" panose="020B0604020202020204" pitchFamily="34" charset="0"/>
              <a:buChar char="•"/>
            </a:pPr>
            <a:r>
              <a:rPr lang="en-US"/>
              <a:t>Fetching record and variable to hold fetched values.</a:t>
            </a:r>
          </a:p>
          <a:p>
            <a:pPr marL="914400" lvl="1" indent="-457200">
              <a:buFont typeface="Arial" panose="020B0604020202020204" pitchFamily="34" charset="0"/>
              <a:buChar char="•"/>
            </a:pPr>
            <a:r>
              <a:rPr lang="en-US"/>
              <a:t>Exiting from loop</a:t>
            </a:r>
          </a:p>
          <a:p>
            <a:pPr marL="914400" lvl="1" indent="-457200">
              <a:buFont typeface="Arial" panose="020B0604020202020204" pitchFamily="34" charset="0"/>
              <a:buChar char="•"/>
            </a:pPr>
            <a:r>
              <a:rPr lang="en-US"/>
              <a:t>Closing loop</a:t>
            </a:r>
          </a:p>
          <a:p>
            <a:endParaRPr lang="en-US"/>
          </a:p>
          <a:p>
            <a:r>
              <a:rPr lang="en-US"/>
              <a:t>In </a:t>
            </a:r>
            <a:r>
              <a:rPr lang="en-IN"/>
              <a:t>cursor for  loop, no need of writing above steps explicitly.</a:t>
            </a:r>
            <a:endParaRPr lang="en-US"/>
          </a:p>
        </p:txBody>
      </p:sp>
    </p:spTree>
    <p:extLst>
      <p:ext uri="{BB962C8B-B14F-4D97-AF65-F5344CB8AC3E}">
        <p14:creationId xmlns:p14="http://schemas.microsoft.com/office/powerpoint/2010/main" val="24087972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585BD308-F286-462E-9EDE-44F0E264A71F}"/>
              </a:ext>
            </a:extLst>
          </p:cNvPr>
          <p:cNvSpPr>
            <a:spLocks noGrp="1" noChangeArrowheads="1"/>
          </p:cNvSpPr>
          <p:nvPr>
            <p:ph type="title"/>
          </p:nvPr>
        </p:nvSpPr>
        <p:spPr>
          <a:xfrm>
            <a:off x="685800" y="0"/>
            <a:ext cx="7772400" cy="533400"/>
          </a:xfrm>
        </p:spPr>
        <p:txBody>
          <a:bodyPr/>
          <a:lstStyle/>
          <a:p>
            <a:r>
              <a:rPr lang="en-US" altLang="en-US"/>
              <a:t>Explicit Cursor- </a:t>
            </a:r>
            <a:r>
              <a:rPr lang="en-US" altLang="en-US" sz="4000">
                <a:solidFill>
                  <a:srgbClr val="C00000"/>
                </a:solidFill>
              </a:rPr>
              <a:t>cursor for loop</a:t>
            </a:r>
            <a:endParaRPr lang="en-US" altLang="en-US">
              <a:solidFill>
                <a:srgbClr val="C00000"/>
              </a:solidFill>
            </a:endParaRPr>
          </a:p>
        </p:txBody>
      </p:sp>
      <p:sp>
        <p:nvSpPr>
          <p:cNvPr id="69635" name="Content Placeholder 2">
            <a:extLst>
              <a:ext uri="{FF2B5EF4-FFF2-40B4-BE49-F238E27FC236}">
                <a16:creationId xmlns:a16="http://schemas.microsoft.com/office/drawing/2014/main" id="{32762CC1-4DCE-49F0-BF13-DEF1E8C24770}"/>
              </a:ext>
            </a:extLst>
          </p:cNvPr>
          <p:cNvSpPr>
            <a:spLocks noGrp="1" noChangeArrowheads="1"/>
          </p:cNvSpPr>
          <p:nvPr>
            <p:ph idx="1"/>
          </p:nvPr>
        </p:nvSpPr>
        <p:spPr>
          <a:xfrm>
            <a:off x="228600" y="1447800"/>
            <a:ext cx="8930640" cy="6019800"/>
          </a:xfrm>
        </p:spPr>
        <p:txBody>
          <a:bodyPr/>
          <a:lstStyle/>
          <a:p>
            <a:pPr marL="0" indent="0">
              <a:buFontTx/>
              <a:buNone/>
            </a:pPr>
            <a:r>
              <a:rPr lang="en-US" altLang="en-US" sz="2800"/>
              <a:t>DECLARE</a:t>
            </a:r>
          </a:p>
          <a:p>
            <a:pPr marL="0" indent="0">
              <a:buFontTx/>
              <a:buNone/>
            </a:pPr>
            <a:r>
              <a:rPr lang="en-US" altLang="en-US" sz="2800"/>
              <a:t>   </a:t>
            </a:r>
            <a:r>
              <a:rPr lang="en-US" altLang="en-US" sz="2800">
                <a:solidFill>
                  <a:srgbClr val="C00000"/>
                </a:solidFill>
              </a:rPr>
              <a:t>cursor </a:t>
            </a:r>
            <a:r>
              <a:rPr lang="en-US" altLang="en-US" sz="2800" err="1">
                <a:solidFill>
                  <a:srgbClr val="C00000"/>
                </a:solidFill>
              </a:rPr>
              <a:t>c_emp</a:t>
            </a:r>
            <a:r>
              <a:rPr lang="en-US" altLang="en-US" sz="2800"/>
              <a:t> </a:t>
            </a:r>
            <a:r>
              <a:rPr lang="en-US" altLang="en-US" sz="2800" b="1">
                <a:solidFill>
                  <a:srgbClr val="C00000"/>
                </a:solidFill>
              </a:rPr>
              <a:t>is </a:t>
            </a:r>
            <a:r>
              <a:rPr lang="en-US" altLang="en-US" sz="2800"/>
              <a:t>Select </a:t>
            </a:r>
            <a:r>
              <a:rPr lang="en-US" altLang="en-US" sz="2800" err="1"/>
              <a:t>Ename</a:t>
            </a:r>
            <a:r>
              <a:rPr lang="en-US" altLang="en-US" sz="2800"/>
              <a:t>, Sal from Emp where    </a:t>
            </a:r>
          </a:p>
          <a:p>
            <a:pPr marL="0" indent="0">
              <a:buFontTx/>
              <a:buNone/>
            </a:pPr>
            <a:r>
              <a:rPr lang="en-US" altLang="en-US" sz="2800"/>
              <a:t>                             Sal&gt;=3000;   </a:t>
            </a:r>
          </a:p>
          <a:p>
            <a:pPr marL="0" indent="0">
              <a:buFontTx/>
              <a:buNone/>
            </a:pPr>
            <a:r>
              <a:rPr lang="en-US" altLang="en-US" sz="2800"/>
              <a:t>BEGIN</a:t>
            </a:r>
          </a:p>
          <a:p>
            <a:pPr marL="0" indent="0">
              <a:buFontTx/>
              <a:buNone/>
            </a:pPr>
            <a:r>
              <a:rPr lang="en-US" altLang="en-US" sz="2800">
                <a:solidFill>
                  <a:srgbClr val="C00000"/>
                </a:solidFill>
              </a:rPr>
              <a:t>for </a:t>
            </a:r>
            <a:r>
              <a:rPr lang="en-US" altLang="en-US" sz="2800" err="1">
                <a:solidFill>
                  <a:srgbClr val="C00000"/>
                </a:solidFill>
              </a:rPr>
              <a:t>i</a:t>
            </a:r>
            <a:r>
              <a:rPr lang="en-US" altLang="en-US" sz="2800">
                <a:solidFill>
                  <a:srgbClr val="C00000"/>
                </a:solidFill>
              </a:rPr>
              <a:t> in </a:t>
            </a:r>
            <a:r>
              <a:rPr lang="en-US" altLang="en-US" sz="2800" err="1">
                <a:solidFill>
                  <a:srgbClr val="C00000"/>
                </a:solidFill>
              </a:rPr>
              <a:t>c_emp</a:t>
            </a:r>
            <a:endParaRPr lang="en-US" altLang="en-US" sz="2800">
              <a:solidFill>
                <a:srgbClr val="C00000"/>
              </a:solidFill>
            </a:endParaRPr>
          </a:p>
          <a:p>
            <a:pPr marL="0" indent="0">
              <a:buFontTx/>
              <a:buNone/>
            </a:pPr>
            <a:r>
              <a:rPr lang="en-US" altLang="en-US" sz="2800">
                <a:solidFill>
                  <a:srgbClr val="0070C0"/>
                </a:solidFill>
              </a:rPr>
              <a:t>loop</a:t>
            </a:r>
          </a:p>
          <a:p>
            <a:pPr marL="0" indent="0">
              <a:buFontTx/>
              <a:buNone/>
            </a:pPr>
            <a:r>
              <a:rPr lang="en-US" altLang="en-US" sz="2800"/>
              <a:t>    DBMS_OUTPUT.PUT_LINE(</a:t>
            </a:r>
            <a:r>
              <a:rPr lang="en-US" altLang="en-US" sz="2800" err="1">
                <a:solidFill>
                  <a:srgbClr val="C00000"/>
                </a:solidFill>
              </a:rPr>
              <a:t>i.ename</a:t>
            </a:r>
            <a:r>
              <a:rPr lang="en-US" altLang="en-US" sz="2800"/>
              <a:t>||' draws '||</a:t>
            </a:r>
            <a:r>
              <a:rPr lang="en-US" altLang="en-US" sz="2800" err="1">
                <a:solidFill>
                  <a:srgbClr val="C00000"/>
                </a:solidFill>
              </a:rPr>
              <a:t>i.sal</a:t>
            </a:r>
            <a:r>
              <a:rPr lang="en-US" altLang="en-US" sz="2800"/>
              <a:t>||' as   </a:t>
            </a:r>
          </a:p>
          <a:p>
            <a:pPr marL="0" indent="0">
              <a:buFontTx/>
              <a:buNone/>
            </a:pPr>
            <a:r>
              <a:rPr lang="en-US" altLang="en-US" sz="2800"/>
              <a:t>    salary');</a:t>
            </a:r>
          </a:p>
          <a:p>
            <a:pPr marL="0" indent="0">
              <a:buFontTx/>
              <a:buNone/>
            </a:pPr>
            <a:r>
              <a:rPr lang="en-US" altLang="en-US" sz="2800">
                <a:solidFill>
                  <a:srgbClr val="0070C0"/>
                </a:solidFill>
              </a:rPr>
              <a:t>end loop;</a:t>
            </a:r>
          </a:p>
          <a:p>
            <a:pPr marL="0" indent="0">
              <a:spcBef>
                <a:spcPts val="400"/>
              </a:spcBef>
              <a:buFontTx/>
              <a:buNone/>
            </a:pPr>
            <a:r>
              <a:rPr lang="en-US" altLang="en-US" sz="2800"/>
              <a:t>END;</a:t>
            </a:r>
          </a:p>
          <a:p>
            <a:pPr marL="0" indent="0">
              <a:spcBef>
                <a:spcPts val="400"/>
              </a:spcBef>
              <a:buFontTx/>
              <a:buNone/>
            </a:pPr>
            <a:r>
              <a:rPr lang="en-US" altLang="en-US" sz="2800" b="1">
                <a:solidFill>
                  <a:srgbClr val="C00000"/>
                </a:solidFill>
              </a:rPr>
              <a:t>/</a:t>
            </a:r>
          </a:p>
        </p:txBody>
      </p:sp>
      <p:sp>
        <p:nvSpPr>
          <p:cNvPr id="2" name="Rectangle 1">
            <a:extLst>
              <a:ext uri="{FF2B5EF4-FFF2-40B4-BE49-F238E27FC236}">
                <a16:creationId xmlns:a16="http://schemas.microsoft.com/office/drawing/2014/main" id="{1A246EF4-9A89-47A5-8337-EB674AF6DE87}"/>
              </a:ext>
            </a:extLst>
          </p:cNvPr>
          <p:cNvSpPr/>
          <p:nvPr/>
        </p:nvSpPr>
        <p:spPr>
          <a:xfrm>
            <a:off x="-30480" y="563880"/>
            <a:ext cx="9418320" cy="954107"/>
          </a:xfrm>
          <a:prstGeom prst="rect">
            <a:avLst/>
          </a:prstGeom>
        </p:spPr>
        <p:txBody>
          <a:bodyPr wrap="square">
            <a:spAutoFit/>
          </a:bodyPr>
          <a:lstStyle/>
          <a:p>
            <a:pPr defTabSz="420688"/>
            <a:r>
              <a:rPr lang="en-US" altLang="en-US">
                <a:solidFill>
                  <a:srgbClr val="000000"/>
                </a:solidFill>
              </a:rPr>
              <a:t>Write a PL/SQL block to employee name and salary information of the employees who has salary more than 3000</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AAFED23B-36EC-4E12-9E2B-CDFC2650EDF0}"/>
              </a:ext>
            </a:extLst>
          </p:cNvPr>
          <p:cNvSpPr>
            <a:spLocks noGrp="1" noChangeArrowheads="1"/>
          </p:cNvSpPr>
          <p:nvPr>
            <p:ph type="title"/>
          </p:nvPr>
        </p:nvSpPr>
        <p:spPr>
          <a:xfrm>
            <a:off x="723900" y="0"/>
            <a:ext cx="7772400" cy="685800"/>
          </a:xfrm>
        </p:spPr>
        <p:txBody>
          <a:bodyPr/>
          <a:lstStyle/>
          <a:p>
            <a:r>
              <a:rPr lang="en-US" altLang="en-US">
                <a:solidFill>
                  <a:srgbClr val="C00000"/>
                </a:solidFill>
              </a:rPr>
              <a:t>Parameterized Cursor</a:t>
            </a:r>
          </a:p>
        </p:txBody>
      </p:sp>
      <p:sp>
        <p:nvSpPr>
          <p:cNvPr id="2" name="Rectangle 1">
            <a:extLst>
              <a:ext uri="{FF2B5EF4-FFF2-40B4-BE49-F238E27FC236}">
                <a16:creationId xmlns:a16="http://schemas.microsoft.com/office/drawing/2014/main" id="{B6D9FD3C-8B24-4CD6-ADFB-120944691C79}"/>
              </a:ext>
            </a:extLst>
          </p:cNvPr>
          <p:cNvSpPr/>
          <p:nvPr/>
        </p:nvSpPr>
        <p:spPr>
          <a:xfrm>
            <a:off x="876300" y="838200"/>
            <a:ext cx="7467600" cy="3447098"/>
          </a:xfrm>
          <a:prstGeom prst="rect">
            <a:avLst/>
          </a:prstGeom>
        </p:spPr>
        <p:txBody>
          <a:bodyPr wrap="square">
            <a:spAutoFit/>
          </a:bodyPr>
          <a:lstStyle/>
          <a:p>
            <a:pPr algn="just"/>
            <a:r>
              <a:rPr lang="en-US" sz="3200" b="1">
                <a:solidFill>
                  <a:srgbClr val="C00000"/>
                </a:solidFill>
              </a:rPr>
              <a:t>Example 3:</a:t>
            </a:r>
          </a:p>
          <a:p>
            <a:pPr algn="just"/>
            <a:r>
              <a:rPr lang="en-US" b="1"/>
              <a:t>Write a PL/SQL block to retrieve employee name, salary information of employees in the following format depending on the department number entered by the user.</a:t>
            </a:r>
          </a:p>
          <a:p>
            <a:pPr algn="just"/>
            <a:endParaRPr lang="en-US" sz="1600" b="1"/>
          </a:p>
          <a:p>
            <a:pPr algn="just"/>
            <a:r>
              <a:rPr lang="en-US" b="1"/>
              <a:t>Assume we have table EMP(</a:t>
            </a:r>
            <a:r>
              <a:rPr lang="en-US" b="1" u="sng"/>
              <a:t>Empno</a:t>
            </a:r>
            <a:r>
              <a:rPr lang="en-US" b="1"/>
              <a:t>, Ename, Sal, Deptno)</a:t>
            </a:r>
          </a:p>
        </p:txBody>
      </p:sp>
      <p:sp>
        <p:nvSpPr>
          <p:cNvPr id="4" name="Rectangle 3">
            <a:extLst>
              <a:ext uri="{FF2B5EF4-FFF2-40B4-BE49-F238E27FC236}">
                <a16:creationId xmlns:a16="http://schemas.microsoft.com/office/drawing/2014/main" id="{DC357DBE-881E-4DD1-88A7-FD7B932888A2}"/>
              </a:ext>
            </a:extLst>
          </p:cNvPr>
          <p:cNvSpPr/>
          <p:nvPr/>
        </p:nvSpPr>
        <p:spPr>
          <a:xfrm>
            <a:off x="1066800" y="4191000"/>
            <a:ext cx="4998484" cy="2404504"/>
          </a:xfrm>
          <a:prstGeom prst="rect">
            <a:avLst/>
          </a:prstGeom>
        </p:spPr>
        <p:txBody>
          <a:bodyPr wrap="none">
            <a:spAutoFit/>
          </a:bodyPr>
          <a:lstStyle/>
          <a:p>
            <a:pPr>
              <a:lnSpc>
                <a:spcPct val="120000"/>
              </a:lnSpc>
            </a:pPr>
            <a:r>
              <a:rPr lang="en-US" sz="3200" b="1"/>
              <a:t>Expected Output</a:t>
            </a:r>
            <a:endParaRPr lang="en-IN" sz="3200" b="1"/>
          </a:p>
          <a:p>
            <a:pPr>
              <a:lnSpc>
                <a:spcPct val="120000"/>
              </a:lnSpc>
            </a:pPr>
            <a:r>
              <a:rPr lang="en-IN" sz="3200"/>
              <a:t>Enter value for </a:t>
            </a:r>
            <a:r>
              <a:rPr lang="en-IN" sz="3200" err="1"/>
              <a:t>par_dept</a:t>
            </a:r>
            <a:r>
              <a:rPr lang="en-IN" sz="3200"/>
              <a:t>: 10</a:t>
            </a:r>
          </a:p>
          <a:p>
            <a:pPr>
              <a:lnSpc>
                <a:spcPct val="120000"/>
              </a:lnSpc>
            </a:pPr>
            <a:r>
              <a:rPr lang="en-US" sz="3200"/>
              <a:t>Raghu draws 10900 as salary</a:t>
            </a:r>
          </a:p>
          <a:p>
            <a:pPr>
              <a:lnSpc>
                <a:spcPct val="120000"/>
              </a:lnSpc>
            </a:pPr>
            <a:r>
              <a:rPr lang="en-US" sz="3200"/>
              <a:t>Ravi draws 20000 as salary</a:t>
            </a:r>
            <a:endParaRPr lang="en-IN"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06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id="{9A97D359-9F00-4FF8-A704-AE2DF189E50B}"/>
              </a:ext>
            </a:extLst>
          </p:cNvPr>
          <p:cNvSpPr>
            <a:spLocks noGrp="1" noChangeArrowheads="1"/>
          </p:cNvSpPr>
          <p:nvPr>
            <p:ph idx="1"/>
          </p:nvPr>
        </p:nvSpPr>
        <p:spPr>
          <a:xfrm>
            <a:off x="304800" y="457200"/>
            <a:ext cx="8686800" cy="6218237"/>
          </a:xfrm>
        </p:spPr>
        <p:txBody>
          <a:bodyPr/>
          <a:lstStyle/>
          <a:p>
            <a:pPr marL="0" indent="0">
              <a:lnSpc>
                <a:spcPct val="112000"/>
              </a:lnSpc>
              <a:buNone/>
            </a:pPr>
            <a:r>
              <a:rPr lang="en-IN" sz="2000">
                <a:solidFill>
                  <a:srgbClr val="000000"/>
                </a:solidFill>
                <a:cs typeface="Times New Roman"/>
              </a:rPr>
              <a:t>SET SERVEROUTPUT ON</a:t>
            </a:r>
            <a:endParaRPr lang="en-US" sz="2000">
              <a:solidFill>
                <a:srgbClr val="000000"/>
              </a:solidFill>
              <a:cs typeface="Times New Roman"/>
            </a:endParaRPr>
          </a:p>
          <a:p>
            <a:pPr marL="0" indent="0">
              <a:lnSpc>
                <a:spcPct val="112000"/>
              </a:lnSpc>
              <a:buNone/>
            </a:pPr>
            <a:r>
              <a:rPr lang="en-IN" sz="2000">
                <a:solidFill>
                  <a:srgbClr val="000000"/>
                </a:solidFill>
                <a:cs typeface="Times New Roman"/>
              </a:rPr>
              <a:t>DECLARE </a:t>
            </a:r>
            <a:endParaRPr lang="en-US" sz="2000">
              <a:solidFill>
                <a:srgbClr val="000000"/>
              </a:solidFill>
              <a:cs typeface="Times New Roman"/>
            </a:endParaRPr>
          </a:p>
          <a:p>
            <a:pPr marL="0" indent="0">
              <a:lnSpc>
                <a:spcPct val="112000"/>
              </a:lnSpc>
              <a:buNone/>
            </a:pPr>
            <a:r>
              <a:rPr lang="en-IN" sz="2000">
                <a:solidFill>
                  <a:srgbClr val="C00000"/>
                </a:solidFill>
                <a:cs typeface="Times New Roman"/>
              </a:rPr>
              <a:t>CURSOR </a:t>
            </a:r>
            <a:r>
              <a:rPr lang="en-IN" sz="2000" err="1">
                <a:solidFill>
                  <a:srgbClr val="C00000"/>
                </a:solidFill>
                <a:cs typeface="Times New Roman"/>
              </a:rPr>
              <a:t>cur_emp</a:t>
            </a:r>
            <a:r>
              <a:rPr lang="en-IN" sz="2000">
                <a:solidFill>
                  <a:srgbClr val="000000"/>
                </a:solidFill>
                <a:cs typeface="Times New Roman"/>
              </a:rPr>
              <a:t> (</a:t>
            </a:r>
            <a:r>
              <a:rPr lang="en-IN" sz="2000" err="1">
                <a:solidFill>
                  <a:srgbClr val="0070C0"/>
                </a:solidFill>
                <a:cs typeface="Times New Roman"/>
              </a:rPr>
              <a:t>par_dept</a:t>
            </a:r>
            <a:r>
              <a:rPr lang="en-IN" sz="2000">
                <a:solidFill>
                  <a:srgbClr val="0070C0"/>
                </a:solidFill>
                <a:cs typeface="Times New Roman"/>
              </a:rPr>
              <a:t> number</a:t>
            </a:r>
            <a:r>
              <a:rPr lang="en-IN" sz="2000">
                <a:solidFill>
                  <a:srgbClr val="000000"/>
                </a:solidFill>
                <a:cs typeface="Times New Roman"/>
              </a:rPr>
              <a:t>) IS SELECT </a:t>
            </a:r>
            <a:r>
              <a:rPr lang="en-IN" sz="2000" err="1">
                <a:solidFill>
                  <a:srgbClr val="000000"/>
                </a:solidFill>
                <a:cs typeface="Times New Roman"/>
              </a:rPr>
              <a:t>ename</a:t>
            </a:r>
            <a:r>
              <a:rPr lang="en-IN" sz="2000">
                <a:solidFill>
                  <a:srgbClr val="000000"/>
                </a:solidFill>
                <a:cs typeface="Times New Roman"/>
              </a:rPr>
              <a:t>, </a:t>
            </a:r>
            <a:r>
              <a:rPr lang="en-IN" sz="2000" err="1">
                <a:solidFill>
                  <a:srgbClr val="000000"/>
                </a:solidFill>
                <a:cs typeface="Times New Roman"/>
              </a:rPr>
              <a:t>sal</a:t>
            </a:r>
            <a:r>
              <a:rPr lang="en-IN" sz="2000">
                <a:solidFill>
                  <a:srgbClr val="000000"/>
                </a:solidFill>
                <a:cs typeface="Times New Roman"/>
              </a:rPr>
              <a:t> FROM emp</a:t>
            </a:r>
            <a:endParaRPr lang="en-US" sz="2000">
              <a:solidFill>
                <a:srgbClr val="000000"/>
              </a:solidFill>
              <a:cs typeface="Times New Roman"/>
            </a:endParaRPr>
          </a:p>
          <a:p>
            <a:pPr marL="0" indent="0">
              <a:lnSpc>
                <a:spcPct val="112000"/>
              </a:lnSpc>
              <a:buNone/>
            </a:pPr>
            <a:r>
              <a:rPr lang="en-IN" sz="2000">
                <a:solidFill>
                  <a:srgbClr val="000000"/>
                </a:solidFill>
                <a:cs typeface="Times New Roman"/>
              </a:rPr>
              <a:t>WHERE </a:t>
            </a:r>
            <a:r>
              <a:rPr lang="en-IN" sz="2000" err="1">
                <a:solidFill>
                  <a:srgbClr val="000000"/>
                </a:solidFill>
                <a:cs typeface="Times New Roman"/>
              </a:rPr>
              <a:t>deptno</a:t>
            </a:r>
            <a:r>
              <a:rPr lang="en-IN" sz="2000">
                <a:solidFill>
                  <a:srgbClr val="000000"/>
                </a:solidFill>
                <a:cs typeface="Times New Roman"/>
              </a:rPr>
              <a:t> = </a:t>
            </a:r>
            <a:r>
              <a:rPr lang="en-IN" sz="2000" err="1">
                <a:solidFill>
                  <a:srgbClr val="0070C0"/>
                </a:solidFill>
                <a:cs typeface="Times New Roman"/>
              </a:rPr>
              <a:t>par_dept</a:t>
            </a:r>
            <a:r>
              <a:rPr lang="en-IN" sz="2000">
                <a:solidFill>
                  <a:srgbClr val="0070C0"/>
                </a:solidFill>
                <a:cs typeface="Times New Roman"/>
              </a:rPr>
              <a:t>  </a:t>
            </a:r>
            <a:r>
              <a:rPr lang="en-IN" sz="2000">
                <a:solidFill>
                  <a:srgbClr val="000000"/>
                </a:solidFill>
                <a:cs typeface="Times New Roman"/>
              </a:rPr>
              <a:t>ORDER BY </a:t>
            </a:r>
            <a:r>
              <a:rPr lang="en-IN" sz="2000" err="1">
                <a:solidFill>
                  <a:srgbClr val="000000"/>
                </a:solidFill>
                <a:cs typeface="Times New Roman"/>
              </a:rPr>
              <a:t>ename</a:t>
            </a:r>
            <a:r>
              <a:rPr lang="en-IN" sz="2000">
                <a:solidFill>
                  <a:srgbClr val="000000"/>
                </a:solidFill>
                <a:cs typeface="Times New Roman"/>
              </a:rPr>
              <a:t>;</a:t>
            </a:r>
            <a:endParaRPr lang="en-US" sz="2000">
              <a:solidFill>
                <a:srgbClr val="000000"/>
              </a:solidFill>
              <a:cs typeface="Times New Roman"/>
            </a:endParaRPr>
          </a:p>
          <a:p>
            <a:pPr marL="0" indent="0">
              <a:lnSpc>
                <a:spcPct val="112000"/>
              </a:lnSpc>
              <a:buNone/>
            </a:pPr>
            <a:r>
              <a:rPr lang="en-IN" sz="2000" err="1">
                <a:solidFill>
                  <a:srgbClr val="000000"/>
                </a:solidFill>
                <a:cs typeface="Times New Roman"/>
              </a:rPr>
              <a:t>v_ename</a:t>
            </a:r>
            <a:r>
              <a:rPr lang="en-IN" sz="2000">
                <a:solidFill>
                  <a:srgbClr val="000000"/>
                </a:solidFill>
                <a:cs typeface="Times New Roman"/>
              </a:rPr>
              <a:t>  </a:t>
            </a:r>
            <a:r>
              <a:rPr lang="en-IN" sz="2000" err="1">
                <a:solidFill>
                  <a:srgbClr val="000000"/>
                </a:solidFill>
                <a:cs typeface="Times New Roman"/>
              </a:rPr>
              <a:t>emp.ename%TYPE</a:t>
            </a:r>
            <a:r>
              <a:rPr lang="en-IN" sz="2000">
                <a:solidFill>
                  <a:srgbClr val="000000"/>
                </a:solidFill>
                <a:cs typeface="Times New Roman"/>
              </a:rPr>
              <a:t>;</a:t>
            </a:r>
            <a:endParaRPr lang="en-US" sz="2000">
              <a:solidFill>
                <a:srgbClr val="000000"/>
              </a:solidFill>
              <a:cs typeface="Times New Roman"/>
            </a:endParaRPr>
          </a:p>
          <a:p>
            <a:pPr marL="0" indent="0">
              <a:lnSpc>
                <a:spcPct val="112000"/>
              </a:lnSpc>
              <a:buNone/>
            </a:pPr>
            <a:r>
              <a:rPr lang="en-IN" sz="2000" err="1">
                <a:solidFill>
                  <a:srgbClr val="000000"/>
                </a:solidFill>
                <a:cs typeface="Times New Roman"/>
              </a:rPr>
              <a:t>v_salary</a:t>
            </a:r>
            <a:r>
              <a:rPr lang="en-IN" sz="2000">
                <a:solidFill>
                  <a:srgbClr val="000000"/>
                </a:solidFill>
                <a:cs typeface="Times New Roman"/>
              </a:rPr>
              <a:t>  </a:t>
            </a:r>
            <a:r>
              <a:rPr lang="en-IN" sz="2000" err="1">
                <a:solidFill>
                  <a:srgbClr val="000000"/>
                </a:solidFill>
                <a:cs typeface="Times New Roman"/>
              </a:rPr>
              <a:t>emp.salary%TYPE</a:t>
            </a:r>
            <a:r>
              <a:rPr lang="en-IN" sz="2000">
                <a:solidFill>
                  <a:srgbClr val="000000"/>
                </a:solidFill>
                <a:cs typeface="Times New Roman"/>
              </a:rPr>
              <a:t>;</a:t>
            </a:r>
            <a:endParaRPr lang="en-US" sz="2000">
              <a:solidFill>
                <a:srgbClr val="000000"/>
              </a:solidFill>
              <a:cs typeface="Times New Roman"/>
            </a:endParaRPr>
          </a:p>
          <a:p>
            <a:pPr marL="0" indent="0">
              <a:lnSpc>
                <a:spcPct val="112000"/>
              </a:lnSpc>
              <a:buNone/>
            </a:pPr>
            <a:r>
              <a:rPr lang="en-IN" sz="2000">
                <a:solidFill>
                  <a:srgbClr val="000000"/>
                </a:solidFill>
                <a:cs typeface="Times New Roman"/>
              </a:rPr>
              <a:t>BEGIN</a:t>
            </a:r>
            <a:endParaRPr lang="en-US" sz="2000">
              <a:solidFill>
                <a:srgbClr val="000000"/>
              </a:solidFill>
              <a:cs typeface="Times New Roman"/>
            </a:endParaRPr>
          </a:p>
          <a:p>
            <a:pPr marL="0" indent="0">
              <a:lnSpc>
                <a:spcPct val="112000"/>
              </a:lnSpc>
              <a:buNone/>
            </a:pPr>
            <a:r>
              <a:rPr lang="en-IN" sz="2000">
                <a:solidFill>
                  <a:srgbClr val="000000"/>
                </a:solidFill>
                <a:cs typeface="Times New Roman"/>
              </a:rPr>
              <a:t>  </a:t>
            </a:r>
            <a:r>
              <a:rPr lang="en-IN" sz="2000">
                <a:solidFill>
                  <a:srgbClr val="C00000"/>
                </a:solidFill>
                <a:cs typeface="Times New Roman"/>
              </a:rPr>
              <a:t>OPEN</a:t>
            </a:r>
            <a:r>
              <a:rPr lang="en-IN" sz="2000">
                <a:solidFill>
                  <a:srgbClr val="000000"/>
                </a:solidFill>
                <a:cs typeface="Times New Roman"/>
              </a:rPr>
              <a:t> </a:t>
            </a:r>
            <a:r>
              <a:rPr lang="en-IN" sz="2000" err="1">
                <a:solidFill>
                  <a:srgbClr val="000000"/>
                </a:solidFill>
                <a:cs typeface="Times New Roman"/>
              </a:rPr>
              <a:t>cur_emp</a:t>
            </a:r>
            <a:r>
              <a:rPr lang="en-IN" sz="2000">
                <a:solidFill>
                  <a:srgbClr val="000000"/>
                </a:solidFill>
                <a:cs typeface="Times New Roman"/>
              </a:rPr>
              <a:t> </a:t>
            </a:r>
            <a:r>
              <a:rPr lang="en-IN" sz="2000">
                <a:solidFill>
                  <a:srgbClr val="0070C0"/>
                </a:solidFill>
                <a:cs typeface="Times New Roman"/>
              </a:rPr>
              <a:t>(&amp; </a:t>
            </a:r>
            <a:r>
              <a:rPr lang="en-IN" sz="2000" err="1">
                <a:solidFill>
                  <a:srgbClr val="0070C0"/>
                </a:solidFill>
                <a:cs typeface="Times New Roman"/>
              </a:rPr>
              <a:t>par_dept</a:t>
            </a:r>
            <a:r>
              <a:rPr lang="en-IN" sz="2000">
                <a:solidFill>
                  <a:srgbClr val="000000"/>
                </a:solidFill>
                <a:cs typeface="Times New Roman"/>
              </a:rPr>
              <a:t>);</a:t>
            </a:r>
            <a:endParaRPr lang="en-US" sz="2000">
              <a:solidFill>
                <a:srgbClr val="000000"/>
              </a:solidFill>
              <a:cs typeface="Times New Roman"/>
            </a:endParaRPr>
          </a:p>
          <a:p>
            <a:pPr marL="0" indent="0">
              <a:lnSpc>
                <a:spcPct val="112000"/>
              </a:lnSpc>
              <a:buNone/>
            </a:pPr>
            <a:r>
              <a:rPr lang="en-IN" sz="2000">
                <a:solidFill>
                  <a:srgbClr val="000000"/>
                </a:solidFill>
                <a:cs typeface="Times New Roman"/>
              </a:rPr>
              <a:t>  LOOP</a:t>
            </a:r>
            <a:endParaRPr lang="en-US" sz="2000">
              <a:solidFill>
                <a:srgbClr val="000000"/>
              </a:solidFill>
              <a:cs typeface="Times New Roman"/>
            </a:endParaRPr>
          </a:p>
          <a:p>
            <a:pPr marL="0" indent="0">
              <a:lnSpc>
                <a:spcPct val="112000"/>
              </a:lnSpc>
              <a:buNone/>
            </a:pPr>
            <a:r>
              <a:rPr lang="en-IN" sz="2000">
                <a:solidFill>
                  <a:srgbClr val="000000"/>
                </a:solidFill>
                <a:cs typeface="Times New Roman"/>
              </a:rPr>
              <a:t>  </a:t>
            </a:r>
            <a:r>
              <a:rPr lang="en-IN" sz="2000">
                <a:solidFill>
                  <a:srgbClr val="C00000"/>
                </a:solidFill>
                <a:cs typeface="Times New Roman"/>
              </a:rPr>
              <a:t>FETCH</a:t>
            </a:r>
            <a:r>
              <a:rPr lang="en-IN" sz="2000">
                <a:solidFill>
                  <a:srgbClr val="000000"/>
                </a:solidFill>
                <a:cs typeface="Times New Roman"/>
              </a:rPr>
              <a:t> </a:t>
            </a:r>
            <a:r>
              <a:rPr lang="en-IN" sz="2000" err="1">
                <a:solidFill>
                  <a:srgbClr val="000000"/>
                </a:solidFill>
                <a:cs typeface="Times New Roman"/>
              </a:rPr>
              <a:t>cur_emp</a:t>
            </a:r>
            <a:r>
              <a:rPr lang="en-IN" sz="2000">
                <a:solidFill>
                  <a:srgbClr val="000000"/>
                </a:solidFill>
                <a:cs typeface="Times New Roman"/>
              </a:rPr>
              <a:t> INTO </a:t>
            </a:r>
            <a:r>
              <a:rPr lang="en-IN" sz="2000" err="1">
                <a:solidFill>
                  <a:srgbClr val="000000"/>
                </a:solidFill>
                <a:cs typeface="Times New Roman"/>
              </a:rPr>
              <a:t>v_ename</a:t>
            </a:r>
            <a:r>
              <a:rPr lang="en-IN" sz="2000">
                <a:solidFill>
                  <a:srgbClr val="000000"/>
                </a:solidFill>
                <a:cs typeface="Times New Roman"/>
              </a:rPr>
              <a:t>, </a:t>
            </a:r>
            <a:r>
              <a:rPr lang="en-IN" sz="2000" err="1">
                <a:solidFill>
                  <a:srgbClr val="000000"/>
                </a:solidFill>
                <a:cs typeface="Times New Roman"/>
              </a:rPr>
              <a:t>v_salary</a:t>
            </a:r>
            <a:r>
              <a:rPr lang="en-IN" sz="2000">
                <a:solidFill>
                  <a:srgbClr val="000000"/>
                </a:solidFill>
                <a:cs typeface="Times New Roman"/>
              </a:rPr>
              <a:t>;</a:t>
            </a:r>
            <a:endParaRPr lang="en-US" sz="2000">
              <a:solidFill>
                <a:srgbClr val="000000"/>
              </a:solidFill>
              <a:cs typeface="Times New Roman"/>
            </a:endParaRPr>
          </a:p>
          <a:p>
            <a:pPr marL="0" indent="0">
              <a:lnSpc>
                <a:spcPct val="112000"/>
              </a:lnSpc>
              <a:buNone/>
            </a:pPr>
            <a:r>
              <a:rPr lang="en-IN" sz="2000">
                <a:solidFill>
                  <a:srgbClr val="000000"/>
                </a:solidFill>
                <a:cs typeface="Times New Roman"/>
              </a:rPr>
              <a:t>  </a:t>
            </a:r>
            <a:r>
              <a:rPr lang="en-IN" sz="2000">
                <a:solidFill>
                  <a:srgbClr val="C00000"/>
                </a:solidFill>
                <a:cs typeface="Times New Roman"/>
              </a:rPr>
              <a:t>EXIT WHEN </a:t>
            </a:r>
            <a:r>
              <a:rPr lang="en-IN" sz="2000" err="1">
                <a:solidFill>
                  <a:srgbClr val="000000"/>
                </a:solidFill>
                <a:cs typeface="Times New Roman"/>
              </a:rPr>
              <a:t>cur_emp%NOTFOUND</a:t>
            </a:r>
            <a:r>
              <a:rPr lang="en-IN" sz="2000">
                <a:solidFill>
                  <a:srgbClr val="000000"/>
                </a:solidFill>
                <a:cs typeface="Times New Roman"/>
              </a:rPr>
              <a:t>;</a:t>
            </a:r>
            <a:endParaRPr lang="en-US" sz="2000">
              <a:solidFill>
                <a:srgbClr val="000000"/>
              </a:solidFill>
              <a:cs typeface="Times New Roman"/>
            </a:endParaRPr>
          </a:p>
          <a:p>
            <a:pPr marL="0" indent="0">
              <a:lnSpc>
                <a:spcPct val="112000"/>
              </a:lnSpc>
              <a:buNone/>
            </a:pPr>
            <a:r>
              <a:rPr lang="en-IN" sz="2000">
                <a:solidFill>
                  <a:srgbClr val="000000"/>
                </a:solidFill>
                <a:cs typeface="Times New Roman"/>
              </a:rPr>
              <a:t>   DBMS_OUTPUT.PUT_LINE(</a:t>
            </a:r>
            <a:r>
              <a:rPr lang="en-IN" sz="2000" err="1">
                <a:solidFill>
                  <a:srgbClr val="000000"/>
                </a:solidFill>
                <a:cs typeface="Times New Roman"/>
              </a:rPr>
              <a:t>v_ename</a:t>
            </a:r>
            <a:r>
              <a:rPr lang="en-IN" sz="2000">
                <a:solidFill>
                  <a:srgbClr val="000000"/>
                </a:solidFill>
                <a:cs typeface="Times New Roman"/>
              </a:rPr>
              <a:t>||' draws '||</a:t>
            </a:r>
            <a:r>
              <a:rPr lang="en-IN" sz="2000" err="1">
                <a:solidFill>
                  <a:srgbClr val="000000"/>
                </a:solidFill>
                <a:cs typeface="Times New Roman"/>
              </a:rPr>
              <a:t>v_salary</a:t>
            </a:r>
            <a:r>
              <a:rPr lang="en-IN" sz="2000">
                <a:solidFill>
                  <a:srgbClr val="000000"/>
                </a:solidFill>
                <a:cs typeface="Times New Roman"/>
              </a:rPr>
              <a:t>||' as salary');</a:t>
            </a:r>
            <a:endParaRPr lang="en-US" sz="2000">
              <a:solidFill>
                <a:srgbClr val="000000"/>
              </a:solidFill>
              <a:cs typeface="Times New Roman"/>
            </a:endParaRPr>
          </a:p>
          <a:p>
            <a:pPr marL="0" indent="0">
              <a:lnSpc>
                <a:spcPct val="112000"/>
              </a:lnSpc>
              <a:buNone/>
            </a:pPr>
            <a:r>
              <a:rPr lang="en-IN" sz="2000">
                <a:solidFill>
                  <a:srgbClr val="000000"/>
                </a:solidFill>
                <a:cs typeface="Times New Roman"/>
              </a:rPr>
              <a:t>  END LOOP;</a:t>
            </a:r>
            <a:endParaRPr lang="en-US" sz="2000">
              <a:solidFill>
                <a:srgbClr val="000000"/>
              </a:solidFill>
              <a:cs typeface="Times New Roman"/>
            </a:endParaRPr>
          </a:p>
          <a:p>
            <a:pPr marL="0" indent="0">
              <a:lnSpc>
                <a:spcPct val="112000"/>
              </a:lnSpc>
              <a:buNone/>
            </a:pPr>
            <a:r>
              <a:rPr lang="en-US" sz="2000">
                <a:solidFill>
                  <a:srgbClr val="000000"/>
                </a:solidFill>
                <a:cs typeface="Times New Roman"/>
              </a:rPr>
              <a:t>  close </a:t>
            </a:r>
            <a:r>
              <a:rPr lang="en-IN" sz="2000" err="1">
                <a:solidFill>
                  <a:srgbClr val="C00000"/>
                </a:solidFill>
                <a:cs typeface="Times New Roman"/>
              </a:rPr>
              <a:t>cur_emp</a:t>
            </a:r>
            <a:r>
              <a:rPr lang="en-IN" sz="2000">
                <a:solidFill>
                  <a:srgbClr val="000000"/>
                </a:solidFill>
                <a:cs typeface="Times New Roman"/>
              </a:rPr>
              <a:t> ;</a:t>
            </a:r>
            <a:endParaRPr lang="en-US" sz="2000">
              <a:solidFill>
                <a:srgbClr val="000000"/>
              </a:solidFill>
              <a:cs typeface="Times New Roman"/>
            </a:endParaRPr>
          </a:p>
          <a:p>
            <a:pPr marL="0" indent="0">
              <a:buNone/>
            </a:pPr>
            <a:r>
              <a:rPr lang="en-IN" sz="2000">
                <a:solidFill>
                  <a:srgbClr val="000000"/>
                </a:solidFill>
                <a:cs typeface="Times New Roman"/>
              </a:rPr>
              <a:t>  END;</a:t>
            </a:r>
            <a:endParaRPr lang="en-US" sz="2000">
              <a:solidFill>
                <a:srgbClr val="000000"/>
              </a:solidFill>
              <a:cs typeface="Times New Roman"/>
            </a:endParaRPr>
          </a:p>
          <a:p>
            <a:pPr marL="0" indent="0">
              <a:buNone/>
            </a:pPr>
            <a:r>
              <a:rPr lang="en-IN" sz="2000">
                <a:solidFill>
                  <a:srgbClr val="000000"/>
                </a:solidFill>
                <a:cs typeface="Times New Roman"/>
              </a:rPr>
              <a:t> </a:t>
            </a:r>
            <a:r>
              <a:rPr lang="en-IN" sz="2000" b="1">
                <a:solidFill>
                  <a:srgbClr val="000000"/>
                </a:solidFill>
                <a:cs typeface="Times New Roman"/>
              </a:rPr>
              <a:t> </a:t>
            </a:r>
            <a:r>
              <a:rPr lang="en-IN" sz="2000" b="1">
                <a:solidFill>
                  <a:srgbClr val="C00000"/>
                </a:solidFill>
                <a:cs typeface="Times New Roman"/>
              </a:rPr>
              <a:t>/</a:t>
            </a:r>
            <a:endParaRPr lang="en-IN"/>
          </a:p>
          <a:p>
            <a:pPr marL="0" indent="0">
              <a:lnSpc>
                <a:spcPct val="112000"/>
              </a:lnSpc>
              <a:buFontTx/>
              <a:buNone/>
            </a:pPr>
            <a:endParaRPr lang="en-US" altLang="en-US" sz="2000"/>
          </a:p>
        </p:txBody>
      </p:sp>
      <p:sp>
        <p:nvSpPr>
          <p:cNvPr id="5" name="Title 1">
            <a:extLst>
              <a:ext uri="{FF2B5EF4-FFF2-40B4-BE49-F238E27FC236}">
                <a16:creationId xmlns:a16="http://schemas.microsoft.com/office/drawing/2014/main" id="{A6127034-69AF-4019-8DBB-07D1DD7C57A0}"/>
              </a:ext>
            </a:extLst>
          </p:cNvPr>
          <p:cNvSpPr>
            <a:spLocks noGrp="1" noChangeArrowheads="1"/>
          </p:cNvSpPr>
          <p:nvPr>
            <p:ph type="title"/>
          </p:nvPr>
        </p:nvSpPr>
        <p:spPr>
          <a:xfrm>
            <a:off x="723900" y="-152400"/>
            <a:ext cx="7772400" cy="685800"/>
          </a:xfrm>
        </p:spPr>
        <p:txBody>
          <a:bodyPr/>
          <a:lstStyle/>
          <a:p>
            <a:r>
              <a:rPr lang="en-US" altLang="en-US" sz="4000">
                <a:solidFill>
                  <a:srgbClr val="C00000"/>
                </a:solidFill>
              </a:rPr>
              <a:t>Example 3-Parameterized Cursor</a:t>
            </a:r>
          </a:p>
        </p:txBody>
      </p:sp>
    </p:spTree>
    <p:extLst>
      <p:ext uri="{BB962C8B-B14F-4D97-AF65-F5344CB8AC3E}">
        <p14:creationId xmlns:p14="http://schemas.microsoft.com/office/powerpoint/2010/main" val="16775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AAFED23B-36EC-4E12-9E2B-CDFC2650EDF0}"/>
              </a:ext>
            </a:extLst>
          </p:cNvPr>
          <p:cNvSpPr>
            <a:spLocks noGrp="1" noChangeArrowheads="1"/>
          </p:cNvSpPr>
          <p:nvPr>
            <p:ph type="title"/>
          </p:nvPr>
        </p:nvSpPr>
        <p:spPr>
          <a:xfrm>
            <a:off x="723900" y="0"/>
            <a:ext cx="7772400" cy="685800"/>
          </a:xfrm>
        </p:spPr>
        <p:txBody>
          <a:bodyPr/>
          <a:lstStyle/>
          <a:p>
            <a:r>
              <a:rPr lang="en-US" altLang="en-US">
                <a:solidFill>
                  <a:srgbClr val="C00000"/>
                </a:solidFill>
              </a:rPr>
              <a:t>Parameterized Cursor</a:t>
            </a:r>
          </a:p>
        </p:txBody>
      </p:sp>
      <p:sp>
        <p:nvSpPr>
          <p:cNvPr id="2" name="Rectangle 1">
            <a:extLst>
              <a:ext uri="{FF2B5EF4-FFF2-40B4-BE49-F238E27FC236}">
                <a16:creationId xmlns:a16="http://schemas.microsoft.com/office/drawing/2014/main" id="{B6D9FD3C-8B24-4CD6-ADFB-120944691C79}"/>
              </a:ext>
            </a:extLst>
          </p:cNvPr>
          <p:cNvSpPr/>
          <p:nvPr/>
        </p:nvSpPr>
        <p:spPr>
          <a:xfrm>
            <a:off x="876300" y="838200"/>
            <a:ext cx="7467600" cy="3447098"/>
          </a:xfrm>
          <a:prstGeom prst="rect">
            <a:avLst/>
          </a:prstGeom>
        </p:spPr>
        <p:txBody>
          <a:bodyPr wrap="square">
            <a:spAutoFit/>
          </a:bodyPr>
          <a:lstStyle/>
          <a:p>
            <a:pPr algn="just"/>
            <a:r>
              <a:rPr lang="en-US" sz="3200" b="1">
                <a:solidFill>
                  <a:srgbClr val="C00000"/>
                </a:solidFill>
              </a:rPr>
              <a:t>Example 4:</a:t>
            </a:r>
          </a:p>
          <a:p>
            <a:pPr algn="just"/>
            <a:r>
              <a:rPr lang="en-US" b="1"/>
              <a:t>Write a PL/SQL block using Cursor for loop to retrieve employee name, salary information of employees in the following format depending on the department number entered by the user.</a:t>
            </a:r>
          </a:p>
          <a:p>
            <a:pPr algn="just"/>
            <a:endParaRPr lang="en-US" sz="1600" b="1"/>
          </a:p>
          <a:p>
            <a:pPr algn="just"/>
            <a:r>
              <a:rPr lang="en-US" b="1"/>
              <a:t>Assume we have table EMP(</a:t>
            </a:r>
            <a:r>
              <a:rPr lang="en-US" b="1" u="sng"/>
              <a:t>Empno</a:t>
            </a:r>
            <a:r>
              <a:rPr lang="en-US" b="1"/>
              <a:t>, Ename, Sal, Deptno)</a:t>
            </a:r>
          </a:p>
        </p:txBody>
      </p:sp>
      <p:sp>
        <p:nvSpPr>
          <p:cNvPr id="4" name="Rectangle 3">
            <a:extLst>
              <a:ext uri="{FF2B5EF4-FFF2-40B4-BE49-F238E27FC236}">
                <a16:creationId xmlns:a16="http://schemas.microsoft.com/office/drawing/2014/main" id="{DC357DBE-881E-4DD1-88A7-FD7B932888A2}"/>
              </a:ext>
            </a:extLst>
          </p:cNvPr>
          <p:cNvSpPr/>
          <p:nvPr/>
        </p:nvSpPr>
        <p:spPr>
          <a:xfrm>
            <a:off x="1066800" y="4191000"/>
            <a:ext cx="4998484" cy="2404504"/>
          </a:xfrm>
          <a:prstGeom prst="rect">
            <a:avLst/>
          </a:prstGeom>
        </p:spPr>
        <p:txBody>
          <a:bodyPr wrap="none">
            <a:spAutoFit/>
          </a:bodyPr>
          <a:lstStyle/>
          <a:p>
            <a:pPr>
              <a:lnSpc>
                <a:spcPct val="120000"/>
              </a:lnSpc>
            </a:pPr>
            <a:r>
              <a:rPr lang="en-US" sz="3200" b="1"/>
              <a:t>Expected Output</a:t>
            </a:r>
            <a:endParaRPr lang="en-IN" sz="3200" b="1"/>
          </a:p>
          <a:p>
            <a:pPr>
              <a:lnSpc>
                <a:spcPct val="120000"/>
              </a:lnSpc>
            </a:pPr>
            <a:r>
              <a:rPr lang="en-IN" sz="3200"/>
              <a:t>Enter value for </a:t>
            </a:r>
            <a:r>
              <a:rPr lang="en-IN" sz="3200" err="1"/>
              <a:t>par_dept</a:t>
            </a:r>
            <a:r>
              <a:rPr lang="en-IN" sz="3200"/>
              <a:t>: 10</a:t>
            </a:r>
          </a:p>
          <a:p>
            <a:pPr>
              <a:lnSpc>
                <a:spcPct val="120000"/>
              </a:lnSpc>
            </a:pPr>
            <a:r>
              <a:rPr lang="en-US" sz="3200"/>
              <a:t>Raghu draws 10900 as salary</a:t>
            </a:r>
          </a:p>
          <a:p>
            <a:pPr>
              <a:lnSpc>
                <a:spcPct val="120000"/>
              </a:lnSpc>
            </a:pPr>
            <a:r>
              <a:rPr lang="en-US" sz="3200"/>
              <a:t>Ravi draws 20000 as salary</a:t>
            </a:r>
            <a:endParaRPr lang="en-IN" sz="3200"/>
          </a:p>
        </p:txBody>
      </p:sp>
    </p:spTree>
    <p:extLst>
      <p:ext uri="{BB962C8B-B14F-4D97-AF65-F5344CB8AC3E}">
        <p14:creationId xmlns:p14="http://schemas.microsoft.com/office/powerpoint/2010/main" val="111062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06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457D0-22C4-4AF4-84EA-CD2631E3A54A}"/>
              </a:ext>
            </a:extLst>
          </p:cNvPr>
          <p:cNvSpPr>
            <a:spLocks noGrp="1"/>
          </p:cNvSpPr>
          <p:nvPr>
            <p:ph type="title"/>
          </p:nvPr>
        </p:nvSpPr>
        <p:spPr>
          <a:xfrm>
            <a:off x="685800" y="2857500"/>
            <a:ext cx="7772400" cy="1143000"/>
          </a:xfrm>
        </p:spPr>
        <p:txBody>
          <a:bodyPr/>
          <a:lstStyle/>
          <a:p>
            <a:r>
              <a:rPr lang="en-US"/>
              <a:t>END-PLSQL &amp; CURSOR</a:t>
            </a:r>
            <a:endParaRPr lang="en-IN"/>
          </a:p>
        </p:txBody>
      </p:sp>
    </p:spTree>
    <p:extLst>
      <p:ext uri="{BB962C8B-B14F-4D97-AF65-F5344CB8AC3E}">
        <p14:creationId xmlns:p14="http://schemas.microsoft.com/office/powerpoint/2010/main" val="18007106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8FB511-290E-4B37-AD74-CF9B1CD1B2C9}"/>
              </a:ext>
            </a:extLst>
          </p:cNvPr>
          <p:cNvSpPr/>
          <p:nvPr/>
        </p:nvSpPr>
        <p:spPr>
          <a:xfrm>
            <a:off x="228600" y="797510"/>
            <a:ext cx="8686800" cy="5262979"/>
          </a:xfrm>
          <a:prstGeom prst="rect">
            <a:avLst/>
          </a:prstGeom>
        </p:spPr>
        <p:txBody>
          <a:bodyPr wrap="square">
            <a:spAutoFit/>
          </a:bodyPr>
          <a:lstStyle/>
          <a:p>
            <a:r>
              <a:rPr lang="en-IN"/>
              <a:t>DECLARE </a:t>
            </a:r>
          </a:p>
          <a:p>
            <a:r>
              <a:rPr lang="en-IN"/>
              <a:t>CURSOR </a:t>
            </a:r>
            <a:r>
              <a:rPr lang="en-IN" err="1"/>
              <a:t>cur_emp</a:t>
            </a:r>
            <a:r>
              <a:rPr lang="en-IN"/>
              <a:t> (</a:t>
            </a:r>
            <a:r>
              <a:rPr lang="en-IN" err="1">
                <a:solidFill>
                  <a:schemeClr val="accent2"/>
                </a:solidFill>
              </a:rPr>
              <a:t>par_dept</a:t>
            </a:r>
            <a:r>
              <a:rPr lang="en-IN">
                <a:solidFill>
                  <a:schemeClr val="accent2"/>
                </a:solidFill>
              </a:rPr>
              <a:t> </a:t>
            </a:r>
            <a:r>
              <a:rPr lang="en-IN">
                <a:solidFill>
                  <a:srgbClr val="C00000"/>
                </a:solidFill>
              </a:rPr>
              <a:t>number</a:t>
            </a:r>
            <a:r>
              <a:rPr lang="en-IN"/>
              <a:t>) IS SELECT </a:t>
            </a:r>
            <a:r>
              <a:rPr lang="en-IN" err="1"/>
              <a:t>ename</a:t>
            </a:r>
            <a:r>
              <a:rPr lang="en-IN"/>
              <a:t>, </a:t>
            </a:r>
            <a:r>
              <a:rPr lang="en-IN" err="1"/>
              <a:t>sal</a:t>
            </a:r>
            <a:r>
              <a:rPr lang="en-IN"/>
              <a:t> FROM emp</a:t>
            </a:r>
          </a:p>
          <a:p>
            <a:r>
              <a:rPr lang="en-IN"/>
              <a:t>	WHERE </a:t>
            </a:r>
            <a:r>
              <a:rPr lang="en-IN" err="1"/>
              <a:t>deptno</a:t>
            </a:r>
            <a:r>
              <a:rPr lang="en-IN"/>
              <a:t> = </a:t>
            </a:r>
            <a:r>
              <a:rPr lang="en-IN" err="1">
                <a:solidFill>
                  <a:schemeClr val="accent2"/>
                </a:solidFill>
              </a:rPr>
              <a:t>par_dept</a:t>
            </a:r>
            <a:r>
              <a:rPr lang="en-IN">
                <a:solidFill>
                  <a:schemeClr val="accent2"/>
                </a:solidFill>
              </a:rPr>
              <a:t>  </a:t>
            </a:r>
            <a:r>
              <a:rPr lang="en-IN"/>
              <a:t>ORDER BY </a:t>
            </a:r>
            <a:r>
              <a:rPr lang="en-IN" err="1"/>
              <a:t>ename</a:t>
            </a:r>
            <a:r>
              <a:rPr lang="en-IN"/>
              <a:t>;</a:t>
            </a:r>
          </a:p>
          <a:p>
            <a:r>
              <a:rPr lang="en-IN"/>
              <a:t>BEGIN</a:t>
            </a:r>
          </a:p>
          <a:p>
            <a:r>
              <a:rPr lang="en-IN">
                <a:solidFill>
                  <a:srgbClr val="C00000"/>
                </a:solidFill>
              </a:rPr>
              <a:t>   for </a:t>
            </a:r>
            <a:r>
              <a:rPr lang="en-IN" err="1">
                <a:solidFill>
                  <a:srgbClr val="C00000"/>
                </a:solidFill>
              </a:rPr>
              <a:t>emp_rec</a:t>
            </a:r>
            <a:r>
              <a:rPr lang="en-IN">
                <a:solidFill>
                  <a:srgbClr val="C00000"/>
                </a:solidFill>
              </a:rPr>
              <a:t> in </a:t>
            </a:r>
            <a:r>
              <a:rPr lang="en-IN" err="1">
                <a:solidFill>
                  <a:srgbClr val="C00000"/>
                </a:solidFill>
              </a:rPr>
              <a:t>cur_emp</a:t>
            </a:r>
            <a:r>
              <a:rPr lang="en-IN">
                <a:solidFill>
                  <a:srgbClr val="C00000"/>
                </a:solidFill>
              </a:rPr>
              <a:t>(&amp;</a:t>
            </a:r>
            <a:r>
              <a:rPr lang="en-IN" err="1">
                <a:solidFill>
                  <a:srgbClr val="C00000"/>
                </a:solidFill>
              </a:rPr>
              <a:t>par_dept</a:t>
            </a:r>
            <a:r>
              <a:rPr lang="en-IN">
                <a:solidFill>
                  <a:srgbClr val="C00000"/>
                </a:solidFill>
              </a:rPr>
              <a:t>)</a:t>
            </a:r>
          </a:p>
          <a:p>
            <a:r>
              <a:rPr lang="en-IN"/>
              <a:t>  LOOP</a:t>
            </a:r>
          </a:p>
          <a:p>
            <a:r>
              <a:rPr lang="en-IN"/>
              <a:t>   	DBMS_OUTPUT.PUT_LINE(</a:t>
            </a:r>
            <a:r>
              <a:rPr lang="en-IN" err="1"/>
              <a:t>emp_rec.ename</a:t>
            </a:r>
            <a:r>
              <a:rPr lang="en-IN"/>
              <a:t>||' draws '||</a:t>
            </a:r>
            <a:r>
              <a:rPr lang="en-IN" err="1"/>
              <a:t>emp_rec.sal</a:t>
            </a:r>
            <a:r>
              <a:rPr lang="en-IN"/>
              <a:t>||' as salary');</a:t>
            </a:r>
          </a:p>
          <a:p>
            <a:r>
              <a:rPr lang="en-IN"/>
              <a:t>  END LOOP;</a:t>
            </a:r>
          </a:p>
          <a:p>
            <a:r>
              <a:rPr lang="en-IN"/>
              <a:t>  END;</a:t>
            </a:r>
          </a:p>
          <a:p>
            <a:r>
              <a:rPr lang="en-IN"/>
              <a:t>  </a:t>
            </a:r>
            <a:r>
              <a:rPr lang="en-IN" b="1">
                <a:solidFill>
                  <a:srgbClr val="C00000"/>
                </a:solidFill>
              </a:rPr>
              <a:t>/</a:t>
            </a:r>
          </a:p>
        </p:txBody>
      </p:sp>
      <p:sp>
        <p:nvSpPr>
          <p:cNvPr id="5" name="Rectangle 4">
            <a:extLst>
              <a:ext uri="{FF2B5EF4-FFF2-40B4-BE49-F238E27FC236}">
                <a16:creationId xmlns:a16="http://schemas.microsoft.com/office/drawing/2014/main" id="{AD618470-4A8E-437D-850C-FB28C9D58529}"/>
              </a:ext>
            </a:extLst>
          </p:cNvPr>
          <p:cNvSpPr/>
          <p:nvPr/>
        </p:nvSpPr>
        <p:spPr>
          <a:xfrm>
            <a:off x="2761889" y="0"/>
            <a:ext cx="2042547" cy="584775"/>
          </a:xfrm>
          <a:prstGeom prst="rect">
            <a:avLst/>
          </a:prstGeom>
        </p:spPr>
        <p:txBody>
          <a:bodyPr wrap="none">
            <a:spAutoFit/>
          </a:bodyPr>
          <a:lstStyle/>
          <a:p>
            <a:r>
              <a:rPr lang="en-US" sz="3200" b="1">
                <a:solidFill>
                  <a:srgbClr val="C00000"/>
                </a:solidFill>
              </a:rPr>
              <a:t>Example 4</a:t>
            </a:r>
            <a:endParaRPr lang="en-IN" sz="3200"/>
          </a:p>
        </p:txBody>
      </p:sp>
    </p:spTree>
    <p:extLst>
      <p:ext uri="{BB962C8B-B14F-4D97-AF65-F5344CB8AC3E}">
        <p14:creationId xmlns:p14="http://schemas.microsoft.com/office/powerpoint/2010/main" val="419731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1482AF7-85E4-4961-B0EE-A1EC7E040331}"/>
              </a:ext>
            </a:extLst>
          </p:cNvPr>
          <p:cNvSpPr>
            <a:spLocks noGrp="1" noChangeArrowheads="1"/>
          </p:cNvSpPr>
          <p:nvPr>
            <p:ph type="title"/>
          </p:nvPr>
        </p:nvSpPr>
        <p:spPr/>
        <p:txBody>
          <a:bodyPr/>
          <a:lstStyle/>
          <a:p>
            <a:pPr eaLnBrk="1" hangingPunct="1"/>
            <a:r>
              <a:rPr lang="en-US" altLang="en-US"/>
              <a:t>PL/SQL Block Types</a:t>
            </a:r>
          </a:p>
        </p:txBody>
      </p:sp>
      <p:sp>
        <p:nvSpPr>
          <p:cNvPr id="21507" name="Rectangle 3">
            <a:extLst>
              <a:ext uri="{FF2B5EF4-FFF2-40B4-BE49-F238E27FC236}">
                <a16:creationId xmlns:a16="http://schemas.microsoft.com/office/drawing/2014/main" id="{43584D8F-7B04-4485-A6F8-AC698C1C686C}"/>
              </a:ext>
            </a:extLst>
          </p:cNvPr>
          <p:cNvSpPr>
            <a:spLocks noGrp="1" noChangeArrowheads="1"/>
          </p:cNvSpPr>
          <p:nvPr>
            <p:ph type="body" idx="1"/>
          </p:nvPr>
        </p:nvSpPr>
        <p:spPr>
          <a:xfrm>
            <a:off x="685800" y="1981200"/>
            <a:ext cx="2362200" cy="4114800"/>
          </a:xfrm>
          <a:ln>
            <a:solidFill>
              <a:schemeClr val="tx2"/>
            </a:solidFill>
            <a:miter lim="800000"/>
            <a:headEnd/>
            <a:tailEnd/>
          </a:ln>
        </p:spPr>
        <p:txBody>
          <a:bodyPr/>
          <a:lstStyle/>
          <a:p>
            <a:pPr algn="ctr" eaLnBrk="1" hangingPunct="1">
              <a:buFontTx/>
              <a:buNone/>
            </a:pPr>
            <a:r>
              <a:rPr lang="en-US" altLang="en-US" sz="2800">
                <a:solidFill>
                  <a:schemeClr val="accent2"/>
                </a:solidFill>
              </a:rPr>
              <a:t>Anonymous</a:t>
            </a:r>
          </a:p>
          <a:p>
            <a:pPr eaLnBrk="1" hangingPunct="1">
              <a:buFontTx/>
              <a:buNone/>
            </a:pPr>
            <a:endParaRPr lang="en-US" altLang="en-US" sz="2800">
              <a:solidFill>
                <a:schemeClr val="accent2"/>
              </a:solidFill>
            </a:endParaRPr>
          </a:p>
          <a:p>
            <a:pPr eaLnBrk="1" hangingPunct="1">
              <a:buFontTx/>
              <a:buNone/>
            </a:pPr>
            <a:r>
              <a:rPr lang="en-US" altLang="en-US" sz="1800"/>
              <a:t>DECLARE</a:t>
            </a:r>
          </a:p>
          <a:p>
            <a:pPr eaLnBrk="1" hangingPunct="1">
              <a:buFontTx/>
              <a:buNone/>
            </a:pPr>
            <a:r>
              <a:rPr lang="en-US" altLang="en-US" sz="1800"/>
              <a:t>BEGIN</a:t>
            </a:r>
          </a:p>
          <a:p>
            <a:pPr eaLnBrk="1" hangingPunct="1">
              <a:buFontTx/>
              <a:buNone/>
            </a:pPr>
            <a:r>
              <a:rPr lang="en-US" altLang="en-US" sz="1800"/>
              <a:t>	-statements</a:t>
            </a:r>
          </a:p>
          <a:p>
            <a:pPr eaLnBrk="1" hangingPunct="1">
              <a:buFontTx/>
              <a:buNone/>
            </a:pPr>
            <a:r>
              <a:rPr lang="en-US" altLang="en-US" sz="1800"/>
              <a:t>EXCEPTION</a:t>
            </a:r>
          </a:p>
          <a:p>
            <a:pPr eaLnBrk="1" hangingPunct="1">
              <a:buFontTx/>
              <a:buNone/>
            </a:pPr>
            <a:r>
              <a:rPr lang="en-US" altLang="en-US" sz="1800"/>
              <a:t>END;</a:t>
            </a:r>
          </a:p>
        </p:txBody>
      </p:sp>
      <p:sp>
        <p:nvSpPr>
          <p:cNvPr id="21508" name="Rectangle 4">
            <a:extLst>
              <a:ext uri="{FF2B5EF4-FFF2-40B4-BE49-F238E27FC236}">
                <a16:creationId xmlns:a16="http://schemas.microsoft.com/office/drawing/2014/main" id="{673C8D3C-1263-44DC-8EA1-AD25EE987A03}"/>
              </a:ext>
            </a:extLst>
          </p:cNvPr>
          <p:cNvSpPr>
            <a:spLocks noChangeArrowheads="1"/>
          </p:cNvSpPr>
          <p:nvPr/>
        </p:nvSpPr>
        <p:spPr bwMode="auto">
          <a:xfrm>
            <a:off x="3276600" y="1981200"/>
            <a:ext cx="2743200" cy="41148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solidFill>
                  <a:schemeClr val="accent2"/>
                </a:solidFill>
              </a:rPr>
              <a:t>Procedure</a:t>
            </a:r>
          </a:p>
          <a:p>
            <a:pPr eaLnBrk="1" hangingPunct="1">
              <a:buFontTx/>
              <a:buNone/>
            </a:pPr>
            <a:endParaRPr lang="en-US" altLang="en-US" sz="2800">
              <a:solidFill>
                <a:schemeClr val="accent2"/>
              </a:solidFill>
            </a:endParaRPr>
          </a:p>
          <a:p>
            <a:pPr eaLnBrk="1" hangingPunct="1">
              <a:buFontTx/>
              <a:buNone/>
            </a:pPr>
            <a:r>
              <a:rPr lang="en-US" altLang="en-US" sz="1800"/>
              <a:t>PROCEDURE &lt;</a:t>
            </a:r>
            <a:r>
              <a:rPr lang="en-US" altLang="en-US" sz="1800">
                <a:solidFill>
                  <a:srgbClr val="C00000"/>
                </a:solidFill>
              </a:rPr>
              <a:t>name</a:t>
            </a:r>
            <a:r>
              <a:rPr lang="en-US" altLang="en-US" sz="1800"/>
              <a:t>&gt;</a:t>
            </a:r>
          </a:p>
          <a:p>
            <a:pPr eaLnBrk="1" hangingPunct="1">
              <a:buFontTx/>
              <a:buNone/>
            </a:pPr>
            <a:r>
              <a:rPr lang="en-US" altLang="en-US" sz="1800"/>
              <a:t>IS</a:t>
            </a:r>
          </a:p>
          <a:p>
            <a:pPr eaLnBrk="1" hangingPunct="1">
              <a:buFontTx/>
              <a:buNone/>
            </a:pPr>
            <a:r>
              <a:rPr lang="en-US" altLang="en-US" sz="1800"/>
              <a:t>BEGIN</a:t>
            </a:r>
          </a:p>
          <a:p>
            <a:pPr eaLnBrk="1" hangingPunct="1">
              <a:buFontTx/>
              <a:buNone/>
            </a:pPr>
            <a:r>
              <a:rPr lang="en-US" altLang="en-US" sz="1800"/>
              <a:t>	-statements</a:t>
            </a:r>
          </a:p>
          <a:p>
            <a:pPr eaLnBrk="1" hangingPunct="1">
              <a:buFontTx/>
              <a:buNone/>
            </a:pPr>
            <a:r>
              <a:rPr lang="en-US" altLang="en-US" sz="1800"/>
              <a:t>EXCEPTION</a:t>
            </a:r>
          </a:p>
          <a:p>
            <a:pPr eaLnBrk="1" hangingPunct="1">
              <a:buFontTx/>
              <a:buNone/>
            </a:pPr>
            <a:r>
              <a:rPr lang="en-US" altLang="en-US" sz="1800"/>
              <a:t>END;</a:t>
            </a:r>
          </a:p>
        </p:txBody>
      </p:sp>
      <p:sp>
        <p:nvSpPr>
          <p:cNvPr id="21509" name="Rectangle 5">
            <a:extLst>
              <a:ext uri="{FF2B5EF4-FFF2-40B4-BE49-F238E27FC236}">
                <a16:creationId xmlns:a16="http://schemas.microsoft.com/office/drawing/2014/main" id="{A392B1AF-889B-47EE-AF7D-C32A05D0A659}"/>
              </a:ext>
            </a:extLst>
          </p:cNvPr>
          <p:cNvSpPr>
            <a:spLocks noChangeArrowheads="1"/>
          </p:cNvSpPr>
          <p:nvPr/>
        </p:nvSpPr>
        <p:spPr bwMode="auto">
          <a:xfrm>
            <a:off x="6324600" y="1981200"/>
            <a:ext cx="2362200" cy="41148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solidFill>
                  <a:schemeClr val="accent2"/>
                </a:solidFill>
              </a:rPr>
              <a:t>Function</a:t>
            </a:r>
          </a:p>
          <a:p>
            <a:pPr eaLnBrk="1" hangingPunct="1">
              <a:buFontTx/>
              <a:buNone/>
            </a:pPr>
            <a:endParaRPr lang="en-US" altLang="en-US" sz="2800">
              <a:solidFill>
                <a:schemeClr val="accent2"/>
              </a:solidFill>
            </a:endParaRPr>
          </a:p>
          <a:p>
            <a:pPr eaLnBrk="1" hangingPunct="1">
              <a:buFontTx/>
              <a:buNone/>
            </a:pPr>
            <a:r>
              <a:rPr lang="en-US" altLang="en-US" sz="1800"/>
              <a:t>FUNCTION &lt;</a:t>
            </a:r>
            <a:r>
              <a:rPr lang="en-US" altLang="en-US" sz="1800">
                <a:solidFill>
                  <a:srgbClr val="C00000"/>
                </a:solidFill>
              </a:rPr>
              <a:t>name</a:t>
            </a:r>
            <a:r>
              <a:rPr lang="en-US" altLang="en-US" sz="1800"/>
              <a:t>&gt;</a:t>
            </a:r>
          </a:p>
          <a:p>
            <a:pPr eaLnBrk="1" hangingPunct="1">
              <a:buFontTx/>
              <a:buNone/>
            </a:pPr>
            <a:r>
              <a:rPr lang="en-US" altLang="en-US" sz="1800"/>
              <a:t>RETURN &lt;datatype&gt;</a:t>
            </a:r>
          </a:p>
          <a:p>
            <a:pPr eaLnBrk="1" hangingPunct="1">
              <a:buFontTx/>
              <a:buNone/>
            </a:pPr>
            <a:r>
              <a:rPr lang="en-US" altLang="en-US" sz="1800"/>
              <a:t>IS</a:t>
            </a:r>
          </a:p>
          <a:p>
            <a:pPr eaLnBrk="1" hangingPunct="1">
              <a:buFontTx/>
              <a:buNone/>
            </a:pPr>
            <a:r>
              <a:rPr lang="en-US" altLang="en-US" sz="1800"/>
              <a:t>BEGIN</a:t>
            </a:r>
          </a:p>
          <a:p>
            <a:pPr eaLnBrk="1" hangingPunct="1">
              <a:buFontTx/>
              <a:buNone/>
            </a:pPr>
            <a:r>
              <a:rPr lang="en-US" altLang="en-US" sz="1800"/>
              <a:t>	-statements</a:t>
            </a:r>
          </a:p>
          <a:p>
            <a:pPr eaLnBrk="1" hangingPunct="1">
              <a:buFontTx/>
              <a:buNone/>
            </a:pPr>
            <a:r>
              <a:rPr lang="en-US" altLang="en-US" sz="1800"/>
              <a:t>EXCEPTION</a:t>
            </a:r>
          </a:p>
          <a:p>
            <a:pPr eaLnBrk="1" hangingPunct="1">
              <a:buFontTx/>
              <a:buNone/>
            </a:pPr>
            <a:r>
              <a:rPr lang="en-US" altLang="en-US" sz="1800"/>
              <a:t>END;</a:t>
            </a:r>
          </a:p>
        </p:txBody>
      </p:sp>
      <p:sp>
        <p:nvSpPr>
          <p:cNvPr id="21510" name="Rectangle 1">
            <a:extLst>
              <a:ext uri="{FF2B5EF4-FFF2-40B4-BE49-F238E27FC236}">
                <a16:creationId xmlns:a16="http://schemas.microsoft.com/office/drawing/2014/main" id="{7D404A45-8B59-445B-8E67-E5BAB3B19511}"/>
              </a:ext>
            </a:extLst>
          </p:cNvPr>
          <p:cNvSpPr>
            <a:spLocks noChangeArrowheads="1"/>
          </p:cNvSpPr>
          <p:nvPr/>
        </p:nvSpPr>
        <p:spPr bwMode="auto">
          <a:xfrm>
            <a:off x="1016000" y="6096000"/>
            <a:ext cx="850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t>a.sql</a:t>
            </a:r>
          </a:p>
        </p:txBody>
      </p:sp>
      <p:sp>
        <p:nvSpPr>
          <p:cNvPr id="21511" name="Rectangle 2">
            <a:extLst>
              <a:ext uri="{FF2B5EF4-FFF2-40B4-BE49-F238E27FC236}">
                <a16:creationId xmlns:a16="http://schemas.microsoft.com/office/drawing/2014/main" id="{B509B584-1033-4545-9518-6623C037EADD}"/>
              </a:ext>
            </a:extLst>
          </p:cNvPr>
          <p:cNvSpPr>
            <a:spLocks noChangeArrowheads="1"/>
          </p:cNvSpPr>
          <p:nvPr/>
        </p:nvSpPr>
        <p:spPr bwMode="auto">
          <a:xfrm>
            <a:off x="4135438" y="6062663"/>
            <a:ext cx="873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t>p.sql</a:t>
            </a:r>
          </a:p>
        </p:txBody>
      </p:sp>
      <p:sp>
        <p:nvSpPr>
          <p:cNvPr id="21512" name="Rectangle 3">
            <a:extLst>
              <a:ext uri="{FF2B5EF4-FFF2-40B4-BE49-F238E27FC236}">
                <a16:creationId xmlns:a16="http://schemas.microsoft.com/office/drawing/2014/main" id="{484090CE-FEAE-4DB4-9679-99599E881242}"/>
              </a:ext>
            </a:extLst>
          </p:cNvPr>
          <p:cNvSpPr>
            <a:spLocks noChangeArrowheads="1"/>
          </p:cNvSpPr>
          <p:nvPr/>
        </p:nvSpPr>
        <p:spPr bwMode="auto">
          <a:xfrm>
            <a:off x="7099300" y="5986462"/>
            <a:ext cx="812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err="1"/>
              <a:t>f.sql</a:t>
            </a:r>
            <a:endParaRPr lang="en-US" alt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EDF8F50-304B-40A9-AD71-F747A5A11D2A}"/>
              </a:ext>
            </a:extLst>
          </p:cNvPr>
          <p:cNvSpPr>
            <a:spLocks noGrp="1" noChangeArrowheads="1"/>
          </p:cNvSpPr>
          <p:nvPr>
            <p:ph type="title"/>
          </p:nvPr>
        </p:nvSpPr>
        <p:spPr/>
        <p:txBody>
          <a:bodyPr/>
          <a:lstStyle/>
          <a:p>
            <a:pPr eaLnBrk="1" hangingPunct="1"/>
            <a:r>
              <a:rPr lang="en-US" altLang="en-US"/>
              <a:t>PL/SQL Variable Types</a:t>
            </a:r>
          </a:p>
        </p:txBody>
      </p:sp>
      <p:sp>
        <p:nvSpPr>
          <p:cNvPr id="23555" name="Rectangle 3">
            <a:extLst>
              <a:ext uri="{FF2B5EF4-FFF2-40B4-BE49-F238E27FC236}">
                <a16:creationId xmlns:a16="http://schemas.microsoft.com/office/drawing/2014/main" id="{3C3AFD9F-29F5-420B-8025-2F3C44D0C7B6}"/>
              </a:ext>
            </a:extLst>
          </p:cNvPr>
          <p:cNvSpPr>
            <a:spLocks noGrp="1" noChangeArrowheads="1"/>
          </p:cNvSpPr>
          <p:nvPr>
            <p:ph type="body" idx="1"/>
          </p:nvPr>
        </p:nvSpPr>
        <p:spPr>
          <a:xfrm>
            <a:off x="685800" y="1981200"/>
            <a:ext cx="7772400" cy="1524000"/>
          </a:xfrm>
        </p:spPr>
        <p:txBody>
          <a:bodyPr/>
          <a:lstStyle/>
          <a:p>
            <a:pPr eaLnBrk="1" hangingPunct="1"/>
            <a:r>
              <a:rPr lang="en-US" altLang="en-US"/>
              <a:t>Scalar    (char, varchar2, number, date, etc)</a:t>
            </a:r>
          </a:p>
          <a:p>
            <a:pPr eaLnBrk="1" hangingPunct="1"/>
            <a:r>
              <a:rPr lang="en-US" altLang="en-US"/>
              <a:t>Composite  (%rowtype)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E59FFA7-7A6E-4EA8-A7BD-1EDC9F64BC80}"/>
              </a:ext>
            </a:extLst>
          </p:cNvPr>
          <p:cNvSpPr>
            <a:spLocks noGrp="1" noChangeArrowheads="1"/>
          </p:cNvSpPr>
          <p:nvPr>
            <p:ph type="title"/>
          </p:nvPr>
        </p:nvSpPr>
        <p:spPr>
          <a:xfrm>
            <a:off x="847725" y="493713"/>
            <a:ext cx="7299325" cy="881062"/>
          </a:xfrm>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nchor="t"/>
          <a:lstStyle/>
          <a:p>
            <a:pPr eaLnBrk="1" hangingPunct="1"/>
            <a:r>
              <a:rPr lang="en-US" altLang="en-US">
                <a:solidFill>
                  <a:srgbClr val="008000"/>
                </a:solidFill>
              </a:rPr>
              <a:t> </a:t>
            </a:r>
            <a:r>
              <a:rPr lang="en-US" altLang="en-US" b="1">
                <a:solidFill>
                  <a:srgbClr val="008000"/>
                </a:solidFill>
              </a:rPr>
              <a:t>DECLARE</a:t>
            </a:r>
            <a:endParaRPr lang="en-US" altLang="en-US">
              <a:solidFill>
                <a:srgbClr val="008000"/>
              </a:solidFill>
            </a:endParaRPr>
          </a:p>
        </p:txBody>
      </p:sp>
      <p:sp>
        <p:nvSpPr>
          <p:cNvPr id="24579" name="Rectangle 3">
            <a:extLst>
              <a:ext uri="{FF2B5EF4-FFF2-40B4-BE49-F238E27FC236}">
                <a16:creationId xmlns:a16="http://schemas.microsoft.com/office/drawing/2014/main" id="{5B6EEEA2-4F8B-4C05-8089-9FF58B0F351E}"/>
              </a:ext>
            </a:extLst>
          </p:cNvPr>
          <p:cNvSpPr>
            <a:spLocks noChangeArrowheads="1"/>
          </p:cNvSpPr>
          <p:nvPr/>
        </p:nvSpPr>
        <p:spPr bwMode="auto">
          <a:xfrm>
            <a:off x="857250" y="1295400"/>
            <a:ext cx="7385050" cy="216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rgbClr val="000000"/>
                  </a:outerShdw>
                </a:effectLst>
              </a14:hiddenEffects>
            </a:ext>
          </a:extLst>
        </p:spPr>
        <p:txBody>
          <a:bodyPr lIns="92075" tIns="46038" rIns="92075" bIns="46038">
            <a:spAutoFit/>
          </a:bodyPr>
          <a:lstStyle>
            <a:lvl1pPr algn="r" defTabSz="346075" rtl="1">
              <a:spcBef>
                <a:spcPct val="20000"/>
              </a:spcBef>
              <a:buChar char="•"/>
              <a:tabLst>
                <a:tab pos="571500" algn="l"/>
              </a:tabLst>
              <a:defRPr sz="3200">
                <a:solidFill>
                  <a:schemeClr val="tx1"/>
                </a:solidFill>
                <a:latin typeface="Comic Sans MS" panose="030F0702030302020204" pitchFamily="66" charset="0"/>
                <a:cs typeface="Arial" panose="020B0604020202020204" pitchFamily="34" charset="0"/>
              </a:defRPr>
            </a:lvl1pPr>
            <a:lvl2pPr marL="341313" indent="-227013" algn="r" defTabSz="346075" rtl="1">
              <a:spcBef>
                <a:spcPct val="20000"/>
              </a:spcBef>
              <a:buChar char="–"/>
              <a:tabLst>
                <a:tab pos="571500" algn="l"/>
              </a:tabLst>
              <a:defRPr sz="2800">
                <a:solidFill>
                  <a:schemeClr val="tx1"/>
                </a:solidFill>
                <a:latin typeface="Comic Sans MS" panose="030F0702030302020204" pitchFamily="66" charset="0"/>
                <a:cs typeface="Arial" panose="020B0604020202020204" pitchFamily="34" charset="0"/>
              </a:defRPr>
            </a:lvl2pPr>
            <a:lvl3pPr marL="741363" indent="-285750" algn="r" defTabSz="346075" rtl="1">
              <a:spcBef>
                <a:spcPct val="20000"/>
              </a:spcBef>
              <a:buChar char="•"/>
              <a:tabLst>
                <a:tab pos="571500" algn="l"/>
              </a:tabLst>
              <a:defRPr sz="2400">
                <a:solidFill>
                  <a:schemeClr val="tx1"/>
                </a:solidFill>
                <a:latin typeface="Comic Sans MS" panose="030F0702030302020204" pitchFamily="66" charset="0"/>
                <a:cs typeface="Arial" panose="020B0604020202020204" pitchFamily="34" charset="0"/>
              </a:defRPr>
            </a:lvl3pPr>
            <a:lvl4pPr marL="1600200" indent="-228600" algn="r" defTabSz="346075" rtl="1">
              <a:spcBef>
                <a:spcPct val="20000"/>
              </a:spcBef>
              <a:buChar char="–"/>
              <a:tabLst>
                <a:tab pos="571500" algn="l"/>
              </a:tabLst>
              <a:defRPr sz="2000">
                <a:solidFill>
                  <a:schemeClr val="tx1"/>
                </a:solidFill>
                <a:latin typeface="Comic Sans MS" panose="030F0702030302020204" pitchFamily="66" charset="0"/>
                <a:cs typeface="Arial" panose="020B0604020202020204" pitchFamily="34" charset="0"/>
              </a:defRPr>
            </a:lvl4pPr>
            <a:lvl5pPr marL="2057400" indent="-228600" algn="r" defTabSz="346075" rtl="1">
              <a:spcBef>
                <a:spcPct val="20000"/>
              </a:spcBef>
              <a:buChar char="»"/>
              <a:tabLst>
                <a:tab pos="571500" algn="l"/>
              </a:tabLst>
              <a:defRPr sz="2000">
                <a:solidFill>
                  <a:schemeClr val="tx1"/>
                </a:solidFill>
                <a:latin typeface="Comic Sans MS" panose="030F0702030302020204" pitchFamily="66" charset="0"/>
                <a:cs typeface="Arial" panose="020B0604020202020204" pitchFamily="34" charset="0"/>
              </a:defRPr>
            </a:lvl5pPr>
            <a:lvl6pPr marL="2514600" indent="-228600" algn="r" defTabSz="346075" rtl="1" eaLnBrk="0" fontAlgn="base" hangingPunct="0">
              <a:spcBef>
                <a:spcPct val="20000"/>
              </a:spcBef>
              <a:spcAft>
                <a:spcPct val="0"/>
              </a:spcAft>
              <a:buChar char="»"/>
              <a:tabLst>
                <a:tab pos="571500" algn="l"/>
              </a:tabLst>
              <a:defRPr sz="2000">
                <a:solidFill>
                  <a:schemeClr val="tx1"/>
                </a:solidFill>
                <a:latin typeface="Comic Sans MS" panose="030F0702030302020204" pitchFamily="66" charset="0"/>
                <a:cs typeface="Arial" panose="020B0604020202020204" pitchFamily="34" charset="0"/>
              </a:defRPr>
            </a:lvl6pPr>
            <a:lvl7pPr marL="2971800" indent="-228600" algn="r" defTabSz="346075" rtl="1" eaLnBrk="0" fontAlgn="base" hangingPunct="0">
              <a:spcBef>
                <a:spcPct val="20000"/>
              </a:spcBef>
              <a:spcAft>
                <a:spcPct val="0"/>
              </a:spcAft>
              <a:buChar char="»"/>
              <a:tabLst>
                <a:tab pos="571500" algn="l"/>
              </a:tabLst>
              <a:defRPr sz="2000">
                <a:solidFill>
                  <a:schemeClr val="tx1"/>
                </a:solidFill>
                <a:latin typeface="Comic Sans MS" panose="030F0702030302020204" pitchFamily="66" charset="0"/>
                <a:cs typeface="Arial" panose="020B0604020202020204" pitchFamily="34" charset="0"/>
              </a:defRPr>
            </a:lvl7pPr>
            <a:lvl8pPr marL="3429000" indent="-228600" algn="r" defTabSz="346075" rtl="1" eaLnBrk="0" fontAlgn="base" hangingPunct="0">
              <a:spcBef>
                <a:spcPct val="20000"/>
              </a:spcBef>
              <a:spcAft>
                <a:spcPct val="0"/>
              </a:spcAft>
              <a:buChar char="»"/>
              <a:tabLst>
                <a:tab pos="571500" algn="l"/>
              </a:tabLst>
              <a:defRPr sz="2000">
                <a:solidFill>
                  <a:schemeClr val="tx1"/>
                </a:solidFill>
                <a:latin typeface="Comic Sans MS" panose="030F0702030302020204" pitchFamily="66" charset="0"/>
                <a:cs typeface="Arial" panose="020B0604020202020204" pitchFamily="34" charset="0"/>
              </a:defRPr>
            </a:lvl8pPr>
            <a:lvl9pPr marL="3886200" indent="-228600" algn="r" defTabSz="346075" rtl="1" eaLnBrk="0" fontAlgn="base" hangingPunct="0">
              <a:spcBef>
                <a:spcPct val="20000"/>
              </a:spcBef>
              <a:spcAft>
                <a:spcPct val="0"/>
              </a:spcAft>
              <a:buChar char="»"/>
              <a:tabLst>
                <a:tab pos="571500" algn="l"/>
              </a:tabLst>
              <a:defRPr sz="2000">
                <a:solidFill>
                  <a:schemeClr val="tx1"/>
                </a:solidFill>
                <a:latin typeface="Comic Sans MS" panose="030F0702030302020204" pitchFamily="66" charset="0"/>
                <a:cs typeface="Arial" panose="020B0604020202020204" pitchFamily="34" charset="0"/>
              </a:defRPr>
            </a:lvl9pPr>
          </a:lstStyle>
          <a:p>
            <a:pPr algn="l" rtl="0">
              <a:lnSpc>
                <a:spcPct val="95000"/>
              </a:lnSpc>
              <a:spcBef>
                <a:spcPct val="35000"/>
              </a:spcBef>
              <a:buFontTx/>
              <a:buNone/>
            </a:pPr>
            <a:r>
              <a:rPr lang="en-US" altLang="en-US" sz="2800" b="1">
                <a:solidFill>
                  <a:srgbClr val="3366FF"/>
                </a:solidFill>
              </a:rPr>
              <a:t>Syntax</a:t>
            </a:r>
          </a:p>
          <a:p>
            <a:pPr algn="l" rtl="0">
              <a:lnSpc>
                <a:spcPct val="95000"/>
              </a:lnSpc>
              <a:spcBef>
                <a:spcPct val="35000"/>
              </a:spcBef>
              <a:buFontTx/>
              <a:buNone/>
            </a:pPr>
            <a:endParaRPr lang="en-US" altLang="en-US" sz="2800" b="1">
              <a:solidFill>
                <a:srgbClr val="3366FF"/>
              </a:solidFill>
            </a:endParaRPr>
          </a:p>
          <a:p>
            <a:pPr algn="l" rtl="0">
              <a:lnSpc>
                <a:spcPct val="95000"/>
              </a:lnSpc>
              <a:spcBef>
                <a:spcPct val="35000"/>
              </a:spcBef>
              <a:buFontTx/>
              <a:buNone/>
            </a:pPr>
            <a:endParaRPr lang="en-US" altLang="en-US" sz="2800" b="1">
              <a:solidFill>
                <a:srgbClr val="3366FF"/>
              </a:solidFill>
            </a:endParaRPr>
          </a:p>
          <a:p>
            <a:pPr algn="l" rtl="0">
              <a:lnSpc>
                <a:spcPct val="95000"/>
              </a:lnSpc>
              <a:spcBef>
                <a:spcPct val="35000"/>
              </a:spcBef>
              <a:buFontTx/>
              <a:buNone/>
            </a:pPr>
            <a:r>
              <a:rPr lang="en-US" altLang="en-US" sz="2800" b="1">
                <a:solidFill>
                  <a:srgbClr val="3366FF"/>
                </a:solidFill>
              </a:rPr>
              <a:t>Examples</a:t>
            </a:r>
          </a:p>
        </p:txBody>
      </p:sp>
      <p:sp>
        <p:nvSpPr>
          <p:cNvPr id="24580" name="Rectangle 4">
            <a:extLst>
              <a:ext uri="{FF2B5EF4-FFF2-40B4-BE49-F238E27FC236}">
                <a16:creationId xmlns:a16="http://schemas.microsoft.com/office/drawing/2014/main" id="{C1956F31-A524-4800-8112-BFBB7EBFDFCE}"/>
              </a:ext>
            </a:extLst>
          </p:cNvPr>
          <p:cNvSpPr>
            <a:spLocks noChangeArrowheads="1"/>
          </p:cNvSpPr>
          <p:nvPr/>
        </p:nvSpPr>
        <p:spPr bwMode="blackWhite">
          <a:xfrm>
            <a:off x="762000" y="1828800"/>
            <a:ext cx="7874000" cy="800100"/>
          </a:xfrm>
          <a:prstGeom prst="rect">
            <a:avLst/>
          </a:prstGeom>
          <a:solidFill>
            <a:srgbClr val="FFFFCC"/>
          </a:solidFill>
          <a:ln w="12700">
            <a:solidFill>
              <a:schemeClr val="bg2"/>
            </a:solidFill>
            <a:miter lim="800000"/>
            <a:headEnd/>
            <a:tailEnd/>
          </a:ln>
          <a:effectLst>
            <a:outerShdw dist="89803" dir="2700000" algn="ctr" rotWithShape="0">
              <a:srgbClr val="000000"/>
            </a:outerShdw>
          </a:effectLst>
        </p:spPr>
        <p:txBody>
          <a:bodyPr lIns="92075" tIns="46038" rIns="92075" bIns="46038">
            <a:spAutoFit/>
          </a:bodyPr>
          <a:lstStyle>
            <a:lvl1pPr algn="r" defTabSz="400050" rtl="1">
              <a:spcBef>
                <a:spcPct val="20000"/>
              </a:spcBef>
              <a:buChar char="•"/>
              <a:tabLst>
                <a:tab pos="400050" algn="r"/>
                <a:tab pos="673100" algn="l"/>
              </a:tabLst>
              <a:defRPr sz="3200">
                <a:solidFill>
                  <a:schemeClr val="tx1"/>
                </a:solidFill>
                <a:latin typeface="Comic Sans MS" panose="030F0702030302020204" pitchFamily="66" charset="0"/>
                <a:cs typeface="Arial" panose="020B0604020202020204" pitchFamily="34" charset="0"/>
              </a:defRPr>
            </a:lvl1pPr>
            <a:lvl2pPr marL="742950" indent="-285750" algn="r" defTabSz="400050" rtl="1">
              <a:spcBef>
                <a:spcPct val="20000"/>
              </a:spcBef>
              <a:buChar char="–"/>
              <a:tabLst>
                <a:tab pos="400050" algn="r"/>
                <a:tab pos="673100" algn="l"/>
              </a:tabLst>
              <a:defRPr sz="2800">
                <a:solidFill>
                  <a:schemeClr val="tx1"/>
                </a:solidFill>
                <a:latin typeface="Comic Sans MS" panose="030F0702030302020204" pitchFamily="66" charset="0"/>
                <a:cs typeface="Arial" panose="020B0604020202020204" pitchFamily="34" charset="0"/>
              </a:defRPr>
            </a:lvl2pPr>
            <a:lvl3pPr marL="1143000" indent="-228600" algn="r" defTabSz="400050" rtl="1">
              <a:spcBef>
                <a:spcPct val="20000"/>
              </a:spcBef>
              <a:buChar char="•"/>
              <a:tabLst>
                <a:tab pos="400050" algn="r"/>
                <a:tab pos="673100" algn="l"/>
              </a:tabLst>
              <a:defRPr sz="2400">
                <a:solidFill>
                  <a:schemeClr val="tx1"/>
                </a:solidFill>
                <a:latin typeface="Comic Sans MS" panose="030F0702030302020204" pitchFamily="66" charset="0"/>
                <a:cs typeface="Arial" panose="020B0604020202020204" pitchFamily="34" charset="0"/>
              </a:defRPr>
            </a:lvl3pPr>
            <a:lvl4pPr marL="1600200" indent="-228600" algn="r" defTabSz="400050" rtl="1">
              <a:spcBef>
                <a:spcPct val="20000"/>
              </a:spcBef>
              <a:buChar char="–"/>
              <a:tabLst>
                <a:tab pos="400050" algn="r"/>
                <a:tab pos="673100" algn="l"/>
              </a:tabLst>
              <a:defRPr sz="2000">
                <a:solidFill>
                  <a:schemeClr val="tx1"/>
                </a:solidFill>
                <a:latin typeface="Comic Sans MS" panose="030F0702030302020204" pitchFamily="66" charset="0"/>
                <a:cs typeface="Arial" panose="020B0604020202020204" pitchFamily="34" charset="0"/>
              </a:defRPr>
            </a:lvl4pPr>
            <a:lvl5pPr marL="2057400" indent="-228600" algn="r" defTabSz="400050" rtl="1">
              <a:spcBef>
                <a:spcPct val="20000"/>
              </a:spcBef>
              <a:buChar char="»"/>
              <a:tabLst>
                <a:tab pos="400050" algn="r"/>
                <a:tab pos="673100" algn="l"/>
              </a:tabLst>
              <a:defRPr sz="2000">
                <a:solidFill>
                  <a:schemeClr val="tx1"/>
                </a:solidFill>
                <a:latin typeface="Comic Sans MS" panose="030F0702030302020204" pitchFamily="66" charset="0"/>
                <a:cs typeface="Arial" panose="020B0604020202020204" pitchFamily="34" charset="0"/>
              </a:defRPr>
            </a:lvl5pPr>
            <a:lvl6pPr marL="2514600" indent="-228600" algn="r" defTabSz="400050" rtl="1" eaLnBrk="0" fontAlgn="base" hangingPunct="0">
              <a:spcBef>
                <a:spcPct val="20000"/>
              </a:spcBef>
              <a:spcAft>
                <a:spcPct val="0"/>
              </a:spcAft>
              <a:buChar char="»"/>
              <a:tabLst>
                <a:tab pos="400050" algn="r"/>
                <a:tab pos="673100" algn="l"/>
              </a:tabLst>
              <a:defRPr sz="2000">
                <a:solidFill>
                  <a:schemeClr val="tx1"/>
                </a:solidFill>
                <a:latin typeface="Comic Sans MS" panose="030F0702030302020204" pitchFamily="66" charset="0"/>
                <a:cs typeface="Arial" panose="020B0604020202020204" pitchFamily="34" charset="0"/>
              </a:defRPr>
            </a:lvl6pPr>
            <a:lvl7pPr marL="2971800" indent="-228600" algn="r" defTabSz="400050" rtl="1" eaLnBrk="0" fontAlgn="base" hangingPunct="0">
              <a:spcBef>
                <a:spcPct val="20000"/>
              </a:spcBef>
              <a:spcAft>
                <a:spcPct val="0"/>
              </a:spcAft>
              <a:buChar char="»"/>
              <a:tabLst>
                <a:tab pos="400050" algn="r"/>
                <a:tab pos="673100" algn="l"/>
              </a:tabLst>
              <a:defRPr sz="2000">
                <a:solidFill>
                  <a:schemeClr val="tx1"/>
                </a:solidFill>
                <a:latin typeface="Comic Sans MS" panose="030F0702030302020204" pitchFamily="66" charset="0"/>
                <a:cs typeface="Arial" panose="020B0604020202020204" pitchFamily="34" charset="0"/>
              </a:defRPr>
            </a:lvl7pPr>
            <a:lvl8pPr marL="3429000" indent="-228600" algn="r" defTabSz="400050" rtl="1" eaLnBrk="0" fontAlgn="base" hangingPunct="0">
              <a:spcBef>
                <a:spcPct val="20000"/>
              </a:spcBef>
              <a:spcAft>
                <a:spcPct val="0"/>
              </a:spcAft>
              <a:buChar char="»"/>
              <a:tabLst>
                <a:tab pos="400050" algn="r"/>
                <a:tab pos="673100" algn="l"/>
              </a:tabLst>
              <a:defRPr sz="2000">
                <a:solidFill>
                  <a:schemeClr val="tx1"/>
                </a:solidFill>
                <a:latin typeface="Comic Sans MS" panose="030F0702030302020204" pitchFamily="66" charset="0"/>
                <a:cs typeface="Arial" panose="020B0604020202020204" pitchFamily="34" charset="0"/>
              </a:defRPr>
            </a:lvl8pPr>
            <a:lvl9pPr marL="3886200" indent="-228600" algn="r" defTabSz="400050" rtl="1" eaLnBrk="0" fontAlgn="base" hangingPunct="0">
              <a:spcBef>
                <a:spcPct val="20000"/>
              </a:spcBef>
              <a:spcAft>
                <a:spcPct val="0"/>
              </a:spcAft>
              <a:buChar char="»"/>
              <a:tabLst>
                <a:tab pos="400050" algn="r"/>
                <a:tab pos="673100" algn="l"/>
              </a:tabLst>
              <a:defRPr sz="2000">
                <a:solidFill>
                  <a:schemeClr val="tx1"/>
                </a:solidFill>
                <a:latin typeface="Comic Sans MS" panose="030F0702030302020204" pitchFamily="66" charset="0"/>
                <a:cs typeface="Arial" panose="020B0604020202020204" pitchFamily="34" charset="0"/>
              </a:defRPr>
            </a:lvl9pPr>
          </a:lstStyle>
          <a:p>
            <a:pPr algn="l" rtl="0">
              <a:lnSpc>
                <a:spcPct val="95000"/>
              </a:lnSpc>
              <a:spcBef>
                <a:spcPct val="0"/>
              </a:spcBef>
              <a:buFontTx/>
              <a:buNone/>
            </a:pPr>
            <a:r>
              <a:rPr lang="en-US" altLang="en-US" sz="2400" b="1" i="1">
                <a:solidFill>
                  <a:srgbClr val="000000"/>
                </a:solidFill>
                <a:latin typeface="Courier New" panose="02070309020205020404" pitchFamily="49" charset="0"/>
              </a:rPr>
              <a:t>identifier</a:t>
            </a:r>
            <a:r>
              <a:rPr lang="en-US" altLang="en-US" sz="2400" b="1">
                <a:solidFill>
                  <a:srgbClr val="000000"/>
                </a:solidFill>
                <a:latin typeface="Courier New" panose="02070309020205020404" pitchFamily="49" charset="0"/>
              </a:rPr>
              <a:t> [CONSTANT] </a:t>
            </a:r>
            <a:r>
              <a:rPr lang="en-US" altLang="en-US" sz="2400" b="1" i="1">
                <a:solidFill>
                  <a:srgbClr val="000000"/>
                </a:solidFill>
                <a:latin typeface="Courier New" panose="02070309020205020404" pitchFamily="49" charset="0"/>
              </a:rPr>
              <a:t>datatype</a:t>
            </a:r>
            <a:r>
              <a:rPr lang="en-US" altLang="en-US" sz="2400" b="1">
                <a:solidFill>
                  <a:srgbClr val="000000"/>
                </a:solidFill>
                <a:latin typeface="Courier New" panose="02070309020205020404" pitchFamily="49" charset="0"/>
              </a:rPr>
              <a:t> [NOT NULL]   </a:t>
            </a:r>
          </a:p>
          <a:p>
            <a:pPr algn="l" rtl="0">
              <a:lnSpc>
                <a:spcPct val="95000"/>
              </a:lnSpc>
              <a:spcBef>
                <a:spcPct val="0"/>
              </a:spcBef>
              <a:buFontTx/>
              <a:buNone/>
            </a:pPr>
            <a:r>
              <a:rPr lang="en-US" altLang="en-US" sz="2400" b="1">
                <a:solidFill>
                  <a:srgbClr val="000000"/>
                </a:solidFill>
                <a:latin typeface="Courier New" panose="02070309020205020404" pitchFamily="49" charset="0"/>
              </a:rPr>
              <a:t>		[:= | DEFAULT </a:t>
            </a:r>
            <a:r>
              <a:rPr lang="en-US" altLang="en-US" sz="2400" b="1" i="1">
                <a:solidFill>
                  <a:srgbClr val="000000"/>
                </a:solidFill>
                <a:latin typeface="Courier New" panose="02070309020205020404" pitchFamily="49" charset="0"/>
              </a:rPr>
              <a:t>expr</a:t>
            </a:r>
            <a:r>
              <a:rPr lang="en-US" altLang="en-US" sz="2400" b="1">
                <a:solidFill>
                  <a:srgbClr val="000000"/>
                </a:solidFill>
                <a:latin typeface="Courier New" panose="02070309020205020404" pitchFamily="49" charset="0"/>
              </a:rPr>
              <a:t>];</a:t>
            </a:r>
          </a:p>
        </p:txBody>
      </p:sp>
      <p:sp>
        <p:nvSpPr>
          <p:cNvPr id="24581" name="Rectangle 5">
            <a:extLst>
              <a:ext uri="{FF2B5EF4-FFF2-40B4-BE49-F238E27FC236}">
                <a16:creationId xmlns:a16="http://schemas.microsoft.com/office/drawing/2014/main" id="{1D5283E0-E28C-443C-87DE-F1EF0D9B4301}"/>
              </a:ext>
            </a:extLst>
          </p:cNvPr>
          <p:cNvSpPr>
            <a:spLocks noChangeArrowheads="1"/>
          </p:cNvSpPr>
          <p:nvPr/>
        </p:nvSpPr>
        <p:spPr bwMode="blackWhite">
          <a:xfrm>
            <a:off x="685800" y="3810000"/>
            <a:ext cx="8229600" cy="2190750"/>
          </a:xfrm>
          <a:prstGeom prst="rect">
            <a:avLst/>
          </a:prstGeom>
          <a:solidFill>
            <a:srgbClr val="FFFFCC"/>
          </a:solidFill>
          <a:ln w="12700">
            <a:solidFill>
              <a:schemeClr val="bg2"/>
            </a:solidFill>
            <a:miter lim="800000"/>
            <a:headEnd/>
            <a:tailEnd/>
          </a:ln>
          <a:effectLst>
            <a:outerShdw dist="89803" dir="2700000" algn="ctr" rotWithShape="0">
              <a:srgbClr val="000000"/>
            </a:outerShdw>
          </a:effectLst>
        </p:spPr>
        <p:txBody>
          <a:bodyPr lIns="92075" tIns="46038" rIns="92075" bIns="46038">
            <a:spAutoFit/>
          </a:bodyPr>
          <a:lstStyle>
            <a:lvl1pPr algn="r" defTabSz="400050" rtl="1">
              <a:spcBef>
                <a:spcPct val="20000"/>
              </a:spcBef>
              <a:buChar char="•"/>
              <a:tabLst>
                <a:tab pos="400050" algn="r"/>
                <a:tab pos="673100" algn="l"/>
              </a:tabLst>
              <a:defRPr sz="3200">
                <a:solidFill>
                  <a:schemeClr val="tx1"/>
                </a:solidFill>
                <a:latin typeface="Comic Sans MS" panose="030F0702030302020204" pitchFamily="66" charset="0"/>
                <a:cs typeface="Arial" panose="020B0604020202020204" pitchFamily="34" charset="0"/>
              </a:defRPr>
            </a:lvl1pPr>
            <a:lvl2pPr marL="742950" indent="-285750" algn="r" defTabSz="400050" rtl="1">
              <a:spcBef>
                <a:spcPct val="20000"/>
              </a:spcBef>
              <a:buChar char="–"/>
              <a:tabLst>
                <a:tab pos="400050" algn="r"/>
                <a:tab pos="673100" algn="l"/>
              </a:tabLst>
              <a:defRPr sz="2800">
                <a:solidFill>
                  <a:schemeClr val="tx1"/>
                </a:solidFill>
                <a:latin typeface="Comic Sans MS" panose="030F0702030302020204" pitchFamily="66" charset="0"/>
                <a:cs typeface="Arial" panose="020B0604020202020204" pitchFamily="34" charset="0"/>
              </a:defRPr>
            </a:lvl2pPr>
            <a:lvl3pPr marL="1143000" indent="-228600" algn="r" defTabSz="400050" rtl="1">
              <a:spcBef>
                <a:spcPct val="20000"/>
              </a:spcBef>
              <a:buChar char="•"/>
              <a:tabLst>
                <a:tab pos="400050" algn="r"/>
                <a:tab pos="673100" algn="l"/>
              </a:tabLst>
              <a:defRPr sz="2400">
                <a:solidFill>
                  <a:schemeClr val="tx1"/>
                </a:solidFill>
                <a:latin typeface="Comic Sans MS" panose="030F0702030302020204" pitchFamily="66" charset="0"/>
                <a:cs typeface="Arial" panose="020B0604020202020204" pitchFamily="34" charset="0"/>
              </a:defRPr>
            </a:lvl3pPr>
            <a:lvl4pPr marL="1600200" indent="-228600" algn="r" defTabSz="400050" rtl="1">
              <a:spcBef>
                <a:spcPct val="20000"/>
              </a:spcBef>
              <a:buChar char="–"/>
              <a:tabLst>
                <a:tab pos="400050" algn="r"/>
                <a:tab pos="673100" algn="l"/>
              </a:tabLst>
              <a:defRPr sz="2000">
                <a:solidFill>
                  <a:schemeClr val="tx1"/>
                </a:solidFill>
                <a:latin typeface="Comic Sans MS" panose="030F0702030302020204" pitchFamily="66" charset="0"/>
                <a:cs typeface="Arial" panose="020B0604020202020204" pitchFamily="34" charset="0"/>
              </a:defRPr>
            </a:lvl4pPr>
            <a:lvl5pPr marL="2057400" indent="-228600" algn="r" defTabSz="400050" rtl="1">
              <a:spcBef>
                <a:spcPct val="20000"/>
              </a:spcBef>
              <a:buChar char="»"/>
              <a:tabLst>
                <a:tab pos="400050" algn="r"/>
                <a:tab pos="673100" algn="l"/>
              </a:tabLst>
              <a:defRPr sz="2000">
                <a:solidFill>
                  <a:schemeClr val="tx1"/>
                </a:solidFill>
                <a:latin typeface="Comic Sans MS" panose="030F0702030302020204" pitchFamily="66" charset="0"/>
                <a:cs typeface="Arial" panose="020B0604020202020204" pitchFamily="34" charset="0"/>
              </a:defRPr>
            </a:lvl5pPr>
            <a:lvl6pPr marL="2514600" indent="-228600" algn="r" defTabSz="400050" rtl="1" eaLnBrk="0" fontAlgn="base" hangingPunct="0">
              <a:spcBef>
                <a:spcPct val="20000"/>
              </a:spcBef>
              <a:spcAft>
                <a:spcPct val="0"/>
              </a:spcAft>
              <a:buChar char="»"/>
              <a:tabLst>
                <a:tab pos="400050" algn="r"/>
                <a:tab pos="673100" algn="l"/>
              </a:tabLst>
              <a:defRPr sz="2000">
                <a:solidFill>
                  <a:schemeClr val="tx1"/>
                </a:solidFill>
                <a:latin typeface="Comic Sans MS" panose="030F0702030302020204" pitchFamily="66" charset="0"/>
                <a:cs typeface="Arial" panose="020B0604020202020204" pitchFamily="34" charset="0"/>
              </a:defRPr>
            </a:lvl6pPr>
            <a:lvl7pPr marL="2971800" indent="-228600" algn="r" defTabSz="400050" rtl="1" eaLnBrk="0" fontAlgn="base" hangingPunct="0">
              <a:spcBef>
                <a:spcPct val="20000"/>
              </a:spcBef>
              <a:spcAft>
                <a:spcPct val="0"/>
              </a:spcAft>
              <a:buChar char="»"/>
              <a:tabLst>
                <a:tab pos="400050" algn="r"/>
                <a:tab pos="673100" algn="l"/>
              </a:tabLst>
              <a:defRPr sz="2000">
                <a:solidFill>
                  <a:schemeClr val="tx1"/>
                </a:solidFill>
                <a:latin typeface="Comic Sans MS" panose="030F0702030302020204" pitchFamily="66" charset="0"/>
                <a:cs typeface="Arial" panose="020B0604020202020204" pitchFamily="34" charset="0"/>
              </a:defRPr>
            </a:lvl7pPr>
            <a:lvl8pPr marL="3429000" indent="-228600" algn="r" defTabSz="400050" rtl="1" eaLnBrk="0" fontAlgn="base" hangingPunct="0">
              <a:spcBef>
                <a:spcPct val="20000"/>
              </a:spcBef>
              <a:spcAft>
                <a:spcPct val="0"/>
              </a:spcAft>
              <a:buChar char="»"/>
              <a:tabLst>
                <a:tab pos="400050" algn="r"/>
                <a:tab pos="673100" algn="l"/>
              </a:tabLst>
              <a:defRPr sz="2000">
                <a:solidFill>
                  <a:schemeClr val="tx1"/>
                </a:solidFill>
                <a:latin typeface="Comic Sans MS" panose="030F0702030302020204" pitchFamily="66" charset="0"/>
                <a:cs typeface="Arial" panose="020B0604020202020204" pitchFamily="34" charset="0"/>
              </a:defRPr>
            </a:lvl8pPr>
            <a:lvl9pPr marL="3886200" indent="-228600" algn="r" defTabSz="400050" rtl="1" eaLnBrk="0" fontAlgn="base" hangingPunct="0">
              <a:spcBef>
                <a:spcPct val="20000"/>
              </a:spcBef>
              <a:spcAft>
                <a:spcPct val="0"/>
              </a:spcAft>
              <a:buChar char="»"/>
              <a:tabLst>
                <a:tab pos="400050" algn="r"/>
                <a:tab pos="673100" algn="l"/>
              </a:tabLst>
              <a:defRPr sz="2000">
                <a:solidFill>
                  <a:schemeClr val="tx1"/>
                </a:solidFill>
                <a:latin typeface="Comic Sans MS" panose="030F0702030302020204" pitchFamily="66" charset="0"/>
                <a:cs typeface="Arial" panose="020B0604020202020204" pitchFamily="34" charset="0"/>
              </a:defRPr>
            </a:lvl9pPr>
          </a:lstStyle>
          <a:p>
            <a:pPr algn="l" rtl="0">
              <a:lnSpc>
                <a:spcPct val="95000"/>
              </a:lnSpc>
              <a:spcBef>
                <a:spcPct val="0"/>
              </a:spcBef>
              <a:buFontTx/>
              <a:buNone/>
            </a:pPr>
            <a:r>
              <a:rPr lang="en-US" altLang="en-US" sz="2400" b="1">
                <a:solidFill>
                  <a:srgbClr val="000000"/>
                </a:solidFill>
                <a:latin typeface="Courier New" panose="02070309020205020404" pitchFamily="49" charset="0"/>
              </a:rPr>
              <a:t>Declare</a:t>
            </a:r>
          </a:p>
          <a:p>
            <a:pPr algn="l" rtl="0">
              <a:lnSpc>
                <a:spcPct val="95000"/>
              </a:lnSpc>
              <a:spcBef>
                <a:spcPct val="0"/>
              </a:spcBef>
              <a:buFontTx/>
              <a:buNone/>
            </a:pPr>
            <a:r>
              <a:rPr lang="en-US" altLang="en-US" sz="2400" b="1">
                <a:solidFill>
                  <a:srgbClr val="000000"/>
                </a:solidFill>
                <a:latin typeface="Courier New" panose="02070309020205020404" pitchFamily="49" charset="0"/>
              </a:rPr>
              <a:t>	  birthday		DATE;		</a:t>
            </a:r>
          </a:p>
          <a:p>
            <a:pPr algn="l" rtl="0">
              <a:lnSpc>
                <a:spcPct val="95000"/>
              </a:lnSpc>
              <a:spcBef>
                <a:spcPct val="0"/>
              </a:spcBef>
              <a:buFontTx/>
              <a:buNone/>
            </a:pPr>
            <a:r>
              <a:rPr lang="en-US" altLang="en-US" sz="2400" b="1">
                <a:solidFill>
                  <a:srgbClr val="000000"/>
                </a:solidFill>
                <a:latin typeface="Courier New" panose="02070309020205020404" pitchFamily="49" charset="0"/>
              </a:rPr>
              <a:t>  age			  NUMBER(2) NOT NULL := 27;</a:t>
            </a:r>
          </a:p>
          <a:p>
            <a:pPr algn="l" rtl="0">
              <a:lnSpc>
                <a:spcPct val="95000"/>
              </a:lnSpc>
              <a:spcBef>
                <a:spcPct val="0"/>
              </a:spcBef>
              <a:buFontTx/>
              <a:buNone/>
            </a:pPr>
            <a:r>
              <a:rPr lang="en-US" altLang="en-US" sz="2400" b="1">
                <a:solidFill>
                  <a:srgbClr val="000000"/>
                </a:solidFill>
                <a:latin typeface="Courier New" panose="02070309020205020404" pitchFamily="49" charset="0"/>
              </a:rPr>
              <a:t>	  name		    VARCHAR2(13) := 'Levi';</a:t>
            </a:r>
          </a:p>
          <a:p>
            <a:pPr algn="l" rtl="0">
              <a:lnSpc>
                <a:spcPct val="95000"/>
              </a:lnSpc>
              <a:spcBef>
                <a:spcPct val="0"/>
              </a:spcBef>
              <a:buFontTx/>
              <a:buNone/>
            </a:pPr>
            <a:r>
              <a:rPr lang="en-US" altLang="en-US" sz="2400" b="1">
                <a:solidFill>
                  <a:srgbClr val="000000"/>
                </a:solidFill>
                <a:latin typeface="Courier New" panose="02070309020205020404" pitchFamily="49" charset="0"/>
              </a:rPr>
              <a:t>  	magic			CONSTANT NUMBER := 77;</a:t>
            </a:r>
          </a:p>
          <a:p>
            <a:pPr algn="l" rtl="0">
              <a:lnSpc>
                <a:spcPct val="95000"/>
              </a:lnSpc>
              <a:spcBef>
                <a:spcPct val="0"/>
              </a:spcBef>
              <a:buFontTx/>
              <a:buNone/>
            </a:pPr>
            <a:r>
              <a:rPr lang="en-US" altLang="en-US" sz="2400" b="1">
                <a:solidFill>
                  <a:srgbClr val="000000"/>
                </a:solidFill>
                <a:latin typeface="Courier New" panose="02070309020205020404" pitchFamily="49" charset="0"/>
              </a:rPr>
              <a:t>  valid			BOOLEAN NOT NULL := TRUE;</a:t>
            </a:r>
          </a:p>
        </p:txBody>
      </p:sp>
      <p:sp>
        <p:nvSpPr>
          <p:cNvPr id="24582" name="Text Box 6">
            <a:extLst>
              <a:ext uri="{FF2B5EF4-FFF2-40B4-BE49-F238E27FC236}">
                <a16:creationId xmlns:a16="http://schemas.microsoft.com/office/drawing/2014/main" id="{35B34197-DA87-4423-A8E5-D3500EF8ECEF}"/>
              </a:ext>
            </a:extLst>
          </p:cNvPr>
          <p:cNvSpPr txBox="1">
            <a:spLocks noChangeArrowheads="1"/>
          </p:cNvSpPr>
          <p:nvPr/>
        </p:nvSpPr>
        <p:spPr bwMode="auto">
          <a:xfrm>
            <a:off x="5029200" y="2819400"/>
            <a:ext cx="2971800" cy="92551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rtl="1">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lgn="r" rtl="1">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lgn="r" rtl="1">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lgn="r" rtl="1">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lgn="r" rtl="1">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lgn="l" eaLnBrk="1" hangingPunct="1">
              <a:spcBef>
                <a:spcPct val="50000"/>
              </a:spcBef>
              <a:buFontTx/>
              <a:buNone/>
            </a:pPr>
            <a:r>
              <a:rPr lang="en-US" altLang="en-US" sz="1800">
                <a:solidFill>
                  <a:srgbClr val="FF3300"/>
                </a:solidFill>
              </a:rPr>
              <a:t>Notice that PL/SQL includes all SQL data types, and more…</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3F1D657-2683-4902-851B-CC3B5CC3CD0E}"/>
              </a:ext>
            </a:extLst>
          </p:cNvPr>
          <p:cNvSpPr>
            <a:spLocks noGrp="1" noChangeArrowheads="1"/>
          </p:cNvSpPr>
          <p:nvPr>
            <p:ph type="title"/>
          </p:nvPr>
        </p:nvSpPr>
        <p:spPr/>
        <p:txBody>
          <a:bodyPr/>
          <a:lstStyle/>
          <a:p>
            <a:pPr eaLnBrk="1" hangingPunct="1"/>
            <a:r>
              <a:rPr lang="en-US" altLang="en-US">
                <a:solidFill>
                  <a:srgbClr val="C00000"/>
                </a:solidFill>
              </a:rPr>
              <a:t>PL/SQL- Assignment</a:t>
            </a:r>
          </a:p>
        </p:txBody>
      </p:sp>
      <p:sp>
        <p:nvSpPr>
          <p:cNvPr id="26627" name="Rectangle 3">
            <a:extLst>
              <a:ext uri="{FF2B5EF4-FFF2-40B4-BE49-F238E27FC236}">
                <a16:creationId xmlns:a16="http://schemas.microsoft.com/office/drawing/2014/main" id="{28C5A6C1-0024-4A61-8314-A01484F5D0B2}"/>
              </a:ext>
            </a:extLst>
          </p:cNvPr>
          <p:cNvSpPr>
            <a:spLocks noGrp="1" noChangeArrowheads="1"/>
          </p:cNvSpPr>
          <p:nvPr>
            <p:ph type="body" idx="1"/>
          </p:nvPr>
        </p:nvSpPr>
        <p:spPr>
          <a:xfrm>
            <a:off x="457200" y="1981200"/>
            <a:ext cx="8305800" cy="4114800"/>
          </a:xfrm>
        </p:spPr>
        <p:txBody>
          <a:bodyPr/>
          <a:lstStyle/>
          <a:p>
            <a:pPr eaLnBrk="1" hangingPunct="1"/>
            <a:r>
              <a:rPr lang="en-US" altLang="en-US"/>
              <a:t>All variables must be declared before their use.</a:t>
            </a:r>
          </a:p>
          <a:p>
            <a:pPr eaLnBrk="1" hangingPunct="1"/>
            <a:r>
              <a:rPr lang="en-US" altLang="en-US"/>
              <a:t>The assignment statement</a:t>
            </a:r>
          </a:p>
          <a:p>
            <a:pPr eaLnBrk="1" hangingPunct="1">
              <a:buFontTx/>
              <a:buNone/>
            </a:pPr>
            <a:r>
              <a:rPr lang="en-US" altLang="en-US"/>
              <a:t>			</a:t>
            </a:r>
            <a:r>
              <a:rPr lang="en-US" altLang="en-US" b="1">
                <a:solidFill>
                  <a:srgbClr val="C00000"/>
                </a:solidFill>
              </a:rPr>
              <a:t>:</a:t>
            </a:r>
            <a:r>
              <a:rPr lang="en-US" altLang="en-US" b="1"/>
              <a:t> =</a:t>
            </a:r>
          </a:p>
          <a:p>
            <a:pPr eaLnBrk="1" hangingPunct="1">
              <a:buFontTx/>
              <a:buNone/>
            </a:pPr>
            <a:r>
              <a:rPr lang="en-US" altLang="en-US"/>
              <a:t>    is </a:t>
            </a:r>
            <a:r>
              <a:rPr lang="en-US" altLang="en-US">
                <a:solidFill>
                  <a:srgbClr val="C00000"/>
                </a:solidFill>
              </a:rPr>
              <a:t>not the same as </a:t>
            </a:r>
            <a:r>
              <a:rPr lang="en-US" altLang="en-US"/>
              <a:t>the </a:t>
            </a:r>
            <a:r>
              <a:rPr lang="en-US" altLang="en-US">
                <a:solidFill>
                  <a:srgbClr val="C00000"/>
                </a:solidFill>
              </a:rPr>
              <a:t>equality </a:t>
            </a:r>
            <a:r>
              <a:rPr lang="en-US" altLang="en-US" b="1">
                <a:solidFill>
                  <a:srgbClr val="C00000"/>
                </a:solidFill>
              </a:rPr>
              <a:t>=</a:t>
            </a:r>
            <a:r>
              <a:rPr lang="en-US" altLang="en-US"/>
              <a:t>(comparison) operator</a:t>
            </a:r>
          </a:p>
          <a:p>
            <a:pPr eaLnBrk="1" hangingPunct="1">
              <a:buFontTx/>
              <a:buNone/>
            </a:pPr>
            <a:r>
              <a:rPr lang="en-US" altLang="en-US"/>
              <a:t>			 </a:t>
            </a:r>
            <a:r>
              <a:rPr lang="en-US" altLang="en-US" b="1"/>
              <a:t> </a:t>
            </a:r>
            <a:r>
              <a:rPr lang="en-US" altLang="en-US" b="1">
                <a:solidFill>
                  <a:srgbClr val="C00000"/>
                </a:solidFill>
              </a:rPr>
              <a:t>=</a:t>
            </a:r>
          </a:p>
          <a:p>
            <a:pPr eaLnBrk="1" hangingPunct="1"/>
            <a:r>
              <a:rPr lang="en-US" altLang="en-US"/>
              <a:t>All statements end with a </a:t>
            </a:r>
            <a:r>
              <a:rPr lang="en-US" altLang="en-US" b="1">
                <a:solidFill>
                  <a:srgbClr val="EF2121"/>
                </a:solidFill>
              </a:rPr>
              <a:t>; </a:t>
            </a:r>
            <a:r>
              <a:rPr lang="en-US" altLang="en-US"/>
              <a:t>semicolon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BD7F8FF7-69BB-424B-83EB-F683E4F74C17}"/>
              </a:ext>
            </a:extLst>
          </p:cNvPr>
          <p:cNvSpPr>
            <a:spLocks noGrp="1" noChangeArrowheads="1"/>
          </p:cNvSpPr>
          <p:nvPr>
            <p:ph type="title"/>
          </p:nvPr>
        </p:nvSpPr>
        <p:spPr>
          <a:xfrm>
            <a:off x="723900" y="381000"/>
            <a:ext cx="7772400" cy="609600"/>
          </a:xfrm>
        </p:spPr>
        <p:txBody>
          <a:bodyPr/>
          <a:lstStyle/>
          <a:p>
            <a:r>
              <a:rPr lang="en-US" altLang="en-US">
                <a:solidFill>
                  <a:srgbClr val="C00000"/>
                </a:solidFill>
              </a:rPr>
              <a:t>DBMS_OUTPUT.PUT_LINE()</a:t>
            </a:r>
            <a:endParaRPr lang="en-IN" altLang="en-US">
              <a:solidFill>
                <a:srgbClr val="C00000"/>
              </a:solidFill>
            </a:endParaRPr>
          </a:p>
        </p:txBody>
      </p:sp>
      <p:sp>
        <p:nvSpPr>
          <p:cNvPr id="27651" name="Content Placeholder 2">
            <a:extLst>
              <a:ext uri="{FF2B5EF4-FFF2-40B4-BE49-F238E27FC236}">
                <a16:creationId xmlns:a16="http://schemas.microsoft.com/office/drawing/2014/main" id="{3710A379-A219-4493-BA06-782635D74597}"/>
              </a:ext>
            </a:extLst>
          </p:cNvPr>
          <p:cNvSpPr>
            <a:spLocks noGrp="1" noChangeArrowheads="1"/>
          </p:cNvSpPr>
          <p:nvPr>
            <p:ph idx="1"/>
          </p:nvPr>
        </p:nvSpPr>
        <p:spPr>
          <a:xfrm>
            <a:off x="723900" y="1109663"/>
            <a:ext cx="7772400" cy="4114800"/>
          </a:xfrm>
        </p:spPr>
        <p:txBody>
          <a:bodyPr/>
          <a:lstStyle/>
          <a:p>
            <a:pPr>
              <a:lnSpc>
                <a:spcPct val="112000"/>
              </a:lnSpc>
            </a:pPr>
            <a:r>
              <a:rPr lang="en-IN" altLang="en-US" sz="2800" b="1"/>
              <a:t>Printing on the screen </a:t>
            </a:r>
          </a:p>
          <a:p>
            <a:pPr>
              <a:lnSpc>
                <a:spcPct val="112000"/>
              </a:lnSpc>
            </a:pPr>
            <a:r>
              <a:rPr lang="en-US" altLang="en-US" sz="2400"/>
              <a:t>DBMS_OUTPUT is the package , defined with function PUT_LINE( string variable ) .</a:t>
            </a:r>
          </a:p>
          <a:p>
            <a:pPr>
              <a:lnSpc>
                <a:spcPct val="112000"/>
              </a:lnSpc>
            </a:pPr>
            <a:r>
              <a:rPr lang="en-US" altLang="en-US" sz="2400"/>
              <a:t> string variable value passed can be displayed on the screen. </a:t>
            </a:r>
          </a:p>
          <a:p>
            <a:pPr>
              <a:lnSpc>
                <a:spcPct val="112000"/>
              </a:lnSpc>
            </a:pPr>
            <a:r>
              <a:rPr lang="en-US" altLang="en-US" sz="2400"/>
              <a:t>Before using DBMS_OUTPUT.PUT_LINE( ..) , use SET SERVEROUTPUT ON at SQL prompt </a:t>
            </a:r>
            <a:endParaRPr lang="en-IN" altLang="en-US" sz="1800"/>
          </a:p>
        </p:txBody>
      </p:sp>
      <p:sp>
        <p:nvSpPr>
          <p:cNvPr id="27652" name="Rectangle 3">
            <a:extLst>
              <a:ext uri="{FF2B5EF4-FFF2-40B4-BE49-F238E27FC236}">
                <a16:creationId xmlns:a16="http://schemas.microsoft.com/office/drawing/2014/main" id="{F1569F9C-BA22-4C1F-BC90-6F5A62FF0CE0}"/>
              </a:ext>
            </a:extLst>
          </p:cNvPr>
          <p:cNvSpPr>
            <a:spLocks noChangeArrowheads="1"/>
          </p:cNvSpPr>
          <p:nvPr/>
        </p:nvSpPr>
        <p:spPr bwMode="auto">
          <a:xfrm>
            <a:off x="76200" y="4254967"/>
            <a:ext cx="9372600"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EF2121"/>
                </a:solidFill>
              </a:rPr>
              <a:t>Example</a:t>
            </a:r>
            <a:r>
              <a:rPr lang="en-US" altLang="en-US" sz="2400" b="1"/>
              <a:t>:</a:t>
            </a:r>
          </a:p>
          <a:p>
            <a:pPr>
              <a:spcBef>
                <a:spcPct val="0"/>
              </a:spcBef>
              <a:buFontTx/>
              <a:buNone/>
            </a:pPr>
            <a:r>
              <a:rPr lang="en-US" altLang="en-US" sz="2400"/>
              <a:t>SET SERVEROUTPUT ON</a:t>
            </a:r>
            <a:endParaRPr lang="en-US" altLang="en-US" sz="2400" b="1"/>
          </a:p>
          <a:p>
            <a:pPr>
              <a:spcBef>
                <a:spcPct val="0"/>
              </a:spcBef>
              <a:buFontTx/>
              <a:buNone/>
            </a:pPr>
            <a:r>
              <a:rPr lang="en-US" altLang="en-US" sz="2400"/>
              <a:t>DBMS_OUTPUT.PUT_LINE(‘HELLO ….’);</a:t>
            </a:r>
          </a:p>
          <a:p>
            <a:pPr>
              <a:spcBef>
                <a:spcPct val="0"/>
              </a:spcBef>
              <a:buFontTx/>
              <a:buNone/>
            </a:pPr>
            <a:r>
              <a:rPr lang="en-US" altLang="en-US" sz="2400"/>
              <a:t>DBMS_OUTPUT.PUT_LINE(‘MY Register Number ‘ ||</a:t>
            </a:r>
            <a:r>
              <a:rPr lang="en-US" altLang="en-US" sz="2400" err="1"/>
              <a:t>to_char</a:t>
            </a:r>
            <a:r>
              <a:rPr lang="en-US" altLang="en-US" sz="2400"/>
              <a:t>(12345));</a:t>
            </a:r>
          </a:p>
          <a:p>
            <a:pPr>
              <a:spcBef>
                <a:spcPct val="0"/>
              </a:spcBef>
              <a:buFontTx/>
              <a:buNone/>
            </a:pPr>
            <a:r>
              <a:rPr lang="en-US" altLang="en-US" sz="2800" b="1">
                <a:solidFill>
                  <a:srgbClr val="C00000"/>
                </a:solidFill>
              </a:rPr>
              <a:t>||</a:t>
            </a:r>
            <a:r>
              <a:rPr lang="en-US" altLang="en-US" sz="2400"/>
              <a:t> symbol concatenates two strings.</a:t>
            </a:r>
            <a:endParaRPr lang="en-IN" altLang="en-US" sz="240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Arial"/>
      </a:majorFont>
      <a:minorFont>
        <a:latin typeface="Comic Sans MS"/>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1" eaLnBrk="1" fontAlgn="base" latinLnBrk="0" hangingPunct="1">
          <a:lnSpc>
            <a:spcPct val="100000"/>
          </a:lnSpc>
          <a:spcBef>
            <a:spcPct val="0"/>
          </a:spcBef>
          <a:spcAft>
            <a:spcPct val="0"/>
          </a:spcAft>
          <a:buClrTx/>
          <a:buSzTx/>
          <a:buFontTx/>
          <a:buNone/>
          <a:tabLst/>
          <a:defRPr kumimoji="0" lang="he-IL" altLang="en-US" sz="1800" b="0" i="0" u="none" strike="noStrike" cap="none" normalizeH="0" baseline="0" smtClean="0">
            <a:ln>
              <a:noFill/>
            </a:ln>
            <a:solidFill>
              <a:schemeClr val="tx1"/>
            </a:solidFill>
            <a:effectLst/>
            <a:latin typeface="Comic Sans MS" panose="030F0702030302020204" pitchFamily="66"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1" eaLnBrk="1" fontAlgn="base" latinLnBrk="0" hangingPunct="1">
          <a:lnSpc>
            <a:spcPct val="100000"/>
          </a:lnSpc>
          <a:spcBef>
            <a:spcPct val="0"/>
          </a:spcBef>
          <a:spcAft>
            <a:spcPct val="0"/>
          </a:spcAft>
          <a:buClrTx/>
          <a:buSzTx/>
          <a:buFontTx/>
          <a:buNone/>
          <a:tabLst/>
          <a:defRPr kumimoji="0" lang="he-IL" altLang="en-US" sz="1800" b="0" i="0" u="none" strike="noStrike" cap="none" normalizeH="0" baseline="0" smtClean="0">
            <a:ln>
              <a:noFill/>
            </a:ln>
            <a:solidFill>
              <a:schemeClr val="tx1"/>
            </a:solidFill>
            <a:effectLst/>
            <a:latin typeface="Comic Sans MS" panose="030F0702030302020204" pitchFamily="66" charset="0"/>
            <a:cs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6555ff34-ecb9-4dd7-8026-f8d44bab36a6" xsi:nil="true"/>
    <lcf76f155ced4ddcb4097134ff3c332f xmlns="cec7fef7-e975-4ca8-918d-7eb5d545cf95">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7F7A14CA634AE469B96691D94FD32F7" ma:contentTypeVersion="13" ma:contentTypeDescription="Create a new document." ma:contentTypeScope="" ma:versionID="004e0c0ab143f8cf91b32d349cc1d6fe">
  <xsd:schema xmlns:xsd="http://www.w3.org/2001/XMLSchema" xmlns:xs="http://www.w3.org/2001/XMLSchema" xmlns:p="http://schemas.microsoft.com/office/2006/metadata/properties" xmlns:ns2="cec7fef7-e975-4ca8-918d-7eb5d545cf95" xmlns:ns3="6555ff34-ecb9-4dd7-8026-f8d44bab36a6" targetNamespace="http://schemas.microsoft.com/office/2006/metadata/properties" ma:root="true" ma:fieldsID="031f11a8c35f8f92336b2f5273747930" ns2:_="" ns3:_="">
    <xsd:import namespace="cec7fef7-e975-4ca8-918d-7eb5d545cf95"/>
    <xsd:import namespace="6555ff34-ecb9-4dd7-8026-f8d44bab36a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c7fef7-e975-4ca8-918d-7eb5d545cf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555ff34-ecb9-4dd7-8026-f8d44bab36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956fa0ee-5118-448d-ac54-87e27872924d}" ma:internalName="TaxCatchAll" ma:showField="CatchAllData" ma:web="6555ff34-ecb9-4dd7-8026-f8d44bab36a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4A968B-1BCA-4626-AE13-F4C4C3431B68}">
  <ds:schemaRefs>
    <ds:schemaRef ds:uri="http://schemas.microsoft.com/sharepoint/v3/contenttype/forms"/>
  </ds:schemaRefs>
</ds:datastoreItem>
</file>

<file path=customXml/itemProps2.xml><?xml version="1.0" encoding="utf-8"?>
<ds:datastoreItem xmlns:ds="http://schemas.openxmlformats.org/officeDocument/2006/customXml" ds:itemID="{94617B84-2E11-40F4-A04A-06604B62B34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D1A6541-6CFB-49F6-990B-0D998A2476BB}"/>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49</Slides>
  <Notes>29</Notes>
  <HiddenSlides>0</HiddenSlides>
  <ScaleCrop>false</ScaleCrop>
  <HeadingPairs>
    <vt:vector size="4" baseType="variant">
      <vt:variant>
        <vt:lpstr>Theme</vt:lpstr>
      </vt:variant>
      <vt:variant>
        <vt:i4>2</vt:i4>
      </vt:variant>
      <vt:variant>
        <vt:lpstr>Slide Titles</vt:lpstr>
      </vt:variant>
      <vt:variant>
        <vt:i4>49</vt:i4>
      </vt:variant>
    </vt:vector>
  </HeadingPairs>
  <TitlesOfParts>
    <vt:vector size="51" baseType="lpstr">
      <vt:lpstr>Default Design</vt:lpstr>
      <vt:lpstr>1_Default Design</vt:lpstr>
      <vt:lpstr>PL/SQL</vt:lpstr>
      <vt:lpstr>What is PL/SQL</vt:lpstr>
      <vt:lpstr>Why PL/SQL</vt:lpstr>
      <vt:lpstr>PL/SQL BLOCK STRUCTURE</vt:lpstr>
      <vt:lpstr>PL/SQL Block Types</vt:lpstr>
      <vt:lpstr>PL/SQL Variable Types</vt:lpstr>
      <vt:lpstr> DECLARE</vt:lpstr>
      <vt:lpstr>PL/SQL- Assignment</vt:lpstr>
      <vt:lpstr>DBMS_OUTPUT.PUT_LINE()</vt:lpstr>
      <vt:lpstr>PL/SQL FIRST PROGRAM</vt:lpstr>
      <vt:lpstr>PL/SQL Sample Program</vt:lpstr>
      <vt:lpstr>PL/SQL sample program</vt:lpstr>
      <vt:lpstr>Retrieving Column values into variables</vt:lpstr>
      <vt:lpstr>PowerPoint Presentation</vt:lpstr>
      <vt:lpstr>SELECT.. INTO..</vt:lpstr>
      <vt:lpstr>%TYPE</vt:lpstr>
      <vt:lpstr>%ROWTYPE</vt:lpstr>
      <vt:lpstr>%ROWTYPE</vt:lpstr>
      <vt:lpstr>Example:</vt:lpstr>
      <vt:lpstr>COMMON IN-BUILT STRING FUNCTIONS</vt:lpstr>
      <vt:lpstr>COMMON IN-BUILT NUMERIC FUNCTIONS</vt:lpstr>
      <vt:lpstr>Conditional logic</vt:lpstr>
      <vt:lpstr>IF-THEN-ELSIF Statements</vt:lpstr>
      <vt:lpstr>CASE.. WHEN  Statement </vt:lpstr>
      <vt:lpstr>CASE.. WHEN- Example</vt:lpstr>
      <vt:lpstr>Loops: Simple Loop </vt:lpstr>
      <vt:lpstr>Loops: FOR Loop</vt:lpstr>
      <vt:lpstr>Example-Loops: FOR Loop</vt:lpstr>
      <vt:lpstr>Example-Loops: FOR Loop ( REVERSE)</vt:lpstr>
      <vt:lpstr>Example-Loops: WHILE Loop</vt:lpstr>
      <vt:lpstr>Cursors</vt:lpstr>
      <vt:lpstr>CURSORS</vt:lpstr>
      <vt:lpstr>PowerPoint Presentation</vt:lpstr>
      <vt:lpstr>Implicit Cursor Attributes</vt:lpstr>
      <vt:lpstr>Implicit Cursor</vt:lpstr>
      <vt:lpstr>PowerPoint Presentation</vt:lpstr>
      <vt:lpstr>PowerPoint Presentation</vt:lpstr>
      <vt:lpstr>Explicit Cursor Control</vt:lpstr>
      <vt:lpstr>Example-1</vt:lpstr>
      <vt:lpstr>Assume we have two tables- EMP(Empno, Ename, Sal, Deptno) Deptno references DEPT &amp;  DEPT(Deptno, Dname, Budget);</vt:lpstr>
      <vt:lpstr>PowerPoint Presentation</vt:lpstr>
      <vt:lpstr>PowerPoint Presentation</vt:lpstr>
      <vt:lpstr>PowerPoint Presentation</vt:lpstr>
      <vt:lpstr>Explicit Cursor- cursor for loop</vt:lpstr>
      <vt:lpstr>Parameterized Cursor</vt:lpstr>
      <vt:lpstr>Example 3-Parameterized Cursor</vt:lpstr>
      <vt:lpstr>Parameterized Cursor</vt:lpstr>
      <vt:lpstr>END-PLSQL &amp; CURSOR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dc:creator>
  <cp:revision>2</cp:revision>
  <dcterms:created xsi:type="dcterms:W3CDTF">1601-01-01T00:00:00Z</dcterms:created>
  <dcterms:modified xsi:type="dcterms:W3CDTF">2023-05-10T21:02:38Z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0x01010027F7A14CA634AE469B96691D94FD32F7</vt:lpwstr>
  </property>
</Properties>
</file>