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7920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104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296173"/>
            <a:ext cx="10363200" cy="2757347"/>
          </a:xfrm>
        </p:spPr>
        <p:txBody>
          <a:bodyPr anchor="b"/>
          <a:lstStyle>
            <a:lvl1pPr algn="ctr">
              <a:defRPr sz="6929"/>
            </a:lvl1pPr>
          </a:lstStyle>
          <a:p>
            <a:r>
              <a:rPr lang="en-US"/>
              <a:t>Click to edit Master title style</a:t>
            </a:r>
            <a:endParaRPr lang="en-US" dirty="0"/>
          </a:p>
        </p:txBody>
      </p:sp>
      <p:sp>
        <p:nvSpPr>
          <p:cNvPr id="3" name="Subtitle 2"/>
          <p:cNvSpPr>
            <a:spLocks noGrp="1"/>
          </p:cNvSpPr>
          <p:nvPr>
            <p:ph type="subTitle" idx="1"/>
          </p:nvPr>
        </p:nvSpPr>
        <p:spPr>
          <a:xfrm>
            <a:off x="1524000" y="4159854"/>
            <a:ext cx="9144000" cy="1912175"/>
          </a:xfrm>
        </p:spPr>
        <p:txBody>
          <a:bodyPr/>
          <a:lstStyle>
            <a:lvl1pPr marL="0" indent="0" algn="ctr">
              <a:buNone/>
              <a:defRPr sz="2772"/>
            </a:lvl1pPr>
            <a:lvl2pPr marL="528020" indent="0" algn="ctr">
              <a:buNone/>
              <a:defRPr sz="2310"/>
            </a:lvl2pPr>
            <a:lvl3pPr marL="1056041" indent="0" algn="ctr">
              <a:buNone/>
              <a:defRPr sz="2079"/>
            </a:lvl3pPr>
            <a:lvl4pPr marL="1584061" indent="0" algn="ctr">
              <a:buNone/>
              <a:defRPr sz="1848"/>
            </a:lvl4pPr>
            <a:lvl5pPr marL="2112081" indent="0" algn="ctr">
              <a:buNone/>
              <a:defRPr sz="1848"/>
            </a:lvl5pPr>
            <a:lvl6pPr marL="2640101" indent="0" algn="ctr">
              <a:buNone/>
              <a:defRPr sz="1848"/>
            </a:lvl6pPr>
            <a:lvl7pPr marL="3168122" indent="0" algn="ctr">
              <a:buNone/>
              <a:defRPr sz="1848"/>
            </a:lvl7pPr>
            <a:lvl8pPr marL="3696142" indent="0" algn="ctr">
              <a:buNone/>
              <a:defRPr sz="1848"/>
            </a:lvl8pPr>
            <a:lvl9pPr marL="4224162" indent="0" algn="ctr">
              <a:buNone/>
              <a:defRPr sz="184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3DEE43-6877-4E19-AC5B-D8574F0CEAEF}"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7E078-8A25-4A72-BA7F-A462459D9E41}" type="slidenum">
              <a:rPr lang="en-IN" smtClean="0"/>
              <a:t>‹#›</a:t>
            </a:fld>
            <a:endParaRPr lang="en-IN"/>
          </a:p>
        </p:txBody>
      </p:sp>
    </p:spTree>
    <p:extLst>
      <p:ext uri="{BB962C8B-B14F-4D97-AF65-F5344CB8AC3E}">
        <p14:creationId xmlns:p14="http://schemas.microsoft.com/office/powerpoint/2010/main" val="424052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DEE43-6877-4E19-AC5B-D8574F0CEAEF}"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7E078-8A25-4A72-BA7F-A462459D9E41}" type="slidenum">
              <a:rPr lang="en-IN" smtClean="0"/>
              <a:t>‹#›</a:t>
            </a:fld>
            <a:endParaRPr lang="en-IN"/>
          </a:p>
        </p:txBody>
      </p:sp>
    </p:spTree>
    <p:extLst>
      <p:ext uri="{BB962C8B-B14F-4D97-AF65-F5344CB8AC3E}">
        <p14:creationId xmlns:p14="http://schemas.microsoft.com/office/powerpoint/2010/main" val="262834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21669"/>
            <a:ext cx="2628900" cy="67118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21669"/>
            <a:ext cx="7734300" cy="6711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DEE43-6877-4E19-AC5B-D8574F0CEAEF}"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7E078-8A25-4A72-BA7F-A462459D9E41}" type="slidenum">
              <a:rPr lang="en-IN" smtClean="0"/>
              <a:t>‹#›</a:t>
            </a:fld>
            <a:endParaRPr lang="en-IN"/>
          </a:p>
        </p:txBody>
      </p:sp>
    </p:spTree>
    <p:extLst>
      <p:ext uri="{BB962C8B-B14F-4D97-AF65-F5344CB8AC3E}">
        <p14:creationId xmlns:p14="http://schemas.microsoft.com/office/powerpoint/2010/main" val="254690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DEE43-6877-4E19-AC5B-D8574F0CEAEF}"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7E078-8A25-4A72-BA7F-A462459D9E41}" type="slidenum">
              <a:rPr lang="en-IN" smtClean="0"/>
              <a:t>‹#›</a:t>
            </a:fld>
            <a:endParaRPr lang="en-IN"/>
          </a:p>
        </p:txBody>
      </p:sp>
    </p:spTree>
    <p:extLst>
      <p:ext uri="{BB962C8B-B14F-4D97-AF65-F5344CB8AC3E}">
        <p14:creationId xmlns:p14="http://schemas.microsoft.com/office/powerpoint/2010/main" val="195579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974512"/>
            <a:ext cx="10515600" cy="3294515"/>
          </a:xfrm>
        </p:spPr>
        <p:txBody>
          <a:bodyPr anchor="b"/>
          <a:lstStyle>
            <a:lvl1pPr>
              <a:defRPr sz="6929"/>
            </a:lvl1pPr>
          </a:lstStyle>
          <a:p>
            <a:r>
              <a:rPr lang="en-US"/>
              <a:t>Click to edit Master title style</a:t>
            </a:r>
            <a:endParaRPr lang="en-US" dirty="0"/>
          </a:p>
        </p:txBody>
      </p:sp>
      <p:sp>
        <p:nvSpPr>
          <p:cNvPr id="3" name="Text Placeholder 2"/>
          <p:cNvSpPr>
            <a:spLocks noGrp="1"/>
          </p:cNvSpPr>
          <p:nvPr>
            <p:ph type="body" idx="1"/>
          </p:nvPr>
        </p:nvSpPr>
        <p:spPr>
          <a:xfrm>
            <a:off x="831851" y="5300194"/>
            <a:ext cx="10515600" cy="1732508"/>
          </a:xfrm>
        </p:spPr>
        <p:txBody>
          <a:bodyPr/>
          <a:lstStyle>
            <a:lvl1pPr marL="0" indent="0">
              <a:buNone/>
              <a:defRPr sz="2772">
                <a:solidFill>
                  <a:schemeClr val="tx1"/>
                </a:solidFill>
              </a:defRPr>
            </a:lvl1pPr>
            <a:lvl2pPr marL="528020" indent="0">
              <a:buNone/>
              <a:defRPr sz="2310">
                <a:solidFill>
                  <a:schemeClr val="tx1">
                    <a:tint val="75000"/>
                  </a:schemeClr>
                </a:solidFill>
              </a:defRPr>
            </a:lvl2pPr>
            <a:lvl3pPr marL="1056041" indent="0">
              <a:buNone/>
              <a:defRPr sz="2079">
                <a:solidFill>
                  <a:schemeClr val="tx1">
                    <a:tint val="75000"/>
                  </a:schemeClr>
                </a:solidFill>
              </a:defRPr>
            </a:lvl3pPr>
            <a:lvl4pPr marL="1584061" indent="0">
              <a:buNone/>
              <a:defRPr sz="1848">
                <a:solidFill>
                  <a:schemeClr val="tx1">
                    <a:tint val="75000"/>
                  </a:schemeClr>
                </a:solidFill>
              </a:defRPr>
            </a:lvl4pPr>
            <a:lvl5pPr marL="2112081" indent="0">
              <a:buNone/>
              <a:defRPr sz="1848">
                <a:solidFill>
                  <a:schemeClr val="tx1">
                    <a:tint val="75000"/>
                  </a:schemeClr>
                </a:solidFill>
              </a:defRPr>
            </a:lvl5pPr>
            <a:lvl6pPr marL="2640101" indent="0">
              <a:buNone/>
              <a:defRPr sz="1848">
                <a:solidFill>
                  <a:schemeClr val="tx1">
                    <a:tint val="75000"/>
                  </a:schemeClr>
                </a:solidFill>
              </a:defRPr>
            </a:lvl6pPr>
            <a:lvl7pPr marL="3168122" indent="0">
              <a:buNone/>
              <a:defRPr sz="1848">
                <a:solidFill>
                  <a:schemeClr val="tx1">
                    <a:tint val="75000"/>
                  </a:schemeClr>
                </a:solidFill>
              </a:defRPr>
            </a:lvl7pPr>
            <a:lvl8pPr marL="3696142" indent="0">
              <a:buNone/>
              <a:defRPr sz="1848">
                <a:solidFill>
                  <a:schemeClr val="tx1">
                    <a:tint val="75000"/>
                  </a:schemeClr>
                </a:solidFill>
              </a:defRPr>
            </a:lvl8pPr>
            <a:lvl9pPr marL="4224162" indent="0">
              <a:buNone/>
              <a:defRPr sz="184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DEE43-6877-4E19-AC5B-D8574F0CEAEF}" type="datetimeFigureOut">
              <a:rPr lang="en-IN" smtClean="0"/>
              <a:t>12-05-2024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37E078-8A25-4A72-BA7F-A462459D9E41}" type="slidenum">
              <a:rPr lang="en-IN" smtClean="0"/>
              <a:t>‹#›</a:t>
            </a:fld>
            <a:endParaRPr lang="en-IN"/>
          </a:p>
        </p:txBody>
      </p:sp>
    </p:spTree>
    <p:extLst>
      <p:ext uri="{BB962C8B-B14F-4D97-AF65-F5344CB8AC3E}">
        <p14:creationId xmlns:p14="http://schemas.microsoft.com/office/powerpoint/2010/main" val="184181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108344"/>
            <a:ext cx="5181600"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08344"/>
            <a:ext cx="5181600"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3DEE43-6877-4E19-AC5B-D8574F0CEAEF}"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37E078-8A25-4A72-BA7F-A462459D9E41}" type="slidenum">
              <a:rPr lang="en-IN" smtClean="0"/>
              <a:t>‹#›</a:t>
            </a:fld>
            <a:endParaRPr lang="en-IN"/>
          </a:p>
        </p:txBody>
      </p:sp>
    </p:spTree>
    <p:extLst>
      <p:ext uri="{BB962C8B-B14F-4D97-AF65-F5344CB8AC3E}">
        <p14:creationId xmlns:p14="http://schemas.microsoft.com/office/powerpoint/2010/main" val="281046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1671"/>
            <a:ext cx="10515600" cy="153084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941510"/>
            <a:ext cx="5157787"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4" name="Content Placeholder 3"/>
          <p:cNvSpPr>
            <a:spLocks noGrp="1"/>
          </p:cNvSpPr>
          <p:nvPr>
            <p:ph sz="half" idx="2"/>
          </p:nvPr>
        </p:nvSpPr>
        <p:spPr>
          <a:xfrm>
            <a:off x="839789" y="2893014"/>
            <a:ext cx="5157787"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941510"/>
            <a:ext cx="5183188"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6" name="Content Placeholder 5"/>
          <p:cNvSpPr>
            <a:spLocks noGrp="1"/>
          </p:cNvSpPr>
          <p:nvPr>
            <p:ph sz="quarter" idx="4"/>
          </p:nvPr>
        </p:nvSpPr>
        <p:spPr>
          <a:xfrm>
            <a:off x="6172201" y="2893014"/>
            <a:ext cx="5183188"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3DEE43-6877-4E19-AC5B-D8574F0CEAEF}" type="datetimeFigureOut">
              <a:rPr lang="en-IN" smtClean="0"/>
              <a:t>12-05-2024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37E078-8A25-4A72-BA7F-A462459D9E41}" type="slidenum">
              <a:rPr lang="en-IN" smtClean="0"/>
              <a:t>‹#›</a:t>
            </a:fld>
            <a:endParaRPr lang="en-IN"/>
          </a:p>
        </p:txBody>
      </p:sp>
    </p:spTree>
    <p:extLst>
      <p:ext uri="{BB962C8B-B14F-4D97-AF65-F5344CB8AC3E}">
        <p14:creationId xmlns:p14="http://schemas.microsoft.com/office/powerpoint/2010/main" val="31379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3DEE43-6877-4E19-AC5B-D8574F0CEAEF}" type="datetimeFigureOut">
              <a:rPr lang="en-IN" smtClean="0"/>
              <a:t>12-05-2024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37E078-8A25-4A72-BA7F-A462459D9E41}" type="slidenum">
              <a:rPr lang="en-IN" smtClean="0"/>
              <a:t>‹#›</a:t>
            </a:fld>
            <a:endParaRPr lang="en-IN"/>
          </a:p>
        </p:txBody>
      </p:sp>
    </p:spTree>
    <p:extLst>
      <p:ext uri="{BB962C8B-B14F-4D97-AF65-F5344CB8AC3E}">
        <p14:creationId xmlns:p14="http://schemas.microsoft.com/office/powerpoint/2010/main" val="141644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DEE43-6877-4E19-AC5B-D8574F0CEAEF}" type="datetimeFigureOut">
              <a:rPr lang="en-IN" smtClean="0"/>
              <a:t>12-05-2024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37E078-8A25-4A72-BA7F-A462459D9E41}" type="slidenum">
              <a:rPr lang="en-IN" smtClean="0"/>
              <a:t>‹#›</a:t>
            </a:fld>
            <a:endParaRPr lang="en-IN"/>
          </a:p>
        </p:txBody>
      </p:sp>
    </p:spTree>
    <p:extLst>
      <p:ext uri="{BB962C8B-B14F-4D97-AF65-F5344CB8AC3E}">
        <p14:creationId xmlns:p14="http://schemas.microsoft.com/office/powerpoint/2010/main" val="112342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28002"/>
            <a:ext cx="3932237" cy="1848009"/>
          </a:xfrm>
        </p:spPr>
        <p:txBody>
          <a:bodyPr anchor="b"/>
          <a:lstStyle>
            <a:lvl1pPr>
              <a:defRPr sz="3696"/>
            </a:lvl1pPr>
          </a:lstStyle>
          <a:p>
            <a:r>
              <a:rPr lang="en-US"/>
              <a:t>Click to edit Master title style</a:t>
            </a:r>
            <a:endParaRPr lang="en-US" dirty="0"/>
          </a:p>
        </p:txBody>
      </p:sp>
      <p:sp>
        <p:nvSpPr>
          <p:cNvPr id="3" name="Content Placeholder 2"/>
          <p:cNvSpPr>
            <a:spLocks noGrp="1"/>
          </p:cNvSpPr>
          <p:nvPr>
            <p:ph idx="1"/>
          </p:nvPr>
        </p:nvSpPr>
        <p:spPr>
          <a:xfrm>
            <a:off x="5183188" y="1140341"/>
            <a:ext cx="6172200" cy="5628360"/>
          </a:xfrm>
        </p:spPr>
        <p:txBody>
          <a:bodyPr/>
          <a:lstStyle>
            <a:lvl1pPr>
              <a:defRPr sz="3696"/>
            </a:lvl1pPr>
            <a:lvl2pPr>
              <a:defRPr sz="3234"/>
            </a:lvl2pPr>
            <a:lvl3pPr>
              <a:defRPr sz="2772"/>
            </a:lvl3pPr>
            <a:lvl4pPr>
              <a:defRPr sz="2310"/>
            </a:lvl4pPr>
            <a:lvl5pPr>
              <a:defRPr sz="2310"/>
            </a:lvl5pPr>
            <a:lvl6pPr>
              <a:defRPr sz="2310"/>
            </a:lvl6pPr>
            <a:lvl7pPr>
              <a:defRPr sz="2310"/>
            </a:lvl7pPr>
            <a:lvl8pPr>
              <a:defRPr sz="2310"/>
            </a:lvl8pPr>
            <a:lvl9pPr>
              <a:defRPr sz="23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376011"/>
            <a:ext cx="3932237"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a:t>Click to edit Master text styles</a:t>
            </a:r>
          </a:p>
        </p:txBody>
      </p:sp>
      <p:sp>
        <p:nvSpPr>
          <p:cNvPr id="5" name="Date Placeholder 4"/>
          <p:cNvSpPr>
            <a:spLocks noGrp="1"/>
          </p:cNvSpPr>
          <p:nvPr>
            <p:ph type="dt" sz="half" idx="10"/>
          </p:nvPr>
        </p:nvSpPr>
        <p:spPr/>
        <p:txBody>
          <a:bodyPr/>
          <a:lstStyle/>
          <a:p>
            <a:fld id="{F23DEE43-6877-4E19-AC5B-D8574F0CEAEF}"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37E078-8A25-4A72-BA7F-A462459D9E41}" type="slidenum">
              <a:rPr lang="en-IN" smtClean="0"/>
              <a:t>‹#›</a:t>
            </a:fld>
            <a:endParaRPr lang="en-IN"/>
          </a:p>
        </p:txBody>
      </p:sp>
    </p:spTree>
    <p:extLst>
      <p:ext uri="{BB962C8B-B14F-4D97-AF65-F5344CB8AC3E}">
        <p14:creationId xmlns:p14="http://schemas.microsoft.com/office/powerpoint/2010/main" val="3534685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28002"/>
            <a:ext cx="3932237" cy="1848009"/>
          </a:xfrm>
        </p:spPr>
        <p:txBody>
          <a:bodyPr anchor="b"/>
          <a:lstStyle>
            <a:lvl1pPr>
              <a:defRPr sz="3696"/>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140341"/>
            <a:ext cx="6172200" cy="5628360"/>
          </a:xfrm>
        </p:spPr>
        <p:txBody>
          <a:bodyPr anchor="t"/>
          <a:lstStyle>
            <a:lvl1pPr marL="0" indent="0">
              <a:buNone/>
              <a:defRPr sz="3696"/>
            </a:lvl1pPr>
            <a:lvl2pPr marL="528020" indent="0">
              <a:buNone/>
              <a:defRPr sz="3234"/>
            </a:lvl2pPr>
            <a:lvl3pPr marL="1056041" indent="0">
              <a:buNone/>
              <a:defRPr sz="2772"/>
            </a:lvl3pPr>
            <a:lvl4pPr marL="1584061" indent="0">
              <a:buNone/>
              <a:defRPr sz="2310"/>
            </a:lvl4pPr>
            <a:lvl5pPr marL="2112081" indent="0">
              <a:buNone/>
              <a:defRPr sz="2310"/>
            </a:lvl5pPr>
            <a:lvl6pPr marL="2640101" indent="0">
              <a:buNone/>
              <a:defRPr sz="2310"/>
            </a:lvl6pPr>
            <a:lvl7pPr marL="3168122" indent="0">
              <a:buNone/>
              <a:defRPr sz="2310"/>
            </a:lvl7pPr>
            <a:lvl8pPr marL="3696142" indent="0">
              <a:buNone/>
              <a:defRPr sz="2310"/>
            </a:lvl8pPr>
            <a:lvl9pPr marL="4224162" indent="0">
              <a:buNone/>
              <a:defRPr sz="2310"/>
            </a:lvl9pPr>
          </a:lstStyle>
          <a:p>
            <a:r>
              <a:rPr lang="en-US"/>
              <a:t>Click icon to add picture</a:t>
            </a:r>
            <a:endParaRPr lang="en-US" dirty="0"/>
          </a:p>
        </p:txBody>
      </p:sp>
      <p:sp>
        <p:nvSpPr>
          <p:cNvPr id="4" name="Text Placeholder 3"/>
          <p:cNvSpPr>
            <a:spLocks noGrp="1"/>
          </p:cNvSpPr>
          <p:nvPr>
            <p:ph type="body" sz="half" idx="2"/>
          </p:nvPr>
        </p:nvSpPr>
        <p:spPr>
          <a:xfrm>
            <a:off x="839788" y="2376011"/>
            <a:ext cx="3932237"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a:t>Click to edit Master text styles</a:t>
            </a:r>
          </a:p>
        </p:txBody>
      </p:sp>
      <p:sp>
        <p:nvSpPr>
          <p:cNvPr id="5" name="Date Placeholder 4"/>
          <p:cNvSpPr>
            <a:spLocks noGrp="1"/>
          </p:cNvSpPr>
          <p:nvPr>
            <p:ph type="dt" sz="half" idx="10"/>
          </p:nvPr>
        </p:nvSpPr>
        <p:spPr/>
        <p:txBody>
          <a:bodyPr/>
          <a:lstStyle/>
          <a:p>
            <a:fld id="{F23DEE43-6877-4E19-AC5B-D8574F0CEAEF}" type="datetimeFigureOut">
              <a:rPr lang="en-IN" smtClean="0"/>
              <a:t>12-05-2024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37E078-8A25-4A72-BA7F-A462459D9E41}" type="slidenum">
              <a:rPr lang="en-IN" smtClean="0"/>
              <a:t>‹#›</a:t>
            </a:fld>
            <a:endParaRPr lang="en-IN"/>
          </a:p>
        </p:txBody>
      </p:sp>
    </p:spTree>
    <p:extLst>
      <p:ext uri="{BB962C8B-B14F-4D97-AF65-F5344CB8AC3E}">
        <p14:creationId xmlns:p14="http://schemas.microsoft.com/office/powerpoint/2010/main" val="218232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21671"/>
            <a:ext cx="10515600" cy="15308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108344"/>
            <a:ext cx="10515600" cy="5025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7340703"/>
            <a:ext cx="2743200" cy="421669"/>
          </a:xfrm>
          <a:prstGeom prst="rect">
            <a:avLst/>
          </a:prstGeom>
        </p:spPr>
        <p:txBody>
          <a:bodyPr vert="horz" lIns="91440" tIns="45720" rIns="91440" bIns="45720" rtlCol="0" anchor="ctr"/>
          <a:lstStyle>
            <a:lvl1pPr algn="l">
              <a:defRPr sz="1386">
                <a:solidFill>
                  <a:schemeClr val="tx1">
                    <a:tint val="75000"/>
                  </a:schemeClr>
                </a:solidFill>
              </a:defRPr>
            </a:lvl1pPr>
          </a:lstStyle>
          <a:p>
            <a:fld id="{F23DEE43-6877-4E19-AC5B-D8574F0CEAEF}" type="datetimeFigureOut">
              <a:rPr lang="en-IN" smtClean="0"/>
              <a:t>12-05-2024</a:t>
            </a:fld>
            <a:endParaRPr lang="en-IN"/>
          </a:p>
        </p:txBody>
      </p:sp>
      <p:sp>
        <p:nvSpPr>
          <p:cNvPr id="5" name="Footer Placeholder 4"/>
          <p:cNvSpPr>
            <a:spLocks noGrp="1"/>
          </p:cNvSpPr>
          <p:nvPr>
            <p:ph type="ftr" sz="quarter" idx="3"/>
          </p:nvPr>
        </p:nvSpPr>
        <p:spPr>
          <a:xfrm>
            <a:off x="4038600" y="7340703"/>
            <a:ext cx="4114800" cy="421669"/>
          </a:xfrm>
          <a:prstGeom prst="rect">
            <a:avLst/>
          </a:prstGeom>
        </p:spPr>
        <p:txBody>
          <a:bodyPr vert="horz" lIns="91440" tIns="45720" rIns="91440" bIns="45720" rtlCol="0" anchor="ctr"/>
          <a:lstStyle>
            <a:lvl1pPr algn="ctr">
              <a:defRPr sz="1386">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7340703"/>
            <a:ext cx="2743200" cy="421669"/>
          </a:xfrm>
          <a:prstGeom prst="rect">
            <a:avLst/>
          </a:prstGeom>
        </p:spPr>
        <p:txBody>
          <a:bodyPr vert="horz" lIns="91440" tIns="45720" rIns="91440" bIns="45720" rtlCol="0" anchor="ctr"/>
          <a:lstStyle>
            <a:lvl1pPr algn="r">
              <a:defRPr sz="1386">
                <a:solidFill>
                  <a:schemeClr val="tx1">
                    <a:tint val="75000"/>
                  </a:schemeClr>
                </a:solidFill>
              </a:defRPr>
            </a:lvl1pPr>
          </a:lstStyle>
          <a:p>
            <a:fld id="{0D37E078-8A25-4A72-BA7F-A462459D9E41}" type="slidenum">
              <a:rPr lang="en-IN" smtClean="0"/>
              <a:t>‹#›</a:t>
            </a:fld>
            <a:endParaRPr lang="en-IN"/>
          </a:p>
        </p:txBody>
      </p:sp>
    </p:spTree>
    <p:extLst>
      <p:ext uri="{BB962C8B-B14F-4D97-AF65-F5344CB8AC3E}">
        <p14:creationId xmlns:p14="http://schemas.microsoft.com/office/powerpoint/2010/main" val="664401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56041" rtl="0" eaLnBrk="1" latinLnBrk="0" hangingPunct="1">
        <a:lnSpc>
          <a:spcPct val="90000"/>
        </a:lnSpc>
        <a:spcBef>
          <a:spcPct val="0"/>
        </a:spcBef>
        <a:buNone/>
        <a:defRPr sz="5082" kern="1200">
          <a:solidFill>
            <a:schemeClr val="tx1"/>
          </a:solidFill>
          <a:latin typeface="+mj-lt"/>
          <a:ea typeface="+mj-ea"/>
          <a:cs typeface="+mj-cs"/>
        </a:defRPr>
      </a:lvl1pPr>
    </p:titleStyle>
    <p:bodyStyle>
      <a:lvl1pPr marL="264010" indent="-264010" algn="l" defTabSz="1056041" rtl="0" eaLnBrk="1" latinLnBrk="0" hangingPunct="1">
        <a:lnSpc>
          <a:spcPct val="90000"/>
        </a:lnSpc>
        <a:spcBef>
          <a:spcPts val="1155"/>
        </a:spcBef>
        <a:buFont typeface="Arial" panose="020B0604020202020204" pitchFamily="34" charset="0"/>
        <a:buChar char="•"/>
        <a:defRPr sz="3234" kern="1200">
          <a:solidFill>
            <a:schemeClr val="tx1"/>
          </a:solidFill>
          <a:latin typeface="+mn-lt"/>
          <a:ea typeface="+mn-ea"/>
          <a:cs typeface="+mn-cs"/>
        </a:defRPr>
      </a:lvl1pPr>
      <a:lvl2pPr marL="792030" indent="-264010" algn="l" defTabSz="1056041" rtl="0" eaLnBrk="1" latinLnBrk="0" hangingPunct="1">
        <a:lnSpc>
          <a:spcPct val="90000"/>
        </a:lnSpc>
        <a:spcBef>
          <a:spcPts val="577"/>
        </a:spcBef>
        <a:buFont typeface="Arial" panose="020B0604020202020204" pitchFamily="34" charset="0"/>
        <a:buChar char="•"/>
        <a:defRPr sz="2772" kern="1200">
          <a:solidFill>
            <a:schemeClr val="tx1"/>
          </a:solidFill>
          <a:latin typeface="+mn-lt"/>
          <a:ea typeface="+mn-ea"/>
          <a:cs typeface="+mn-cs"/>
        </a:defRPr>
      </a:lvl2pPr>
      <a:lvl3pPr marL="1320051" indent="-264010" algn="l" defTabSz="1056041" rtl="0" eaLnBrk="1" latinLnBrk="0" hangingPunct="1">
        <a:lnSpc>
          <a:spcPct val="90000"/>
        </a:lnSpc>
        <a:spcBef>
          <a:spcPts val="577"/>
        </a:spcBef>
        <a:buFont typeface="Arial" panose="020B0604020202020204" pitchFamily="34" charset="0"/>
        <a:buChar char="•"/>
        <a:defRPr sz="2310" kern="1200">
          <a:solidFill>
            <a:schemeClr val="tx1"/>
          </a:solidFill>
          <a:latin typeface="+mn-lt"/>
          <a:ea typeface="+mn-ea"/>
          <a:cs typeface="+mn-cs"/>
        </a:defRPr>
      </a:lvl3pPr>
      <a:lvl4pPr marL="184807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4pPr>
      <a:lvl5pPr marL="237609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5pPr>
      <a:lvl6pPr marL="290411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6pPr>
      <a:lvl7pPr marL="343213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7pPr>
      <a:lvl8pPr marL="396015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8pPr>
      <a:lvl9pPr marL="448817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9pPr>
    </p:bodyStyle>
    <p:otherStyle>
      <a:defPPr>
        <a:defRPr lang="en-US"/>
      </a:defPPr>
      <a:lvl1pPr marL="0" algn="l" defTabSz="1056041" rtl="0" eaLnBrk="1" latinLnBrk="0" hangingPunct="1">
        <a:defRPr sz="2079" kern="1200">
          <a:solidFill>
            <a:schemeClr val="tx1"/>
          </a:solidFill>
          <a:latin typeface="+mn-lt"/>
          <a:ea typeface="+mn-ea"/>
          <a:cs typeface="+mn-cs"/>
        </a:defRPr>
      </a:lvl1pPr>
      <a:lvl2pPr marL="528020" algn="l" defTabSz="1056041" rtl="0" eaLnBrk="1" latinLnBrk="0" hangingPunct="1">
        <a:defRPr sz="2079" kern="1200">
          <a:solidFill>
            <a:schemeClr val="tx1"/>
          </a:solidFill>
          <a:latin typeface="+mn-lt"/>
          <a:ea typeface="+mn-ea"/>
          <a:cs typeface="+mn-cs"/>
        </a:defRPr>
      </a:lvl2pPr>
      <a:lvl3pPr marL="1056041" algn="l" defTabSz="1056041" rtl="0" eaLnBrk="1" latinLnBrk="0" hangingPunct="1">
        <a:defRPr sz="2079" kern="1200">
          <a:solidFill>
            <a:schemeClr val="tx1"/>
          </a:solidFill>
          <a:latin typeface="+mn-lt"/>
          <a:ea typeface="+mn-ea"/>
          <a:cs typeface="+mn-cs"/>
        </a:defRPr>
      </a:lvl3pPr>
      <a:lvl4pPr marL="1584061" algn="l" defTabSz="1056041" rtl="0" eaLnBrk="1" latinLnBrk="0" hangingPunct="1">
        <a:defRPr sz="2079" kern="1200">
          <a:solidFill>
            <a:schemeClr val="tx1"/>
          </a:solidFill>
          <a:latin typeface="+mn-lt"/>
          <a:ea typeface="+mn-ea"/>
          <a:cs typeface="+mn-cs"/>
        </a:defRPr>
      </a:lvl4pPr>
      <a:lvl5pPr marL="2112081" algn="l" defTabSz="1056041" rtl="0" eaLnBrk="1" latinLnBrk="0" hangingPunct="1">
        <a:defRPr sz="2079" kern="1200">
          <a:solidFill>
            <a:schemeClr val="tx1"/>
          </a:solidFill>
          <a:latin typeface="+mn-lt"/>
          <a:ea typeface="+mn-ea"/>
          <a:cs typeface="+mn-cs"/>
        </a:defRPr>
      </a:lvl5pPr>
      <a:lvl6pPr marL="2640101" algn="l" defTabSz="1056041" rtl="0" eaLnBrk="1" latinLnBrk="0" hangingPunct="1">
        <a:defRPr sz="2079" kern="1200">
          <a:solidFill>
            <a:schemeClr val="tx1"/>
          </a:solidFill>
          <a:latin typeface="+mn-lt"/>
          <a:ea typeface="+mn-ea"/>
          <a:cs typeface="+mn-cs"/>
        </a:defRPr>
      </a:lvl6pPr>
      <a:lvl7pPr marL="3168122" algn="l" defTabSz="1056041" rtl="0" eaLnBrk="1" latinLnBrk="0" hangingPunct="1">
        <a:defRPr sz="2079" kern="1200">
          <a:solidFill>
            <a:schemeClr val="tx1"/>
          </a:solidFill>
          <a:latin typeface="+mn-lt"/>
          <a:ea typeface="+mn-ea"/>
          <a:cs typeface="+mn-cs"/>
        </a:defRPr>
      </a:lvl7pPr>
      <a:lvl8pPr marL="3696142" algn="l" defTabSz="1056041" rtl="0" eaLnBrk="1" latinLnBrk="0" hangingPunct="1">
        <a:defRPr sz="2079" kern="1200">
          <a:solidFill>
            <a:schemeClr val="tx1"/>
          </a:solidFill>
          <a:latin typeface="+mn-lt"/>
          <a:ea typeface="+mn-ea"/>
          <a:cs typeface="+mn-cs"/>
        </a:defRPr>
      </a:lvl8pPr>
      <a:lvl9pPr marL="4224162" algn="l" defTabSz="1056041" rtl="0" eaLnBrk="1" latinLnBrk="0" hangingPunct="1">
        <a:defRPr sz="20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D1C65B-48BB-9E62-C13D-1304C5B3C80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487735" y="-499993"/>
            <a:ext cx="1802774" cy="1802774"/>
          </a:xfrm>
          <a:prstGeom prst="rect">
            <a:avLst/>
          </a:prstGeom>
          <a:solidFill>
            <a:schemeClr val="bg1"/>
          </a:solidFill>
        </p:spPr>
      </p:pic>
      <p:pic>
        <p:nvPicPr>
          <p:cNvPr id="5" name="Picture 4">
            <a:extLst>
              <a:ext uri="{FF2B5EF4-FFF2-40B4-BE49-F238E27FC236}">
                <a16:creationId xmlns:a16="http://schemas.microsoft.com/office/drawing/2014/main" id="{370083B3-468D-0985-9851-B24B8150E86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59376"/>
            <a:ext cx="1937077" cy="573446"/>
          </a:xfrm>
          <a:prstGeom prst="rect">
            <a:avLst/>
          </a:prstGeom>
          <a:solidFill>
            <a:schemeClr val="bg1"/>
          </a:solidFill>
        </p:spPr>
      </p:pic>
      <p:sp>
        <p:nvSpPr>
          <p:cNvPr id="6" name="Rectangle: Rounded Corners 5">
            <a:extLst>
              <a:ext uri="{FF2B5EF4-FFF2-40B4-BE49-F238E27FC236}">
                <a16:creationId xmlns:a16="http://schemas.microsoft.com/office/drawing/2014/main" id="{5B0521D8-5B1A-85EF-4FC9-005A55A3191D}"/>
              </a:ext>
            </a:extLst>
          </p:cNvPr>
          <p:cNvSpPr/>
          <p:nvPr/>
        </p:nvSpPr>
        <p:spPr>
          <a:xfrm>
            <a:off x="1981411" y="96211"/>
            <a:ext cx="8548873" cy="53661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Times New Roman" panose="02020603050405020304" pitchFamily="18" charset="0"/>
                <a:cs typeface="Times New Roman" panose="02020603050405020304" pitchFamily="18" charset="0"/>
              </a:rPr>
              <a:t>HAND SIGN RECOGNITION SYSTEM</a:t>
            </a:r>
          </a:p>
        </p:txBody>
      </p:sp>
      <p:sp>
        <p:nvSpPr>
          <p:cNvPr id="7" name="Rectangle: Rounded Corners 6">
            <a:extLst>
              <a:ext uri="{FF2B5EF4-FFF2-40B4-BE49-F238E27FC236}">
                <a16:creationId xmlns:a16="http://schemas.microsoft.com/office/drawing/2014/main" id="{DD5D77EA-E8BA-4553-E47D-323B9FA47C2B}"/>
              </a:ext>
            </a:extLst>
          </p:cNvPr>
          <p:cNvSpPr/>
          <p:nvPr/>
        </p:nvSpPr>
        <p:spPr>
          <a:xfrm>
            <a:off x="0" y="922318"/>
            <a:ext cx="12191999" cy="790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000" dirty="0">
                <a:solidFill>
                  <a:schemeClr val="tx1">
                    <a:lumMod val="95000"/>
                    <a:lumOff val="5000"/>
                  </a:schemeClr>
                </a:solidFill>
                <a:latin typeface="Times New Roman" panose="02020603050405020304" pitchFamily="18" charset="0"/>
                <a:cs typeface="Times New Roman" panose="02020603050405020304" pitchFamily="18" charset="0"/>
              </a:rPr>
              <a:t>India has around 63 million people with hearing and speaking disabilities who rely on sign language for communication. Research in sign language recognition has seen progress, with both sensor-based and vision-based methods being explored. While sensor-based approaches like glove-based systems have been historically accurate, vision-based methods are gaining traction due to their cost-effectiveness. The project focuses on a vision-based approach for Indian Sign Language (ISL) alphabet recognition, leveraging MediaPipe for hand landmarks extraction and LSTM for gesture recognition. A custom dataset was created for experimentation. Pyttsx3 is used for low-latency text-to-speech functionality, facilitating efficient communication.</a:t>
            </a:r>
          </a:p>
          <a:p>
            <a:endParaRPr lang="en-US" sz="1000" dirty="0">
              <a:solidFill>
                <a:schemeClr val="tx1">
                  <a:lumMod val="95000"/>
                  <a:lumOff val="5000"/>
                </a:schemeClr>
              </a:solidFill>
            </a:endParaRPr>
          </a:p>
          <a:p>
            <a:endParaRPr lang="en-US" sz="1000" dirty="0">
              <a:solidFill>
                <a:schemeClr val="tx1">
                  <a:lumMod val="95000"/>
                  <a:lumOff val="5000"/>
                </a:schemeClr>
              </a:solidFill>
            </a:endParaRPr>
          </a:p>
          <a:p>
            <a:endParaRPr lang="en-US" sz="1000" dirty="0">
              <a:solidFill>
                <a:schemeClr val="tx1">
                  <a:lumMod val="95000"/>
                  <a:lumOff val="5000"/>
                </a:schemeClr>
              </a:solidFill>
            </a:endParaRPr>
          </a:p>
          <a:p>
            <a:endParaRPr lang="en-US" sz="1000" dirty="0">
              <a:solidFill>
                <a:schemeClr val="tx1">
                  <a:lumMod val="95000"/>
                  <a:lumOff val="5000"/>
                </a:schemeClr>
              </a:solidFill>
            </a:endParaRPr>
          </a:p>
          <a:p>
            <a:endParaRPr lang="en-US" sz="1000" dirty="0">
              <a:solidFill>
                <a:schemeClr val="tx1">
                  <a:lumMod val="95000"/>
                  <a:lumOff val="5000"/>
                </a:schemeClr>
              </a:solidFill>
            </a:endParaRPr>
          </a:p>
          <a:p>
            <a:endParaRPr lang="en-US" sz="1000" dirty="0">
              <a:solidFill>
                <a:schemeClr val="tx1">
                  <a:lumMod val="95000"/>
                  <a:lumOff val="5000"/>
                </a:schemeClr>
              </a:solidFill>
            </a:endParaRPr>
          </a:p>
        </p:txBody>
      </p:sp>
      <p:sp>
        <p:nvSpPr>
          <p:cNvPr id="8" name="Rectangle 7">
            <a:extLst>
              <a:ext uri="{FF2B5EF4-FFF2-40B4-BE49-F238E27FC236}">
                <a16:creationId xmlns:a16="http://schemas.microsoft.com/office/drawing/2014/main" id="{14C024FD-E495-C732-3BB9-94307DEE2AE5}"/>
              </a:ext>
            </a:extLst>
          </p:cNvPr>
          <p:cNvSpPr/>
          <p:nvPr/>
        </p:nvSpPr>
        <p:spPr>
          <a:xfrm>
            <a:off x="5127460" y="689144"/>
            <a:ext cx="1937077" cy="318928"/>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7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p>
        </p:txBody>
      </p:sp>
      <p:sp>
        <p:nvSpPr>
          <p:cNvPr id="9" name="Rectangle: Rounded Corners 8">
            <a:extLst>
              <a:ext uri="{FF2B5EF4-FFF2-40B4-BE49-F238E27FC236}">
                <a16:creationId xmlns:a16="http://schemas.microsoft.com/office/drawing/2014/main" id="{3ED21A14-C3A8-1CE9-A98F-E4CE9371AF68}"/>
              </a:ext>
            </a:extLst>
          </p:cNvPr>
          <p:cNvSpPr/>
          <p:nvPr/>
        </p:nvSpPr>
        <p:spPr>
          <a:xfrm>
            <a:off x="40115" y="1891221"/>
            <a:ext cx="3514165" cy="26698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0" rtlCol="0" anchor="ctr"/>
          <a:lstStyle/>
          <a:p>
            <a:pPr marL="171450" indent="-171450" algn="just">
              <a:buSzPct val="150000"/>
              <a:buFont typeface="Arial" panose="020B0604020202020204" pitchFamily="34" charset="0"/>
              <a:buChar char="•"/>
            </a:pPr>
            <a:r>
              <a:rPr lang="en-US" sz="1000" dirty="0">
                <a:solidFill>
                  <a:schemeClr val="tx1"/>
                </a:solidFill>
                <a:latin typeface="Times New Roman" panose="02020603050405020304" pitchFamily="18" charset="0"/>
                <a:cs typeface="Times New Roman" panose="02020603050405020304" pitchFamily="18" charset="0"/>
              </a:rPr>
              <a:t>Create a diverse dataset of hand images and videos       representing various ISL signs.</a:t>
            </a:r>
          </a:p>
          <a:p>
            <a:pPr marL="171450" indent="-171450" algn="just">
              <a:buSzPct val="150000"/>
              <a:buFont typeface="Arial" panose="020B0604020202020204" pitchFamily="34" charset="0"/>
              <a:buChar char="•"/>
            </a:pPr>
            <a:r>
              <a:rPr lang="en-US" sz="1000" dirty="0">
                <a:solidFill>
                  <a:schemeClr val="tx1"/>
                </a:solidFill>
                <a:latin typeface="Times New Roman" panose="02020603050405020304" pitchFamily="18" charset="0"/>
                <a:cs typeface="Times New Roman" panose="02020603050405020304" pitchFamily="18" charset="0"/>
              </a:rPr>
              <a:t>Pre-processes data to normalize, </a:t>
            </a:r>
          </a:p>
          <a:p>
            <a:pPr algn="just">
              <a:buSzPct val="150000"/>
            </a:pPr>
            <a:r>
              <a:rPr lang="en-US" sz="1000" dirty="0">
                <a:solidFill>
                  <a:schemeClr val="tx1"/>
                </a:solidFill>
                <a:latin typeface="Times New Roman" panose="02020603050405020304" pitchFamily="18" charset="0"/>
                <a:cs typeface="Times New Roman" panose="02020603050405020304" pitchFamily="18" charset="0"/>
              </a:rPr>
              <a:t>     extract relevant features and </a:t>
            </a:r>
          </a:p>
          <a:p>
            <a:pPr algn="just">
              <a:buSzPct val="150000"/>
            </a:pPr>
            <a:r>
              <a:rPr lang="en-US" sz="1000" dirty="0">
                <a:solidFill>
                  <a:schemeClr val="tx1"/>
                </a:solidFill>
                <a:latin typeface="Times New Roman" panose="02020603050405020304" pitchFamily="18" charset="0"/>
                <a:cs typeface="Times New Roman" panose="02020603050405020304" pitchFamily="18" charset="0"/>
              </a:rPr>
              <a:t>     segment individual signs from</a:t>
            </a:r>
          </a:p>
          <a:p>
            <a:pPr algn="just">
              <a:buSzPct val="150000"/>
            </a:pPr>
            <a:r>
              <a:rPr lang="en-US" sz="1000" dirty="0">
                <a:solidFill>
                  <a:schemeClr val="tx1"/>
                </a:solidFill>
                <a:latin typeface="Times New Roman" panose="02020603050405020304" pitchFamily="18" charset="0"/>
                <a:cs typeface="Times New Roman" panose="02020603050405020304" pitchFamily="18" charset="0"/>
              </a:rPr>
              <a:t>     continuous sequences to prepare </a:t>
            </a:r>
          </a:p>
          <a:p>
            <a:pPr algn="just">
              <a:buSzPct val="150000"/>
            </a:pPr>
            <a:r>
              <a:rPr lang="en-US" sz="1000" dirty="0">
                <a:solidFill>
                  <a:schemeClr val="tx1"/>
                </a:solidFill>
                <a:latin typeface="Times New Roman" panose="02020603050405020304" pitchFamily="18" charset="0"/>
                <a:cs typeface="Times New Roman" panose="02020603050405020304" pitchFamily="18" charset="0"/>
              </a:rPr>
              <a:t>     for recognition.</a:t>
            </a:r>
          </a:p>
          <a:p>
            <a:pPr marL="171450" indent="-171450" algn="just">
              <a:buSzPct val="150000"/>
              <a:buFont typeface="Arial" panose="020B0604020202020204" pitchFamily="34" charset="0"/>
              <a:buChar char="•"/>
            </a:pPr>
            <a:r>
              <a:rPr lang="en-US" sz="1000" dirty="0">
                <a:solidFill>
                  <a:schemeClr val="tx1"/>
                </a:solidFill>
                <a:latin typeface="Times New Roman" panose="02020603050405020304" pitchFamily="18" charset="0"/>
                <a:cs typeface="Times New Roman" panose="02020603050405020304" pitchFamily="18" charset="0"/>
              </a:rPr>
              <a:t>Train a deep learning model </a:t>
            </a:r>
          </a:p>
          <a:p>
            <a:pPr algn="just">
              <a:buSzPct val="150000"/>
            </a:pPr>
            <a:r>
              <a:rPr lang="en-US" sz="1000" dirty="0">
                <a:solidFill>
                  <a:schemeClr val="tx1"/>
                </a:solidFill>
                <a:latin typeface="Times New Roman" panose="02020603050405020304" pitchFamily="18" charset="0"/>
                <a:cs typeface="Times New Roman" panose="02020603050405020304" pitchFamily="18" charset="0"/>
              </a:rPr>
              <a:t>      network , to recognize individual</a:t>
            </a:r>
          </a:p>
          <a:p>
            <a:pPr algn="just">
              <a:buSzPct val="150000"/>
            </a:pPr>
            <a:r>
              <a:rPr lang="en-US" sz="1000" dirty="0">
                <a:solidFill>
                  <a:schemeClr val="tx1"/>
                </a:solidFill>
                <a:latin typeface="Times New Roman" panose="02020603050405020304" pitchFamily="18" charset="0"/>
                <a:cs typeface="Times New Roman" panose="02020603050405020304" pitchFamily="18" charset="0"/>
              </a:rPr>
              <a:t>      ISL signs based on the </a:t>
            </a:r>
          </a:p>
          <a:p>
            <a:pPr algn="just">
              <a:buSzPct val="150000"/>
            </a:pPr>
            <a:r>
              <a:rPr lang="en-US" sz="1000" dirty="0">
                <a:solidFill>
                  <a:schemeClr val="tx1"/>
                </a:solidFill>
                <a:latin typeface="Times New Roman" panose="02020603050405020304" pitchFamily="18" charset="0"/>
                <a:cs typeface="Times New Roman" panose="02020603050405020304" pitchFamily="18" charset="0"/>
              </a:rPr>
              <a:t>      pre-processed data.</a:t>
            </a:r>
          </a:p>
          <a:p>
            <a:pPr marL="171450" indent="-171450" algn="just">
              <a:buSzPct val="150000"/>
              <a:buFont typeface="Arial" panose="020B0604020202020204" pitchFamily="34" charset="0"/>
              <a:buChar char="•"/>
            </a:pPr>
            <a:r>
              <a:rPr lang="en-US" sz="1000" dirty="0">
                <a:solidFill>
                  <a:schemeClr val="tx1"/>
                </a:solidFill>
                <a:latin typeface="Times New Roman" panose="02020603050405020304" pitchFamily="18" charset="0"/>
                <a:cs typeface="Times New Roman" panose="02020603050405020304" pitchFamily="18" charset="0"/>
              </a:rPr>
              <a:t>Create a user-friendly interface to capture hand gestures in real-time, feeding the  data into the trained model for sign recognition, and translate the recognized signs into spoken words</a:t>
            </a:r>
            <a:r>
              <a:rPr lang="en-US" sz="1000"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1000"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D738A445-6017-F9FB-DFAF-253976DA7818}"/>
              </a:ext>
            </a:extLst>
          </p:cNvPr>
          <p:cNvSpPr/>
          <p:nvPr/>
        </p:nvSpPr>
        <p:spPr>
          <a:xfrm>
            <a:off x="1076487" y="1770726"/>
            <a:ext cx="1441419" cy="282561"/>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700" b="1" dirty="0">
                <a:solidFill>
                  <a:schemeClr val="tx1">
                    <a:lumMod val="95000"/>
                    <a:lumOff val="5000"/>
                  </a:schemeClr>
                </a:solidFill>
                <a:latin typeface="Times New Roman" panose="02020603050405020304" pitchFamily="18" charset="0"/>
                <a:cs typeface="Times New Roman" panose="02020603050405020304" pitchFamily="18" charset="0"/>
              </a:rPr>
              <a:t>OBJECTIVE</a:t>
            </a:r>
          </a:p>
        </p:txBody>
      </p:sp>
      <p:pic>
        <p:nvPicPr>
          <p:cNvPr id="12" name="Picture 11">
            <a:extLst>
              <a:ext uri="{FF2B5EF4-FFF2-40B4-BE49-F238E27FC236}">
                <a16:creationId xmlns:a16="http://schemas.microsoft.com/office/drawing/2014/main" id="{7E7E0391-1363-07F6-6A7E-F345A9A35D8A}"/>
              </a:ext>
            </a:extLst>
          </p:cNvPr>
          <p:cNvPicPr>
            <a:picLocks noChangeAspect="1"/>
          </p:cNvPicPr>
          <p:nvPr/>
        </p:nvPicPr>
        <p:blipFill>
          <a:blip r:embed="rId4"/>
          <a:stretch>
            <a:fillRect/>
          </a:stretch>
        </p:blipFill>
        <p:spPr>
          <a:xfrm>
            <a:off x="2075443" y="2313698"/>
            <a:ext cx="1375969" cy="1468461"/>
          </a:xfrm>
          <a:prstGeom prst="rect">
            <a:avLst/>
          </a:prstGeom>
        </p:spPr>
      </p:pic>
      <p:sp>
        <p:nvSpPr>
          <p:cNvPr id="13" name="Rectangle: Rounded Corners 12">
            <a:extLst>
              <a:ext uri="{FF2B5EF4-FFF2-40B4-BE49-F238E27FC236}">
                <a16:creationId xmlns:a16="http://schemas.microsoft.com/office/drawing/2014/main" id="{A893EBF2-B1E2-9AE9-5477-1C8D233517F1}"/>
              </a:ext>
            </a:extLst>
          </p:cNvPr>
          <p:cNvSpPr/>
          <p:nvPr/>
        </p:nvSpPr>
        <p:spPr>
          <a:xfrm>
            <a:off x="3594395" y="1891221"/>
            <a:ext cx="3734615" cy="49377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000" dirty="0">
                <a:solidFill>
                  <a:schemeClr val="tx1"/>
                </a:solidFill>
                <a:latin typeface="Times New Roman" panose="02020603050405020304" pitchFamily="18" charset="0"/>
                <a:cs typeface="Times New Roman" panose="02020603050405020304" pitchFamily="18" charset="0"/>
              </a:rPr>
              <a:t>                                          </a:t>
            </a:r>
          </a:p>
          <a:p>
            <a:endParaRPr lang="en-IN" sz="1000" dirty="0">
              <a:solidFill>
                <a:schemeClr val="tx1"/>
              </a:solidFill>
              <a:latin typeface="Times New Roman" panose="02020603050405020304" pitchFamily="18" charset="0"/>
              <a:cs typeface="Times New Roman" panose="02020603050405020304" pitchFamily="18" charset="0"/>
            </a:endParaRPr>
          </a:p>
          <a:p>
            <a:endParaRPr lang="en-IN" sz="1000"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F857208A-D38F-AF09-99C3-AD4EB3FF462D}"/>
              </a:ext>
            </a:extLst>
          </p:cNvPr>
          <p:cNvSpPr/>
          <p:nvPr/>
        </p:nvSpPr>
        <p:spPr>
          <a:xfrm>
            <a:off x="4406281" y="1755889"/>
            <a:ext cx="2104693" cy="282561"/>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700" b="1" dirty="0">
                <a:solidFill>
                  <a:schemeClr val="tx1"/>
                </a:solidFill>
                <a:latin typeface="Times New Roman" panose="02020603050405020304" pitchFamily="18" charset="0"/>
                <a:cs typeface="Times New Roman" panose="02020603050405020304" pitchFamily="18" charset="0"/>
              </a:rPr>
              <a:t>METHODOLOGY</a:t>
            </a:r>
          </a:p>
        </p:txBody>
      </p:sp>
      <p:pic>
        <p:nvPicPr>
          <p:cNvPr id="15" name="Picture 14">
            <a:extLst>
              <a:ext uri="{FF2B5EF4-FFF2-40B4-BE49-F238E27FC236}">
                <a16:creationId xmlns:a16="http://schemas.microsoft.com/office/drawing/2014/main" id="{262D7D86-26DE-C264-91FC-1CD168898495}"/>
              </a:ext>
            </a:extLst>
          </p:cNvPr>
          <p:cNvPicPr>
            <a:picLocks noChangeAspect="1"/>
          </p:cNvPicPr>
          <p:nvPr/>
        </p:nvPicPr>
        <p:blipFill>
          <a:blip r:embed="rId5"/>
          <a:stretch>
            <a:fillRect/>
          </a:stretch>
        </p:blipFill>
        <p:spPr>
          <a:xfrm>
            <a:off x="3698661" y="2185679"/>
            <a:ext cx="3526081" cy="1552400"/>
          </a:xfrm>
          <a:prstGeom prst="rect">
            <a:avLst/>
          </a:prstGeom>
          <a:solidFill>
            <a:schemeClr val="bg1"/>
          </a:solidFill>
        </p:spPr>
      </p:pic>
      <p:sp>
        <p:nvSpPr>
          <p:cNvPr id="16" name="TextBox 15">
            <a:extLst>
              <a:ext uri="{FF2B5EF4-FFF2-40B4-BE49-F238E27FC236}">
                <a16:creationId xmlns:a16="http://schemas.microsoft.com/office/drawing/2014/main" id="{18406234-AAE1-4CD6-DC4C-3CC54B2F2E1A}"/>
              </a:ext>
            </a:extLst>
          </p:cNvPr>
          <p:cNvSpPr txBox="1"/>
          <p:nvPr/>
        </p:nvSpPr>
        <p:spPr>
          <a:xfrm>
            <a:off x="3614450" y="3852383"/>
            <a:ext cx="3734616" cy="2862322"/>
          </a:xfrm>
          <a:prstGeom prst="rect">
            <a:avLst/>
          </a:prstGeom>
          <a:noFill/>
        </p:spPr>
        <p:txBody>
          <a:bodyPr wrap="square" rtlCol="0">
            <a:spAutoFit/>
          </a:bodyPr>
          <a:lstStyle/>
          <a:p>
            <a:pPr algn="just"/>
            <a:r>
              <a:rPr lang="en-IN" sz="1000" dirty="0">
                <a:solidFill>
                  <a:schemeClr val="tx1">
                    <a:lumMod val="95000"/>
                    <a:lumOff val="5000"/>
                  </a:schemeClr>
                </a:solidFill>
                <a:latin typeface="Times New Roman" panose="02020603050405020304" pitchFamily="18" charset="0"/>
                <a:cs typeface="Times New Roman" panose="02020603050405020304" pitchFamily="18" charset="0"/>
              </a:rPr>
              <a:t>STAGE -1 (DATA COLLECTION)</a:t>
            </a:r>
          </a:p>
          <a:p>
            <a:pPr algn="just"/>
            <a:r>
              <a:rPr lang="en-US" sz="1000" dirty="0">
                <a:solidFill>
                  <a:schemeClr val="tx1">
                    <a:lumMod val="95000"/>
                    <a:lumOff val="5000"/>
                  </a:schemeClr>
                </a:solidFill>
                <a:latin typeface="Times New Roman" panose="02020603050405020304" pitchFamily="18" charset="0"/>
                <a:cs typeface="Times New Roman" panose="02020603050405020304" pitchFamily="18" charset="0"/>
              </a:rPr>
              <a:t>The first stage involves collecting  input frames, likely video frames. Then, hand detection is performed on these frames. Hand landmarks are extracted from the detected hands. Finally, the coordinates of these landmarks are collected into a NumPy array.</a:t>
            </a:r>
          </a:p>
          <a:p>
            <a:pPr algn="just"/>
            <a:endParaRPr lang="en-US" sz="1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1000" dirty="0">
                <a:solidFill>
                  <a:schemeClr val="tx1">
                    <a:lumMod val="95000"/>
                    <a:lumOff val="5000"/>
                  </a:schemeClr>
                </a:solidFill>
                <a:latin typeface="Times New Roman" panose="02020603050405020304" pitchFamily="18" charset="0"/>
                <a:cs typeface="Times New Roman" panose="02020603050405020304" pitchFamily="18" charset="0"/>
              </a:rPr>
              <a:t>STAGE -2 (DATA PREPROCESSING)</a:t>
            </a:r>
          </a:p>
          <a:p>
            <a:pPr algn="just"/>
            <a:r>
              <a:rPr lang="en-US" sz="1000" dirty="0">
                <a:solidFill>
                  <a:schemeClr val="tx1">
                    <a:lumMod val="95000"/>
                    <a:lumOff val="5000"/>
                  </a:schemeClr>
                </a:solidFill>
                <a:latin typeface="Times New Roman" panose="02020603050405020304" pitchFamily="18" charset="0"/>
                <a:cs typeface="Times New Roman" panose="02020603050405020304" pitchFamily="18" charset="0"/>
              </a:rPr>
              <a:t>The collected data is then split into training and testing datasets. Data cleaning and normalization is likely performed on the training data to improve the performance of the model.</a:t>
            </a:r>
          </a:p>
          <a:p>
            <a:pPr algn="just"/>
            <a:endParaRPr lang="en-IN" sz="10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sz="1000" dirty="0">
                <a:solidFill>
                  <a:schemeClr val="tx1">
                    <a:lumMod val="95000"/>
                    <a:lumOff val="5000"/>
                  </a:schemeClr>
                </a:solidFill>
                <a:latin typeface="Times New Roman" panose="02020603050405020304" pitchFamily="18" charset="0"/>
                <a:cs typeface="Times New Roman" panose="02020603050405020304" pitchFamily="18" charset="0"/>
              </a:rPr>
              <a:t>STAGE -3 (TRAINING AND EVALUATION)</a:t>
            </a:r>
          </a:p>
          <a:p>
            <a:pPr algn="just"/>
            <a:r>
              <a:rPr lang="en-US" sz="1000" dirty="0">
                <a:solidFill>
                  <a:schemeClr val="tx1">
                    <a:lumMod val="95000"/>
                    <a:lumOff val="5000"/>
                  </a:schemeClr>
                </a:solidFill>
                <a:latin typeface="Times New Roman" panose="02020603050405020304" pitchFamily="18" charset="0"/>
                <a:cs typeface="Times New Roman" panose="02020603050405020304" pitchFamily="18" charset="0"/>
              </a:rPr>
              <a:t>An LSTM neural network model is trained on the preprocessed training data. The trained model is then used to make predictions on the testing dataset. The accuracy of the model is likely evaluated based on how well it can detect hands and recognize landmarks in the real-time frames.</a:t>
            </a:r>
          </a:p>
          <a:p>
            <a:pPr algn="just"/>
            <a:endParaRPr lang="en-IN" sz="1000" dirty="0"/>
          </a:p>
        </p:txBody>
      </p:sp>
      <p:sp>
        <p:nvSpPr>
          <p:cNvPr id="17" name="Rectangle: Rounded Corners 16">
            <a:extLst>
              <a:ext uri="{FF2B5EF4-FFF2-40B4-BE49-F238E27FC236}">
                <a16:creationId xmlns:a16="http://schemas.microsoft.com/office/drawing/2014/main" id="{21723082-3909-6F42-158E-D323965A2678}"/>
              </a:ext>
            </a:extLst>
          </p:cNvPr>
          <p:cNvSpPr/>
          <p:nvPr/>
        </p:nvSpPr>
        <p:spPr>
          <a:xfrm>
            <a:off x="80229" y="5123463"/>
            <a:ext cx="3474050" cy="172809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lgn="just"/>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831C42C-F2B9-39B8-CFA3-BB497B4297D3}"/>
              </a:ext>
            </a:extLst>
          </p:cNvPr>
          <p:cNvSpPr/>
          <p:nvPr/>
        </p:nvSpPr>
        <p:spPr>
          <a:xfrm>
            <a:off x="119624" y="4627314"/>
            <a:ext cx="3394541" cy="429906"/>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700" b="1" dirty="0">
                <a:solidFill>
                  <a:schemeClr val="tx1">
                    <a:lumMod val="95000"/>
                    <a:lumOff val="5000"/>
                  </a:schemeClr>
                </a:solidFill>
                <a:latin typeface="Times New Roman" panose="02020603050405020304" pitchFamily="18" charset="0"/>
                <a:cs typeface="Times New Roman" panose="02020603050405020304" pitchFamily="18" charset="0"/>
              </a:rPr>
              <a:t>AREAS OF APPLICATION</a:t>
            </a:r>
          </a:p>
        </p:txBody>
      </p:sp>
      <p:sp>
        <p:nvSpPr>
          <p:cNvPr id="19" name="Rectangle 18">
            <a:extLst>
              <a:ext uri="{FF2B5EF4-FFF2-40B4-BE49-F238E27FC236}">
                <a16:creationId xmlns:a16="http://schemas.microsoft.com/office/drawing/2014/main" id="{C01517DD-F271-55C8-BB44-40BC2EC45F37}"/>
              </a:ext>
            </a:extLst>
          </p:cNvPr>
          <p:cNvSpPr/>
          <p:nvPr/>
        </p:nvSpPr>
        <p:spPr>
          <a:xfrm>
            <a:off x="180425" y="5686475"/>
            <a:ext cx="3393913" cy="1631216"/>
          </a:xfrm>
          <a:prstGeom prst="rect">
            <a:avLst/>
          </a:prstGeom>
          <a:noFill/>
        </p:spPr>
        <p:txBody>
          <a:bodyPr wrap="square" numCol="2">
            <a:spAutoFit/>
          </a:bodyPr>
          <a:lstStyle/>
          <a:p>
            <a:pPr>
              <a:buSzPct val="150000"/>
            </a:pPr>
            <a:r>
              <a:rPr lang="en-US" sz="1000" dirty="0">
                <a:latin typeface="Times New Roman" panose="02020603050405020304" pitchFamily="18" charset="0"/>
                <a:cs typeface="Times New Roman" panose="02020603050405020304" pitchFamily="18" charset="0"/>
              </a:rPr>
              <a:t>Real-time translation in classrooms, lectures, and workshops, ensuring equal access to education for students who use ISL.</a:t>
            </a:r>
          </a:p>
          <a:p>
            <a:pPr marL="285785" indent="-285785">
              <a:buSzPct val="15000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85" indent="-285785">
              <a:buSzPct val="15000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85" indent="-285785">
              <a:buSzPct val="15000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85" indent="-285785">
              <a:buSzPct val="15000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85" indent="-285785">
              <a:buSzPct val="150000"/>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a:buSzPct val="150000"/>
            </a:pPr>
            <a:r>
              <a:rPr lang="en-US" sz="1000" dirty="0">
                <a:latin typeface="Times New Roman" panose="02020603050405020304" pitchFamily="18" charset="0"/>
                <a:cs typeface="Times New Roman" panose="02020603050405020304" pitchFamily="18" charset="0"/>
              </a:rPr>
              <a:t>Breaking down communication barriers in everyday life, allowing individuals who use ISL to engage in conversations with friends, family, and the broader community.</a:t>
            </a:r>
          </a:p>
        </p:txBody>
      </p:sp>
      <p:sp>
        <p:nvSpPr>
          <p:cNvPr id="20" name="Rectangle 19" descr="Classroom">
            <a:extLst>
              <a:ext uri="{FF2B5EF4-FFF2-40B4-BE49-F238E27FC236}">
                <a16:creationId xmlns:a16="http://schemas.microsoft.com/office/drawing/2014/main" id="{DB00D7E6-C1C8-807A-10A4-0939E03D3A05}"/>
              </a:ext>
            </a:extLst>
          </p:cNvPr>
          <p:cNvSpPr/>
          <p:nvPr/>
        </p:nvSpPr>
        <p:spPr>
          <a:xfrm>
            <a:off x="438025" y="5141920"/>
            <a:ext cx="754731" cy="596326"/>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22" name="Rectangle 21" descr="Social Network">
            <a:extLst>
              <a:ext uri="{FF2B5EF4-FFF2-40B4-BE49-F238E27FC236}">
                <a16:creationId xmlns:a16="http://schemas.microsoft.com/office/drawing/2014/main" id="{50B43001-5AC2-F2E9-E3D0-79E663E0E662}"/>
              </a:ext>
            </a:extLst>
          </p:cNvPr>
          <p:cNvSpPr/>
          <p:nvPr/>
        </p:nvSpPr>
        <p:spPr>
          <a:xfrm>
            <a:off x="2232210" y="5066917"/>
            <a:ext cx="754732" cy="746333"/>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5">
              <a:hueOff val="-6758543"/>
              <a:satOff val="-17419"/>
              <a:lumOff val="-11765"/>
              <a:alphaOff val="0"/>
            </a:schemeClr>
          </a:effectRef>
          <a:fontRef idx="minor">
            <a:schemeClr val="lt1"/>
          </a:fontRef>
        </p:style>
      </p:sp>
      <p:sp>
        <p:nvSpPr>
          <p:cNvPr id="23" name="Rectangle: Rounded Corners 22">
            <a:extLst>
              <a:ext uri="{FF2B5EF4-FFF2-40B4-BE49-F238E27FC236}">
                <a16:creationId xmlns:a16="http://schemas.microsoft.com/office/drawing/2014/main" id="{88E5B4E6-4ABF-7F5B-DDE2-3D7A4CE4241C}"/>
              </a:ext>
            </a:extLst>
          </p:cNvPr>
          <p:cNvSpPr/>
          <p:nvPr/>
        </p:nvSpPr>
        <p:spPr>
          <a:xfrm>
            <a:off x="9091417" y="1891221"/>
            <a:ext cx="3043411" cy="253567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DA03E619-62BD-F417-3B78-03354B31B8FF}"/>
              </a:ext>
            </a:extLst>
          </p:cNvPr>
          <p:cNvSpPr/>
          <p:nvPr/>
        </p:nvSpPr>
        <p:spPr>
          <a:xfrm>
            <a:off x="10017212" y="1748549"/>
            <a:ext cx="1191817" cy="28159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700" b="1" dirty="0">
                <a:solidFill>
                  <a:schemeClr val="tx1"/>
                </a:solidFill>
                <a:latin typeface="Times New Roman" panose="02020603050405020304" pitchFamily="18" charset="0"/>
                <a:cs typeface="Times New Roman" panose="02020603050405020304" pitchFamily="18" charset="0"/>
              </a:rPr>
              <a:t>RESULTS</a:t>
            </a:r>
          </a:p>
        </p:txBody>
      </p:sp>
      <p:pic>
        <p:nvPicPr>
          <p:cNvPr id="25" name="Picture 24">
            <a:extLst>
              <a:ext uri="{FF2B5EF4-FFF2-40B4-BE49-F238E27FC236}">
                <a16:creationId xmlns:a16="http://schemas.microsoft.com/office/drawing/2014/main" id="{BF641A4B-1890-FE05-1D10-4FABEA0683E9}"/>
              </a:ext>
            </a:extLst>
          </p:cNvPr>
          <p:cNvPicPr>
            <a:picLocks noChangeAspect="1"/>
          </p:cNvPicPr>
          <p:nvPr/>
        </p:nvPicPr>
        <p:blipFill>
          <a:blip r:embed="rId10"/>
          <a:stretch>
            <a:fillRect/>
          </a:stretch>
        </p:blipFill>
        <p:spPr>
          <a:xfrm>
            <a:off x="9198630" y="2094107"/>
            <a:ext cx="1425438" cy="1101082"/>
          </a:xfrm>
          <a:prstGeom prst="rect">
            <a:avLst/>
          </a:prstGeom>
          <a:solidFill>
            <a:schemeClr val="bg1"/>
          </a:solidFill>
        </p:spPr>
      </p:pic>
      <p:pic>
        <p:nvPicPr>
          <p:cNvPr id="26" name="Picture 25">
            <a:extLst>
              <a:ext uri="{FF2B5EF4-FFF2-40B4-BE49-F238E27FC236}">
                <a16:creationId xmlns:a16="http://schemas.microsoft.com/office/drawing/2014/main" id="{721EDC3E-28C8-D2E9-D8C2-1F462E6FA496}"/>
              </a:ext>
            </a:extLst>
          </p:cNvPr>
          <p:cNvPicPr>
            <a:picLocks noChangeAspect="1"/>
          </p:cNvPicPr>
          <p:nvPr/>
        </p:nvPicPr>
        <p:blipFill>
          <a:blip r:embed="rId11"/>
          <a:stretch>
            <a:fillRect/>
          </a:stretch>
        </p:blipFill>
        <p:spPr>
          <a:xfrm>
            <a:off x="9226964" y="3213957"/>
            <a:ext cx="1425438" cy="1083863"/>
          </a:xfrm>
          <a:prstGeom prst="rect">
            <a:avLst/>
          </a:prstGeom>
          <a:solidFill>
            <a:schemeClr val="bg1"/>
          </a:solidFill>
        </p:spPr>
      </p:pic>
      <p:pic>
        <p:nvPicPr>
          <p:cNvPr id="27" name="Picture 26">
            <a:extLst>
              <a:ext uri="{FF2B5EF4-FFF2-40B4-BE49-F238E27FC236}">
                <a16:creationId xmlns:a16="http://schemas.microsoft.com/office/drawing/2014/main" id="{EAE8E1AE-C1D4-99B1-1F15-D92C131EBD85}"/>
              </a:ext>
            </a:extLst>
          </p:cNvPr>
          <p:cNvPicPr>
            <a:picLocks noChangeAspect="1"/>
          </p:cNvPicPr>
          <p:nvPr/>
        </p:nvPicPr>
        <p:blipFill>
          <a:blip r:embed="rId12"/>
          <a:stretch>
            <a:fillRect/>
          </a:stretch>
        </p:blipFill>
        <p:spPr>
          <a:xfrm>
            <a:off x="10696696" y="2077401"/>
            <a:ext cx="1321568" cy="1101080"/>
          </a:xfrm>
          <a:prstGeom prst="rect">
            <a:avLst/>
          </a:prstGeom>
          <a:solidFill>
            <a:schemeClr val="bg1"/>
          </a:solidFill>
        </p:spPr>
      </p:pic>
      <p:pic>
        <p:nvPicPr>
          <p:cNvPr id="28" name="Picture 27">
            <a:extLst>
              <a:ext uri="{FF2B5EF4-FFF2-40B4-BE49-F238E27FC236}">
                <a16:creationId xmlns:a16="http://schemas.microsoft.com/office/drawing/2014/main" id="{CD31EE8C-DA26-2888-3E6A-E01EAC7AFA76}"/>
              </a:ext>
            </a:extLst>
          </p:cNvPr>
          <p:cNvPicPr>
            <a:picLocks noChangeAspect="1"/>
          </p:cNvPicPr>
          <p:nvPr/>
        </p:nvPicPr>
        <p:blipFill>
          <a:blip r:embed="rId13"/>
          <a:stretch>
            <a:fillRect/>
          </a:stretch>
        </p:blipFill>
        <p:spPr>
          <a:xfrm>
            <a:off x="10699210" y="3209924"/>
            <a:ext cx="1316539" cy="1079739"/>
          </a:xfrm>
          <a:prstGeom prst="rect">
            <a:avLst/>
          </a:prstGeom>
          <a:solidFill>
            <a:schemeClr val="bg1"/>
          </a:solidFill>
        </p:spPr>
      </p:pic>
      <p:sp>
        <p:nvSpPr>
          <p:cNvPr id="29" name="Rectangle: Rounded Corners 28">
            <a:extLst>
              <a:ext uri="{FF2B5EF4-FFF2-40B4-BE49-F238E27FC236}">
                <a16:creationId xmlns:a16="http://schemas.microsoft.com/office/drawing/2014/main" id="{0C64B25E-A42E-2D03-55C0-4950612A61DA}"/>
              </a:ext>
            </a:extLst>
          </p:cNvPr>
          <p:cNvSpPr/>
          <p:nvPr/>
        </p:nvSpPr>
        <p:spPr>
          <a:xfrm>
            <a:off x="9091416" y="4613074"/>
            <a:ext cx="3043411" cy="183771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sz="1000" dirty="0">
              <a:solidFill>
                <a:schemeClr val="tx1"/>
              </a:solidFill>
              <a:latin typeface="Times New Roman" panose="02020603050405020304" pitchFamily="18" charset="0"/>
              <a:cs typeface="Times New Roman" panose="02020603050405020304" pitchFamily="18" charset="0"/>
            </a:endParaRPr>
          </a:p>
          <a:p>
            <a:pPr algn="just"/>
            <a:r>
              <a:rPr lang="en-US" sz="1000" dirty="0">
                <a:solidFill>
                  <a:schemeClr val="tx1"/>
                </a:solidFill>
                <a:latin typeface="Times New Roman" panose="02020603050405020304" pitchFamily="18" charset="0"/>
                <a:cs typeface="Times New Roman" panose="02020603050405020304" pitchFamily="18" charset="0"/>
              </a:rPr>
              <a:t>This project presents a vision-based system utilizing </a:t>
            </a:r>
            <a:r>
              <a:rPr lang="en-US" sz="1000" dirty="0" err="1">
                <a:solidFill>
                  <a:schemeClr val="tx1"/>
                </a:solidFill>
                <a:latin typeface="Times New Roman" panose="02020603050405020304" pitchFamily="18" charset="0"/>
                <a:cs typeface="Times New Roman" panose="02020603050405020304" pitchFamily="18" charset="0"/>
              </a:rPr>
              <a:t>MediaPipe</a:t>
            </a:r>
            <a:r>
              <a:rPr lang="en-US" sz="1000" dirty="0">
                <a:solidFill>
                  <a:schemeClr val="tx1"/>
                </a:solidFill>
                <a:latin typeface="Times New Roman" panose="02020603050405020304" pitchFamily="18" charset="0"/>
                <a:cs typeface="Times New Roman" panose="02020603050405020304" pitchFamily="18" charset="0"/>
              </a:rPr>
              <a:t> for real-time processing to translate Indian Sign Language (ISL) alphabets into text and speech. The system successfully trained a Long Short-Term Memory (LSTM) Neural Network on a self-generated 2D image dataset, achieving recognition of both static and real-time gestures. Looking ahead, future research can explore integrating Augmented Reality (AR) and Virtual Reality (VR) to create immersive learning experiences.</a:t>
            </a:r>
            <a:endParaRPr lang="en-IN" sz="1000" dirty="0">
              <a:solidFill>
                <a:schemeClr val="tx1"/>
              </a:solidFill>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CFC755F6-282B-94BB-E6BD-E5EAD53E1251}"/>
              </a:ext>
            </a:extLst>
          </p:cNvPr>
          <p:cNvSpPr/>
          <p:nvPr/>
        </p:nvSpPr>
        <p:spPr>
          <a:xfrm>
            <a:off x="9736293" y="4473492"/>
            <a:ext cx="1775550" cy="246671"/>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700" b="1" dirty="0">
                <a:solidFill>
                  <a:schemeClr val="tx1"/>
                </a:solidFill>
                <a:latin typeface="Times New Roman" panose="02020603050405020304" pitchFamily="18" charset="0"/>
                <a:cs typeface="Times New Roman" panose="02020603050405020304" pitchFamily="18" charset="0"/>
              </a:rPr>
              <a:t>CONCLUSION</a:t>
            </a:r>
          </a:p>
        </p:txBody>
      </p:sp>
      <p:pic>
        <p:nvPicPr>
          <p:cNvPr id="31" name="Picture 30">
            <a:extLst>
              <a:ext uri="{FF2B5EF4-FFF2-40B4-BE49-F238E27FC236}">
                <a16:creationId xmlns:a16="http://schemas.microsoft.com/office/drawing/2014/main" id="{D32D24EF-AA28-910A-76D5-511AB6537D5B}"/>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7434771" y="2185679"/>
            <a:ext cx="1537566" cy="3969501"/>
          </a:xfrm>
          <a:prstGeom prst="rect">
            <a:avLst/>
          </a:prstGeom>
        </p:spPr>
      </p:pic>
      <p:sp>
        <p:nvSpPr>
          <p:cNvPr id="32" name="Rectangle 31">
            <a:extLst>
              <a:ext uri="{FF2B5EF4-FFF2-40B4-BE49-F238E27FC236}">
                <a16:creationId xmlns:a16="http://schemas.microsoft.com/office/drawing/2014/main" id="{73535EC8-C27C-FB90-1C3D-7B8A1853E376}"/>
              </a:ext>
            </a:extLst>
          </p:cNvPr>
          <p:cNvSpPr/>
          <p:nvPr/>
        </p:nvSpPr>
        <p:spPr>
          <a:xfrm>
            <a:off x="7392178" y="1763824"/>
            <a:ext cx="1699238" cy="282561"/>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700" b="1" dirty="0">
                <a:solidFill>
                  <a:schemeClr val="tx1"/>
                </a:solidFill>
                <a:latin typeface="Times New Roman" panose="02020603050405020304" pitchFamily="18" charset="0"/>
                <a:cs typeface="Times New Roman" panose="02020603050405020304" pitchFamily="18" charset="0"/>
              </a:rPr>
              <a:t>FLOW CHART</a:t>
            </a:r>
          </a:p>
        </p:txBody>
      </p:sp>
      <p:sp>
        <p:nvSpPr>
          <p:cNvPr id="2" name="Rectangle: Rounded Corners 1">
            <a:extLst>
              <a:ext uri="{FF2B5EF4-FFF2-40B4-BE49-F238E27FC236}">
                <a16:creationId xmlns:a16="http://schemas.microsoft.com/office/drawing/2014/main" id="{36B213D7-4830-9D03-CBE8-FCC802C86B10}"/>
              </a:ext>
            </a:extLst>
          </p:cNvPr>
          <p:cNvSpPr/>
          <p:nvPr/>
        </p:nvSpPr>
        <p:spPr>
          <a:xfrm>
            <a:off x="7400100" y="2118545"/>
            <a:ext cx="1618687" cy="41307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83506B6A-3A97-92C3-77F5-5A618994DCA2}"/>
              </a:ext>
            </a:extLst>
          </p:cNvPr>
          <p:cNvSpPr/>
          <p:nvPr/>
        </p:nvSpPr>
        <p:spPr>
          <a:xfrm>
            <a:off x="43264" y="7018274"/>
            <a:ext cx="7209386" cy="8423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SzPct val="150000"/>
            </a:pPr>
            <a:endParaRPr lang="en-IN" sz="1000" dirty="0">
              <a:solidFill>
                <a:schemeClr val="tx1"/>
              </a:solidFill>
              <a:latin typeface="Times New Roman" panose="02020603050405020304" pitchFamily="18" charset="0"/>
              <a:cs typeface="Times New Roman" panose="02020603050405020304" pitchFamily="18" charset="0"/>
            </a:endParaRPr>
          </a:p>
          <a:p>
            <a:pPr>
              <a:buSzPct val="150000"/>
            </a:pPr>
            <a:endParaRPr lang="en-IN" sz="1000" dirty="0">
              <a:solidFill>
                <a:schemeClr val="tx1"/>
              </a:solidFill>
              <a:latin typeface="Times New Roman" panose="02020603050405020304" pitchFamily="18" charset="0"/>
              <a:cs typeface="Times New Roman" panose="02020603050405020304" pitchFamily="18" charset="0"/>
            </a:endParaRPr>
          </a:p>
          <a:p>
            <a:pPr marL="285750" indent="-285750">
              <a:buSzPct val="150000"/>
              <a:buFont typeface="Arial" panose="020B0604020202020204" pitchFamily="34" charset="0"/>
              <a:buChar char="•"/>
            </a:pPr>
            <a:r>
              <a:rPr lang="en-IN" sz="1000" dirty="0">
                <a:solidFill>
                  <a:schemeClr val="tx1"/>
                </a:solidFill>
                <a:latin typeface="Times New Roman" panose="02020603050405020304" pitchFamily="18" charset="0"/>
                <a:cs typeface="Times New Roman" panose="02020603050405020304" pitchFamily="18" charset="0"/>
              </a:rPr>
              <a:t>PARTH AGARWAL	</a:t>
            </a:r>
            <a:r>
              <a:rPr lang="en-IN" sz="1000" dirty="0" err="1">
                <a:solidFill>
                  <a:schemeClr val="tx1"/>
                </a:solidFill>
                <a:latin typeface="Times New Roman" panose="02020603050405020304" pitchFamily="18" charset="0"/>
                <a:cs typeface="Times New Roman" panose="02020603050405020304" pitchFamily="18" charset="0"/>
              </a:rPr>
              <a:t>B.tech</a:t>
            </a:r>
            <a:r>
              <a:rPr lang="en-IN" sz="1000" dirty="0">
                <a:solidFill>
                  <a:schemeClr val="tx1"/>
                </a:solidFill>
                <a:latin typeface="Times New Roman" panose="02020603050405020304" pitchFamily="18" charset="0"/>
                <a:cs typeface="Times New Roman" panose="02020603050405020304" pitchFamily="18" charset="0"/>
              </a:rPr>
              <a:t> CSE (BAO –NH)	SEMESTER-VI				MENTOR NAME-    </a:t>
            </a:r>
          </a:p>
          <a:p>
            <a:pPr marL="285750" indent="-285750">
              <a:buSzPct val="150000"/>
              <a:buFont typeface="Arial" panose="020B0604020202020204" pitchFamily="34" charset="0"/>
              <a:buChar char="•"/>
            </a:pPr>
            <a:r>
              <a:rPr lang="en-IN" sz="1000" dirty="0">
                <a:solidFill>
                  <a:schemeClr val="tx1"/>
                </a:solidFill>
                <a:latin typeface="Times New Roman" panose="02020603050405020304" pitchFamily="18" charset="0"/>
                <a:cs typeface="Times New Roman" panose="02020603050405020304" pitchFamily="18" charset="0"/>
              </a:rPr>
              <a:t>NAINA GUPTA	 	</a:t>
            </a:r>
            <a:r>
              <a:rPr lang="en-IN" sz="1000" dirty="0" err="1">
                <a:solidFill>
                  <a:schemeClr val="tx1"/>
                </a:solidFill>
                <a:latin typeface="Times New Roman" panose="02020603050405020304" pitchFamily="18" charset="0"/>
                <a:cs typeface="Times New Roman" panose="02020603050405020304" pitchFamily="18" charset="0"/>
              </a:rPr>
              <a:t>B.tech</a:t>
            </a:r>
            <a:r>
              <a:rPr lang="en-IN" sz="1000" dirty="0">
                <a:solidFill>
                  <a:schemeClr val="tx1"/>
                </a:solidFill>
                <a:latin typeface="Times New Roman" panose="02020603050405020304" pitchFamily="18" charset="0"/>
                <a:cs typeface="Times New Roman" panose="02020603050405020304" pitchFamily="18" charset="0"/>
              </a:rPr>
              <a:t> CSE (BAO –NH)	SEMESTER-VI				DR. HEMANT PETWAL</a:t>
            </a:r>
          </a:p>
          <a:p>
            <a:pPr marL="285750" indent="-285750">
              <a:buSzPct val="150000"/>
              <a:buFont typeface="Arial" panose="020B0604020202020204" pitchFamily="34" charset="0"/>
              <a:buChar char="•"/>
            </a:pPr>
            <a:r>
              <a:rPr lang="en-IN" sz="1000" dirty="0">
                <a:solidFill>
                  <a:schemeClr val="tx1"/>
                </a:solidFill>
                <a:latin typeface="Times New Roman" panose="02020603050405020304" pitchFamily="18" charset="0"/>
                <a:cs typeface="Times New Roman" panose="02020603050405020304" pitchFamily="18" charset="0"/>
              </a:rPr>
              <a:t>ARYAN KUMAR	 	</a:t>
            </a:r>
            <a:r>
              <a:rPr lang="en-IN" sz="1000" dirty="0" err="1">
                <a:solidFill>
                  <a:schemeClr val="tx1"/>
                </a:solidFill>
                <a:latin typeface="Times New Roman" panose="02020603050405020304" pitchFamily="18" charset="0"/>
                <a:cs typeface="Times New Roman" panose="02020603050405020304" pitchFamily="18" charset="0"/>
              </a:rPr>
              <a:t>B.tech</a:t>
            </a:r>
            <a:r>
              <a:rPr lang="en-IN" sz="1000" dirty="0">
                <a:solidFill>
                  <a:schemeClr val="tx1"/>
                </a:solidFill>
                <a:latin typeface="Times New Roman" panose="02020603050405020304" pitchFamily="18" charset="0"/>
                <a:cs typeface="Times New Roman" panose="02020603050405020304" pitchFamily="18" charset="0"/>
              </a:rPr>
              <a:t> CSE (AIML –NH)	SEMESTER-VI									</a:t>
            </a:r>
          </a:p>
        </p:txBody>
      </p:sp>
      <p:sp>
        <p:nvSpPr>
          <p:cNvPr id="33" name="Rectangle 32">
            <a:extLst>
              <a:ext uri="{FF2B5EF4-FFF2-40B4-BE49-F238E27FC236}">
                <a16:creationId xmlns:a16="http://schemas.microsoft.com/office/drawing/2014/main" id="{53F032BA-1BF9-2C4B-D1E1-B229BD5B5181}"/>
              </a:ext>
            </a:extLst>
          </p:cNvPr>
          <p:cNvSpPr/>
          <p:nvPr/>
        </p:nvSpPr>
        <p:spPr>
          <a:xfrm>
            <a:off x="2793059" y="6923455"/>
            <a:ext cx="1642781" cy="278130"/>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700" b="1" dirty="0">
                <a:solidFill>
                  <a:schemeClr val="tx1"/>
                </a:solidFill>
                <a:latin typeface="Times New Roman" panose="02020603050405020304" pitchFamily="18" charset="0"/>
                <a:cs typeface="Times New Roman" panose="02020603050405020304" pitchFamily="18" charset="0"/>
              </a:rPr>
              <a:t>Team Details</a:t>
            </a:r>
          </a:p>
        </p:txBody>
      </p:sp>
      <p:sp>
        <p:nvSpPr>
          <p:cNvPr id="34" name="Rectangle: Rounded Corners 33">
            <a:extLst>
              <a:ext uri="{FF2B5EF4-FFF2-40B4-BE49-F238E27FC236}">
                <a16:creationId xmlns:a16="http://schemas.microsoft.com/office/drawing/2014/main" id="{5BEDCBE8-6585-A96D-557E-96052DBD9F2F}"/>
              </a:ext>
            </a:extLst>
          </p:cNvPr>
          <p:cNvSpPr/>
          <p:nvPr/>
        </p:nvSpPr>
        <p:spPr>
          <a:xfrm>
            <a:off x="7343631" y="6537224"/>
            <a:ext cx="4805105" cy="132343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endParaRPr lang="en-IN" sz="10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B62F4B28-44DF-A59B-7928-22E6149F1653}"/>
              </a:ext>
            </a:extLst>
          </p:cNvPr>
          <p:cNvSpPr/>
          <p:nvPr/>
        </p:nvSpPr>
        <p:spPr>
          <a:xfrm>
            <a:off x="7614204" y="6354941"/>
            <a:ext cx="1255185" cy="278130"/>
          </a:xfrm>
          <a:prstGeom prst="rect">
            <a:avLst/>
          </a:prstGeom>
          <a:solidFill>
            <a:schemeClr val="bg1"/>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700" b="1" dirty="0">
                <a:solidFill>
                  <a:schemeClr val="tx1"/>
                </a:solidFill>
                <a:latin typeface="Times New Roman" panose="02020603050405020304" pitchFamily="18" charset="0"/>
                <a:cs typeface="Times New Roman" panose="02020603050405020304" pitchFamily="18" charset="0"/>
              </a:rPr>
              <a:t>References</a:t>
            </a:r>
          </a:p>
        </p:txBody>
      </p:sp>
      <p:sp>
        <p:nvSpPr>
          <p:cNvPr id="36" name="TextBox 35">
            <a:extLst>
              <a:ext uri="{FF2B5EF4-FFF2-40B4-BE49-F238E27FC236}">
                <a16:creationId xmlns:a16="http://schemas.microsoft.com/office/drawing/2014/main" id="{C6A10322-2437-4C28-28B7-1751A7B13C4B}"/>
              </a:ext>
            </a:extLst>
          </p:cNvPr>
          <p:cNvSpPr txBox="1"/>
          <p:nvPr/>
        </p:nvSpPr>
        <p:spPr>
          <a:xfrm>
            <a:off x="7323572" y="6596599"/>
            <a:ext cx="4771140" cy="1323439"/>
          </a:xfrm>
          <a:prstGeom prst="rect">
            <a:avLst/>
          </a:prstGeom>
          <a:noFill/>
        </p:spPr>
        <p:txBody>
          <a:bodyPr wrap="square" rtlCol="0">
            <a:spAutoFit/>
          </a:bodyPr>
          <a:lstStyle/>
          <a:p>
            <a:pPr marL="228600" indent="-228600">
              <a:buFont typeface="+mj-lt"/>
              <a:buAutoNum type="arabicParenR"/>
            </a:pPr>
            <a:r>
              <a:rPr lang="en-IN" sz="1000" dirty="0">
                <a:latin typeface="Times New Roman" panose="02020603050405020304" pitchFamily="18" charset="0"/>
                <a:cs typeface="Times New Roman" panose="02020603050405020304" pitchFamily="18" charset="0"/>
              </a:rPr>
              <a:t>D. Bhavana, K. et al. Hand Sign Recognition using CNN [J]. Int J Performability Eng, 2021, 17(3): 314-321.</a:t>
            </a:r>
          </a:p>
          <a:p>
            <a:pPr marL="228600" indent="-228600">
              <a:buFont typeface="+mj-lt"/>
              <a:buAutoNum type="arabicParenR"/>
            </a:pPr>
            <a:r>
              <a:rPr lang="en-IN" sz="1000" dirty="0">
                <a:latin typeface="Times New Roman" panose="02020603050405020304" pitchFamily="18" charset="0"/>
                <a:cs typeface="Times New Roman" panose="02020603050405020304" pitchFamily="18" charset="0"/>
              </a:rPr>
              <a:t>Mujahid, A et al. Real-Time Hand Gesture Recognition Based on Deep Learning YOLOv3 Model. Appl. Sci. </a:t>
            </a:r>
            <a:r>
              <a:rPr lang="en-IN" sz="1000" b="1" dirty="0">
                <a:latin typeface="Times New Roman" panose="02020603050405020304" pitchFamily="18" charset="0"/>
                <a:cs typeface="Times New Roman" panose="02020603050405020304" pitchFamily="18" charset="0"/>
              </a:rPr>
              <a:t>2021</a:t>
            </a:r>
            <a:r>
              <a:rPr lang="en-IN" sz="1000" dirty="0">
                <a:latin typeface="Times New Roman" panose="02020603050405020304" pitchFamily="18" charset="0"/>
                <a:cs typeface="Times New Roman" panose="02020603050405020304" pitchFamily="18" charset="0"/>
              </a:rPr>
              <a:t>, 11, 4164.</a:t>
            </a:r>
          </a:p>
          <a:p>
            <a:pPr marL="228600" indent="-228600">
              <a:buFont typeface="+mj-lt"/>
              <a:buAutoNum type="arabicParenR"/>
            </a:pPr>
            <a:r>
              <a:rPr lang="en-IN" sz="1000" dirty="0" err="1">
                <a:latin typeface="Times New Roman" panose="02020603050405020304" pitchFamily="18" charset="0"/>
                <a:cs typeface="Times New Roman" panose="02020603050405020304" pitchFamily="18" charset="0"/>
              </a:rPr>
              <a:t>Razieh</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Rastgoo</a:t>
            </a:r>
            <a:r>
              <a:rPr lang="en-IN" sz="1000" dirty="0">
                <a:latin typeface="Times New Roman" panose="02020603050405020304" pitchFamily="18" charset="0"/>
                <a:cs typeface="Times New Roman" panose="02020603050405020304" pitchFamily="18" charset="0"/>
              </a:rPr>
              <a:t> et al. Hand sign language recognition using multi-view hand skeleton, Expert Systems with </a:t>
            </a:r>
            <a:r>
              <a:rPr lang="en-IN" sz="1000" dirty="0" err="1">
                <a:latin typeface="Times New Roman" panose="02020603050405020304" pitchFamily="18" charset="0"/>
                <a:cs typeface="Times New Roman" panose="02020603050405020304" pitchFamily="18" charset="0"/>
              </a:rPr>
              <a:t>Applications,Vol</a:t>
            </a:r>
            <a:r>
              <a:rPr lang="en-IN" sz="1000" dirty="0">
                <a:latin typeface="Times New Roman" panose="02020603050405020304" pitchFamily="18" charset="0"/>
                <a:cs typeface="Times New Roman" panose="02020603050405020304" pitchFamily="18" charset="0"/>
              </a:rPr>
              <a:t>. 150,2020,113336,ISSN 0957-4174</a:t>
            </a:r>
          </a:p>
          <a:p>
            <a:pPr marL="228600" indent="-228600">
              <a:buFont typeface="+mj-lt"/>
              <a:buAutoNum type="arabicParenR"/>
            </a:pPr>
            <a:r>
              <a:rPr lang="en-IN" sz="1000" dirty="0">
                <a:latin typeface="Times New Roman" panose="02020603050405020304" pitchFamily="18" charset="0"/>
                <a:cs typeface="Times New Roman" panose="02020603050405020304" pitchFamily="18" charset="0"/>
              </a:rPr>
              <a:t>Mujahid, A. et al. Real-Time Hand Gesture Recognition Based on Deep Learning YOLOv3 Model. Appl. Sci. </a:t>
            </a:r>
            <a:r>
              <a:rPr lang="en-IN" sz="1000" b="1" dirty="0">
                <a:latin typeface="Times New Roman" panose="02020603050405020304" pitchFamily="18" charset="0"/>
                <a:cs typeface="Times New Roman" panose="02020603050405020304" pitchFamily="18" charset="0"/>
              </a:rPr>
              <a:t>2021</a:t>
            </a:r>
            <a:r>
              <a:rPr lang="en-IN" sz="1000" dirty="0">
                <a:latin typeface="Times New Roman" panose="02020603050405020304" pitchFamily="18" charset="0"/>
                <a:cs typeface="Times New Roman" panose="02020603050405020304" pitchFamily="18" charset="0"/>
              </a:rPr>
              <a:t>, 11, 4164.</a:t>
            </a:r>
          </a:p>
        </p:txBody>
      </p:sp>
    </p:spTree>
    <p:extLst>
      <p:ext uri="{BB962C8B-B14F-4D97-AF65-F5344CB8AC3E}">
        <p14:creationId xmlns:p14="http://schemas.microsoft.com/office/powerpoint/2010/main" val="42541835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66</TotalTime>
  <Words>668</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naina gupta</dc:creator>
  <cp:lastModifiedBy>naina gupta</cp:lastModifiedBy>
  <cp:revision>16</cp:revision>
  <dcterms:created xsi:type="dcterms:W3CDTF">2024-05-11T14:55:27Z</dcterms:created>
  <dcterms:modified xsi:type="dcterms:W3CDTF">2024-05-12T05:15:27Z</dcterms:modified>
</cp:coreProperties>
</file>