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6" r:id="rId2"/>
  </p:sldMasterIdLst>
  <p:notesMasterIdLst>
    <p:notesMasterId r:id="rId18"/>
  </p:notesMasterIdLst>
  <p:handoutMasterIdLst>
    <p:handoutMasterId r:id="rId19"/>
  </p:handoutMasterIdLst>
  <p:sldIdLst>
    <p:sldId id="587" r:id="rId3"/>
    <p:sldId id="812" r:id="rId4"/>
    <p:sldId id="837" r:id="rId5"/>
    <p:sldId id="838" r:id="rId6"/>
    <p:sldId id="839" r:id="rId7"/>
    <p:sldId id="840" r:id="rId8"/>
    <p:sldId id="841" r:id="rId9"/>
    <p:sldId id="842" r:id="rId10"/>
    <p:sldId id="843" r:id="rId11"/>
    <p:sldId id="844" r:id="rId12"/>
    <p:sldId id="845" r:id="rId13"/>
    <p:sldId id="846" r:id="rId14"/>
    <p:sldId id="847" r:id="rId15"/>
    <p:sldId id="848" r:id="rId16"/>
    <p:sldId id="836" r:id="rId17"/>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 userDrawn="1">
          <p15:clr>
            <a:srgbClr val="A4A3A4"/>
          </p15:clr>
        </p15:guide>
        <p15:guide id="2" orient="horz" pos="618" userDrawn="1">
          <p15:clr>
            <a:srgbClr val="A4A3A4"/>
          </p15:clr>
        </p15:guide>
        <p15:guide id="3" orient="horz" pos="709" userDrawn="1">
          <p15:clr>
            <a:srgbClr val="A4A3A4"/>
          </p15:clr>
        </p15:guide>
        <p15:guide id="4" orient="horz" pos="3974" userDrawn="1">
          <p15:clr>
            <a:srgbClr val="A4A3A4"/>
          </p15:clr>
        </p15:guide>
        <p15:guide id="5" orient="horz" pos="4065" userDrawn="1">
          <p15:clr>
            <a:srgbClr val="A4A3A4"/>
          </p15:clr>
        </p15:guide>
        <p15:guide id="6" orient="horz" pos="4247" userDrawn="1">
          <p15:clr>
            <a:srgbClr val="A4A3A4"/>
          </p15:clr>
        </p15:guide>
        <p15:guide id="7" orient="horz" pos="3748" userDrawn="1">
          <p15:clr>
            <a:srgbClr val="A4A3A4"/>
          </p15:clr>
        </p15:guide>
        <p15:guide id="9" pos="302" userDrawn="1">
          <p15:clr>
            <a:srgbClr val="A4A3A4"/>
          </p15:clr>
        </p15:guide>
        <p15:guide id="10" pos="3840" userDrawn="1">
          <p15:clr>
            <a:srgbClr val="A4A3A4"/>
          </p15:clr>
        </p15:guide>
        <p15:guide id="11" pos="3795" userDrawn="1">
          <p15:clr>
            <a:srgbClr val="A4A3A4"/>
          </p15:clr>
        </p15:guide>
        <p15:guide id="12" pos="3885" userDrawn="1">
          <p15:clr>
            <a:srgbClr val="A4A3A4"/>
          </p15:clr>
        </p15:guide>
        <p15:guide id="13" pos="7378" userDrawn="1">
          <p15:clr>
            <a:srgbClr val="A4A3A4"/>
          </p15:clr>
        </p15:guide>
      </p15:sldGuideLst>
    </p:ext>
    <p:ext uri="{2D200454-40CA-4A62-9FC3-DE9A4176ACB9}">
      <p15:notesGuideLst xmlns:p15="http://schemas.microsoft.com/office/powerpoint/2012/main">
        <p15:guide id="1" orient="horz" pos="2880">
          <p15:clr>
            <a:srgbClr val="A4A3A4"/>
          </p15:clr>
        </p15:guide>
        <p15:guide id="2" orient="horz" pos="476">
          <p15:clr>
            <a:srgbClr val="A4A3A4"/>
          </p15:clr>
        </p15:guide>
        <p15:guide id="3" orient="horz" pos="5465">
          <p15:clr>
            <a:srgbClr val="A4A3A4"/>
          </p15:clr>
        </p15:guide>
        <p15:guide id="4" orient="horz" pos="5759">
          <p15:clr>
            <a:srgbClr val="A4A3A4"/>
          </p15:clr>
        </p15:guide>
        <p15:guide id="5" orient="horz" pos="5511">
          <p15:clr>
            <a:srgbClr val="A4A3A4"/>
          </p15:clr>
        </p15:guide>
        <p15:guide id="6" orient="horz" pos="5692">
          <p15:clr>
            <a:srgbClr val="A4A3A4"/>
          </p15:clr>
        </p15:guide>
        <p15:guide id="7" pos="3974">
          <p15:clr>
            <a:srgbClr val="A4A3A4"/>
          </p15:clr>
        </p15:guide>
        <p15:guide id="8" pos="34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00FF"/>
    <a:srgbClr val="0062AC"/>
    <a:srgbClr val="3A6B90"/>
    <a:srgbClr val="00B050"/>
    <a:srgbClr val="0070C0"/>
    <a:srgbClr val="E7F5FF"/>
    <a:srgbClr val="9751CB"/>
    <a:srgbClr val="FF66FF"/>
    <a:srgbClr val="29B7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66" autoAdjust="0"/>
    <p:restoredTop sz="80429" autoAdjust="0"/>
  </p:normalViewPr>
  <p:slideViewPr>
    <p:cSldViewPr showGuides="1">
      <p:cViewPr varScale="1">
        <p:scale>
          <a:sx n="56" d="100"/>
          <a:sy n="56" d="100"/>
        </p:scale>
        <p:origin x="1398" y="66"/>
      </p:cViewPr>
      <p:guideLst>
        <p:guide orient="horz" pos="164"/>
        <p:guide orient="horz" pos="618"/>
        <p:guide orient="horz" pos="709"/>
        <p:guide orient="horz" pos="3974"/>
        <p:guide orient="horz" pos="4065"/>
        <p:guide orient="horz" pos="4247"/>
        <p:guide orient="horz" pos="3748"/>
        <p:guide pos="302"/>
        <p:guide pos="3840"/>
        <p:guide pos="3795"/>
        <p:guide pos="3885"/>
        <p:guide pos="7378"/>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80" d="100"/>
        <a:sy n="80" d="100"/>
      </p:scale>
      <p:origin x="0" y="0"/>
    </p:cViewPr>
  </p:sorterViewPr>
  <p:notesViewPr>
    <p:cSldViewPr>
      <p:cViewPr varScale="1">
        <p:scale>
          <a:sx n="56" d="100"/>
          <a:sy n="56" d="100"/>
        </p:scale>
        <p:origin x="-2544" y="-78"/>
      </p:cViewPr>
      <p:guideLst>
        <p:guide orient="horz" pos="2880"/>
        <p:guide orient="horz" pos="476"/>
        <p:guide orient="horz" pos="5465"/>
        <p:guide orient="horz" pos="5759"/>
        <p:guide orient="horz" pos="5511"/>
        <p:guide orient="horz" pos="5692"/>
        <p:guide pos="3974"/>
        <p:guide pos="3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988229" y="107503"/>
            <a:ext cx="4320496" cy="239867"/>
          </a:xfrm>
          <a:prstGeom prst="rect">
            <a:avLst/>
          </a:prstGeom>
        </p:spPr>
        <p:txBody>
          <a:bodyPr vert="horz" lIns="91440" tIns="45720" rIns="91440" bIns="45720" rtlCol="0"/>
          <a:lstStyle>
            <a:lvl1pPr algn="l">
              <a:defRPr sz="1200"/>
            </a:lvl1pPr>
          </a:lstStyle>
          <a:p>
            <a:r>
              <a:rPr lang="zh-CN" altLang="en-US" dirty="0"/>
              <a:t>此处添加页眉信息</a:t>
            </a:r>
          </a:p>
        </p:txBody>
      </p:sp>
      <p:sp>
        <p:nvSpPr>
          <p:cNvPr id="3" name="日期占位符 2"/>
          <p:cNvSpPr>
            <a:spLocks noGrp="1"/>
          </p:cNvSpPr>
          <p:nvPr>
            <p:ph type="dt" sz="quarter" idx="1"/>
          </p:nvPr>
        </p:nvSpPr>
        <p:spPr>
          <a:xfrm>
            <a:off x="1989137" y="351842"/>
            <a:ext cx="4319587" cy="228600"/>
          </a:xfrm>
          <a:prstGeom prst="rect">
            <a:avLst/>
          </a:prstGeom>
        </p:spPr>
        <p:txBody>
          <a:bodyPr vert="horz" lIns="91440" tIns="45720" rIns="91440" bIns="45720" rtlCol="0"/>
          <a:lstStyle>
            <a:lvl1pPr algn="r">
              <a:defRPr sz="1200"/>
            </a:lvl1pPr>
          </a:lstStyle>
          <a:p>
            <a:pPr algn="l"/>
            <a:fld id="{CB446F43-867F-4F64-92FD-6C8496B9358B}" type="datetimeFigureOut">
              <a:rPr lang="zh-CN" altLang="en-US" smtClean="0"/>
              <a:pPr algn="l"/>
              <a:t>2018/6/19</a:t>
            </a:fld>
            <a:endParaRPr lang="zh-CN" altLang="en-US"/>
          </a:p>
        </p:txBody>
      </p:sp>
      <p:sp>
        <p:nvSpPr>
          <p:cNvPr id="4" name="页脚占位符 3"/>
          <p:cNvSpPr>
            <a:spLocks noGrp="1"/>
          </p:cNvSpPr>
          <p:nvPr>
            <p:ph type="ftr" sz="quarter" idx="2"/>
          </p:nvPr>
        </p:nvSpPr>
        <p:spPr>
          <a:xfrm>
            <a:off x="518112" y="8748464"/>
            <a:ext cx="2971800" cy="321941"/>
          </a:xfrm>
          <a:prstGeom prst="rect">
            <a:avLst/>
          </a:prstGeom>
        </p:spPr>
        <p:txBody>
          <a:bodyPr vert="horz" lIns="91440" tIns="45720" rIns="91440" bIns="45720" rtlCol="0" anchor="b"/>
          <a:lstStyle>
            <a:lvl1pPr algn="l">
              <a:defRPr sz="1200"/>
            </a:lvl1pPr>
          </a:lstStyle>
          <a:p>
            <a:r>
              <a:rPr lang="zh-CN" altLang="en-US" dirty="0"/>
              <a:t>此处添加页脚信息</a:t>
            </a:r>
          </a:p>
        </p:txBody>
      </p:sp>
      <p:sp>
        <p:nvSpPr>
          <p:cNvPr id="5" name="灯片编号占位符 4"/>
          <p:cNvSpPr>
            <a:spLocks noGrp="1"/>
          </p:cNvSpPr>
          <p:nvPr>
            <p:ph type="sldNum" sz="quarter" idx="3"/>
          </p:nvPr>
        </p:nvSpPr>
        <p:spPr>
          <a:xfrm>
            <a:off x="5085183" y="8748464"/>
            <a:ext cx="1223541" cy="323529"/>
          </a:xfrm>
          <a:prstGeom prst="rect">
            <a:avLst/>
          </a:prstGeom>
        </p:spPr>
        <p:txBody>
          <a:bodyPr vert="horz" lIns="91440" tIns="45720" rIns="91440" bIns="45720" rtlCol="0" anchor="b"/>
          <a:lstStyle>
            <a:lvl1pPr algn="r">
              <a:defRPr sz="1200"/>
            </a:lvl1pPr>
          </a:lstStyle>
          <a:p>
            <a:r>
              <a:rPr lang="zh-CN" altLang="en-US" dirty="0"/>
              <a:t>第 </a:t>
            </a:r>
            <a:fld id="{15FF29FA-1BF5-411D-8347-0A24CCE555CE}" type="slidenum">
              <a:rPr lang="zh-CN" altLang="en-US" smtClean="0"/>
              <a:pPr/>
              <a:t>‹#›</a:t>
            </a:fld>
            <a:r>
              <a:rPr lang="zh-CN" altLang="en-US" dirty="0"/>
              <a:t> 页 讲义</a:t>
            </a:r>
          </a:p>
        </p:txBody>
      </p:sp>
      <p:cxnSp>
        <p:nvCxnSpPr>
          <p:cNvPr id="10" name="直接连接符 9"/>
          <p:cNvCxnSpPr/>
          <p:nvPr/>
        </p:nvCxnSpPr>
        <p:spPr>
          <a:xfrm>
            <a:off x="0" y="723669"/>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3429000" y="1312195"/>
            <a:ext cx="2879725" cy="1603621"/>
            <a:chOff x="0" y="1312195"/>
            <a:chExt cx="6858000" cy="1603621"/>
          </a:xfrm>
        </p:grpSpPr>
        <p:cxnSp>
          <p:nvCxnSpPr>
            <p:cNvPr id="11" name="直接连接符 10"/>
            <p:cNvCxnSpPr/>
            <p:nvPr/>
          </p:nvCxnSpPr>
          <p:spPr>
            <a:xfrm>
              <a:off x="0" y="131219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0" y="171310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0" y="211400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0" y="251491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0" y="2915816"/>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3429000" y="3980364"/>
            <a:ext cx="2879725" cy="1603621"/>
            <a:chOff x="0" y="1312195"/>
            <a:chExt cx="6858000" cy="1603621"/>
          </a:xfrm>
        </p:grpSpPr>
        <p:cxnSp>
          <p:nvCxnSpPr>
            <p:cNvPr id="19" name="直接连接符 18"/>
            <p:cNvCxnSpPr/>
            <p:nvPr/>
          </p:nvCxnSpPr>
          <p:spPr>
            <a:xfrm>
              <a:off x="0" y="131219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0" y="171310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0" y="211400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0" y="251491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0" y="2915816"/>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3429000" y="6629089"/>
            <a:ext cx="2879725" cy="1603621"/>
            <a:chOff x="0" y="1312195"/>
            <a:chExt cx="6858000" cy="1603621"/>
          </a:xfrm>
        </p:grpSpPr>
        <p:cxnSp>
          <p:nvCxnSpPr>
            <p:cNvPr id="26" name="直接连接符 25"/>
            <p:cNvCxnSpPr/>
            <p:nvPr/>
          </p:nvCxnSpPr>
          <p:spPr>
            <a:xfrm>
              <a:off x="0" y="131219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0" y="171310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0" y="2114005"/>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0" y="2514910"/>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0" y="2915816"/>
              <a:ext cx="6858000" cy="0"/>
            </a:xfrm>
            <a:prstGeom prst="line">
              <a:avLst/>
            </a:prstGeom>
            <a:ln>
              <a:solidFill>
                <a:srgbClr val="C0C0C0"/>
              </a:solidFill>
              <a:prstDash val="dash"/>
            </a:ln>
          </p:spPr>
          <p:style>
            <a:lnRef idx="1">
              <a:schemeClr val="accent1"/>
            </a:lnRef>
            <a:fillRef idx="0">
              <a:schemeClr val="accent1"/>
            </a:fillRef>
            <a:effectRef idx="0">
              <a:schemeClr val="accent1"/>
            </a:effectRef>
            <a:fontRef idx="minor">
              <a:schemeClr val="tx1"/>
            </a:fontRef>
          </p:style>
        </p:cxnSp>
      </p:grpSp>
      <p:sp>
        <p:nvSpPr>
          <p:cNvPr id="32" name="矩形 31"/>
          <p:cNvSpPr/>
          <p:nvPr/>
        </p:nvSpPr>
        <p:spPr>
          <a:xfrm>
            <a:off x="549275" y="114299"/>
            <a:ext cx="1368152" cy="466143"/>
          </a:xfrm>
          <a:prstGeom prst="rect">
            <a:avLst/>
          </a:prstGeom>
          <a:solidFill>
            <a:schemeClr val="bg1"/>
          </a:solidFill>
          <a:ln w="952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75000"/>
                    <a:lumOff val="25000"/>
                  </a:schemeClr>
                </a:solidFill>
              </a:rPr>
              <a:t>LOGO</a:t>
            </a:r>
            <a:endParaRPr lang="zh-CN" altLang="en-US" b="1" dirty="0">
              <a:solidFill>
                <a:schemeClr val="tx1">
                  <a:lumMod val="75000"/>
                  <a:lumOff val="25000"/>
                </a:schemeClr>
              </a:solidFill>
            </a:endParaRPr>
          </a:p>
        </p:txBody>
      </p:sp>
      <p:cxnSp>
        <p:nvCxnSpPr>
          <p:cNvPr id="33" name="直接连接符 32"/>
          <p:cNvCxnSpPr/>
          <p:nvPr/>
        </p:nvCxnSpPr>
        <p:spPr>
          <a:xfrm>
            <a:off x="0" y="8676457"/>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328526" y="989904"/>
            <a:ext cx="1261884" cy="307777"/>
          </a:xfrm>
          <a:prstGeom prst="rect">
            <a:avLst/>
          </a:prstGeom>
        </p:spPr>
        <p:txBody>
          <a:bodyPr wrap="none">
            <a:spAutoFit/>
          </a:bodyPr>
          <a:lstStyle/>
          <a:p>
            <a:r>
              <a:rPr lang="zh-CN" altLang="en-US" sz="1400" dirty="0">
                <a:solidFill>
                  <a:srgbClr val="C0C0C0"/>
                </a:solidFill>
              </a:rPr>
              <a:t>此处记录讲义</a:t>
            </a:r>
          </a:p>
        </p:txBody>
      </p:sp>
      <p:sp>
        <p:nvSpPr>
          <p:cNvPr id="36" name="矩形 35"/>
          <p:cNvSpPr/>
          <p:nvPr/>
        </p:nvSpPr>
        <p:spPr>
          <a:xfrm>
            <a:off x="3328526" y="3672587"/>
            <a:ext cx="1261884" cy="307777"/>
          </a:xfrm>
          <a:prstGeom prst="rect">
            <a:avLst/>
          </a:prstGeom>
        </p:spPr>
        <p:txBody>
          <a:bodyPr wrap="none">
            <a:spAutoFit/>
          </a:bodyPr>
          <a:lstStyle/>
          <a:p>
            <a:r>
              <a:rPr lang="zh-CN" altLang="en-US" sz="1400" dirty="0">
                <a:solidFill>
                  <a:srgbClr val="C0C0C0"/>
                </a:solidFill>
              </a:rPr>
              <a:t>此处记录讲义</a:t>
            </a:r>
          </a:p>
        </p:txBody>
      </p:sp>
      <p:sp>
        <p:nvSpPr>
          <p:cNvPr id="37" name="矩形 36"/>
          <p:cNvSpPr/>
          <p:nvPr/>
        </p:nvSpPr>
        <p:spPr>
          <a:xfrm>
            <a:off x="3328526" y="6321312"/>
            <a:ext cx="1261884" cy="307777"/>
          </a:xfrm>
          <a:prstGeom prst="rect">
            <a:avLst/>
          </a:prstGeom>
        </p:spPr>
        <p:txBody>
          <a:bodyPr wrap="none">
            <a:spAutoFit/>
          </a:bodyPr>
          <a:lstStyle/>
          <a:p>
            <a:r>
              <a:rPr lang="zh-CN" altLang="en-US" sz="1400" dirty="0">
                <a:solidFill>
                  <a:srgbClr val="C0C0C0"/>
                </a:solidFill>
              </a:rPr>
              <a:t>此处记录讲义</a:t>
            </a:r>
          </a:p>
        </p:txBody>
      </p:sp>
      <p:pic>
        <p:nvPicPr>
          <p:cNvPr id="38" name="Picture 3" descr="E:\设计素材\shadow.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49275" y="2929386"/>
            <a:ext cx="2663701" cy="30911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 descr="E:\设计素材\shadow.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49275" y="5581827"/>
            <a:ext cx="2663701" cy="30911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 descr="E:\设计素材\shadow.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49275" y="8232710"/>
            <a:ext cx="2663701" cy="309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4116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5" name="Picture 3" descr="E:\设计素材\sha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75" y="5292080"/>
            <a:ext cx="5759450" cy="374364"/>
          </a:xfrm>
          <a:prstGeom prst="rect">
            <a:avLst/>
          </a:prstGeom>
          <a:noFill/>
          <a:extLst>
            <a:ext uri="{909E8E84-426E-40DD-AFC4-6F175D3DCCD1}">
              <a14:hiddenFill xmlns:a14="http://schemas.microsoft.com/office/drawing/2010/main">
                <a:solidFill>
                  <a:srgbClr val="FFFFFF"/>
                </a:solidFill>
              </a14:hiddenFill>
            </a:ext>
          </a:extLst>
        </p:spPr>
      </p:pic>
      <p:sp>
        <p:nvSpPr>
          <p:cNvPr id="2" name="页眉占位符 1"/>
          <p:cNvSpPr>
            <a:spLocks noGrp="1"/>
          </p:cNvSpPr>
          <p:nvPr>
            <p:ph type="hdr" sz="quarter"/>
          </p:nvPr>
        </p:nvSpPr>
        <p:spPr>
          <a:xfrm>
            <a:off x="1988840" y="114299"/>
            <a:ext cx="4319884" cy="233072"/>
          </a:xfrm>
          <a:prstGeom prst="rect">
            <a:avLst/>
          </a:prstGeom>
        </p:spPr>
        <p:txBody>
          <a:bodyPr vert="horz" lIns="91440" tIns="45720" rIns="91440" bIns="45720" rtlCol="0"/>
          <a:lstStyle>
            <a:lvl1pPr algn="l">
              <a:defRPr sz="1200"/>
            </a:lvl1pPr>
          </a:lstStyle>
          <a:p>
            <a:r>
              <a:rPr lang="zh-CN" altLang="en-US" dirty="0"/>
              <a:t>此处添加页眉信息</a:t>
            </a:r>
          </a:p>
        </p:txBody>
      </p:sp>
      <p:sp>
        <p:nvSpPr>
          <p:cNvPr id="3" name="日期占位符 2"/>
          <p:cNvSpPr>
            <a:spLocks noGrp="1"/>
          </p:cNvSpPr>
          <p:nvPr>
            <p:ph type="dt" idx="1"/>
          </p:nvPr>
        </p:nvSpPr>
        <p:spPr>
          <a:xfrm>
            <a:off x="1988840" y="347370"/>
            <a:ext cx="4319885" cy="233072"/>
          </a:xfrm>
          <a:prstGeom prst="rect">
            <a:avLst/>
          </a:prstGeom>
        </p:spPr>
        <p:txBody>
          <a:bodyPr vert="horz" lIns="91440" tIns="45720" rIns="91440" bIns="45720" rtlCol="0"/>
          <a:lstStyle>
            <a:lvl1pPr algn="l">
              <a:defRPr sz="1200"/>
            </a:lvl1pPr>
          </a:lstStyle>
          <a:p>
            <a:fld id="{D51D64F8-606E-4201-A2DE-1AF0754CE781}" type="datetimeFigureOut">
              <a:rPr lang="zh-CN" altLang="en-US" smtClean="0"/>
              <a:pPr/>
              <a:t>2018/6/19</a:t>
            </a:fld>
            <a:endParaRPr lang="zh-CN" altLang="en-US"/>
          </a:p>
        </p:txBody>
      </p:sp>
      <p:sp>
        <p:nvSpPr>
          <p:cNvPr id="4" name="幻灯片图像占位符 3"/>
          <p:cNvSpPr>
            <a:spLocks noGrp="1" noRot="1" noChangeAspect="1"/>
          </p:cNvSpPr>
          <p:nvPr>
            <p:ph type="sldImg" idx="2"/>
          </p:nvPr>
        </p:nvSpPr>
        <p:spPr>
          <a:xfrm>
            <a:off x="-404813" y="971550"/>
            <a:ext cx="7670801" cy="43164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549275" y="5508104"/>
            <a:ext cx="5759450" cy="2878088"/>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549523" y="8748465"/>
            <a:ext cx="2971800" cy="287585"/>
          </a:xfrm>
          <a:prstGeom prst="rect">
            <a:avLst/>
          </a:prstGeom>
        </p:spPr>
        <p:txBody>
          <a:bodyPr vert="horz" lIns="91440" tIns="45720" rIns="91440" bIns="45720" rtlCol="0" anchor="b"/>
          <a:lstStyle>
            <a:lvl1pPr algn="l">
              <a:defRPr sz="1200"/>
            </a:lvl1pPr>
          </a:lstStyle>
          <a:p>
            <a:r>
              <a:rPr lang="zh-CN" altLang="en-US" dirty="0"/>
              <a:t>此处添加页脚信息</a:t>
            </a:r>
          </a:p>
        </p:txBody>
      </p:sp>
      <p:sp>
        <p:nvSpPr>
          <p:cNvPr id="7" name="灯片编号占位符 6"/>
          <p:cNvSpPr>
            <a:spLocks noGrp="1"/>
          </p:cNvSpPr>
          <p:nvPr>
            <p:ph type="sldNum" sz="quarter" idx="5"/>
          </p:nvPr>
        </p:nvSpPr>
        <p:spPr>
          <a:xfrm>
            <a:off x="3884613" y="8748713"/>
            <a:ext cx="2424112" cy="287337"/>
          </a:xfrm>
          <a:prstGeom prst="rect">
            <a:avLst/>
          </a:prstGeom>
        </p:spPr>
        <p:txBody>
          <a:bodyPr vert="horz" lIns="91440" tIns="45720" rIns="91440" bIns="45720" rtlCol="0" anchor="b"/>
          <a:lstStyle>
            <a:lvl1pPr algn="r">
              <a:defRPr sz="1200"/>
            </a:lvl1pPr>
          </a:lstStyle>
          <a:p>
            <a:r>
              <a:rPr lang="zh-CN" altLang="en-US" dirty="0"/>
              <a:t>第 </a:t>
            </a:r>
            <a:fld id="{CE884005-AAD7-43DA-8323-709AF992FEE5}" type="slidenum">
              <a:rPr lang="zh-CN" altLang="en-US" smtClean="0"/>
              <a:pPr/>
              <a:t>‹#›</a:t>
            </a:fld>
            <a:r>
              <a:rPr lang="zh-CN" altLang="en-US" dirty="0"/>
              <a:t> 页</a:t>
            </a:r>
          </a:p>
        </p:txBody>
      </p:sp>
      <p:cxnSp>
        <p:nvCxnSpPr>
          <p:cNvPr id="8" name="直接连接符 7"/>
          <p:cNvCxnSpPr/>
          <p:nvPr/>
        </p:nvCxnSpPr>
        <p:spPr>
          <a:xfrm>
            <a:off x="0" y="723669"/>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49275" y="114299"/>
            <a:ext cx="1368152" cy="466143"/>
          </a:xfrm>
          <a:prstGeom prst="rect">
            <a:avLst/>
          </a:prstGeom>
          <a:solidFill>
            <a:schemeClr val="bg1"/>
          </a:solidFill>
          <a:ln w="952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75000"/>
                    <a:lumOff val="25000"/>
                  </a:schemeClr>
                </a:solidFill>
              </a:rPr>
              <a:t>LOGO</a:t>
            </a:r>
            <a:endParaRPr lang="zh-CN" altLang="en-US" b="1" dirty="0">
              <a:solidFill>
                <a:schemeClr val="tx1">
                  <a:lumMod val="75000"/>
                  <a:lumOff val="25000"/>
                </a:schemeClr>
              </a:solidFill>
            </a:endParaRPr>
          </a:p>
        </p:txBody>
      </p:sp>
      <p:cxnSp>
        <p:nvCxnSpPr>
          <p:cNvPr id="10" name="直接连接符 9"/>
          <p:cNvCxnSpPr/>
          <p:nvPr/>
        </p:nvCxnSpPr>
        <p:spPr>
          <a:xfrm>
            <a:off x="0" y="8676457"/>
            <a:ext cx="68580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376220"/>
      </p:ext>
    </p:extLst>
  </p:cSld>
  <p:clrMap bg1="lt1" tx1="dk1" bg2="lt2" tx2="dk2" accent1="accent1" accent2="accent2" accent3="accent3" accent4="accent4" accent5="accent5" accent6="accent6" hlink="hlink" folHlink="folHlink"/>
  <p:notesStyle>
    <a:lvl1pPr marL="1714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mn-ea"/>
        <a:cs typeface="+mn-cs"/>
      </a:defRPr>
    </a:lvl1pPr>
    <a:lvl2pPr marL="6286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mn-ea"/>
        <a:cs typeface="+mn-cs"/>
      </a:defRPr>
    </a:lvl2pPr>
    <a:lvl3pPr marL="10858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mn-ea"/>
        <a:cs typeface="+mn-cs"/>
      </a:defRPr>
    </a:lvl3pPr>
    <a:lvl4pPr marL="15430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mn-ea"/>
        <a:cs typeface="+mn-cs"/>
      </a:defRPr>
    </a:lvl4pPr>
    <a:lvl5pPr marL="2000250" indent="-171450" algn="l" defTabSz="914400" rtl="0" eaLnBrk="1" fontAlgn="ctr" latinLnBrk="0" hangingPunct="1">
      <a:buSzPct val="70000"/>
      <a:buFont typeface="Wingdings" pitchFamily="2" charset="2"/>
      <a:buChar char="l"/>
      <a:defRPr sz="1200" kern="1200">
        <a:solidFill>
          <a:schemeClr val="tx1">
            <a:lumMod val="75000"/>
            <a:lumOff val="25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zh-CN" altLang="en-US" smtClean="0"/>
              <a:t>第 </a:t>
            </a:r>
            <a:fld id="{CE884005-AAD7-43DA-8323-709AF992FEE5}" type="slidenum">
              <a:rPr lang="zh-CN" altLang="en-US" smtClean="0"/>
              <a:pPr/>
              <a:t>2</a:t>
            </a:fld>
            <a:r>
              <a:rPr lang="zh-CN" altLang="en-US" smtClean="0"/>
              <a:t> 页</a:t>
            </a:r>
            <a:endParaRPr lang="zh-CN" altLang="en-US" dirty="0"/>
          </a:p>
        </p:txBody>
      </p:sp>
    </p:spTree>
    <p:extLst>
      <p:ext uri="{BB962C8B-B14F-4D97-AF65-F5344CB8AC3E}">
        <p14:creationId xmlns:p14="http://schemas.microsoft.com/office/powerpoint/2010/main" val="11932087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userDrawn="1"/>
        </p:nvSpPr>
        <p:spPr>
          <a:xfrm>
            <a:off x="479376" y="6237312"/>
            <a:ext cx="2359941" cy="261610"/>
          </a:xfrm>
          <a:prstGeom prst="rect">
            <a:avLst/>
          </a:prstGeom>
          <a:noFill/>
        </p:spPr>
        <p:txBody>
          <a:bodyPr wrap="none" rtlCol="0">
            <a:spAutoFit/>
          </a:bodyPr>
          <a:lstStyle/>
          <a:p>
            <a:r>
              <a:rPr lang="en-US" altLang="zh-CN" sz="1100" b="0" i="0" kern="1200" dirty="0">
                <a:solidFill>
                  <a:schemeClr val="bg2">
                    <a:lumMod val="75000"/>
                  </a:schemeClr>
                </a:solidFill>
                <a:effectLst/>
                <a:latin typeface="+mn-lt"/>
                <a:ea typeface="+mn-ea"/>
                <a:cs typeface="+mn-cs"/>
              </a:rPr>
              <a:t>COMPUTING</a:t>
            </a:r>
            <a:r>
              <a:rPr lang="en-US" altLang="zh-CN" sz="1100" b="0" i="0" kern="1200" baseline="0" dirty="0">
                <a:solidFill>
                  <a:schemeClr val="bg2">
                    <a:lumMod val="75000"/>
                  </a:schemeClr>
                </a:solidFill>
                <a:effectLst/>
                <a:latin typeface="+mn-lt"/>
                <a:ea typeface="+mn-ea"/>
                <a:cs typeface="+mn-cs"/>
              </a:rPr>
              <a:t> INSPIRES FUTURE</a:t>
            </a:r>
            <a:endParaRPr lang="en-US" altLang="zh-CN" sz="1100" b="0" i="0" kern="1200" dirty="0">
              <a:solidFill>
                <a:schemeClr val="bg2">
                  <a:lumMod val="75000"/>
                </a:schemeClr>
              </a:solidFill>
              <a:effectLst/>
              <a:latin typeface="+mn-lt"/>
              <a:ea typeface="+mn-ea"/>
              <a:cs typeface="+mn-cs"/>
            </a:endParaRPr>
          </a:p>
        </p:txBody>
      </p:sp>
      <p:pic>
        <p:nvPicPr>
          <p:cNvPr id="4" name="图片 3"/>
          <p:cNvPicPr>
            <a:picLocks noChangeAspect="1"/>
          </p:cNvPicPr>
          <p:nvPr userDrawn="1"/>
        </p:nvPicPr>
        <p:blipFill>
          <a:blip r:embed="rId3"/>
          <a:stretch>
            <a:fillRect/>
          </a:stretch>
        </p:blipFill>
        <p:spPr>
          <a:xfrm>
            <a:off x="660219" y="1609576"/>
            <a:ext cx="5075741" cy="1338380"/>
          </a:xfrm>
          <a:prstGeom prst="rect">
            <a:avLst/>
          </a:prstGeom>
        </p:spPr>
      </p:pic>
    </p:spTree>
    <p:extLst>
      <p:ext uri="{BB962C8B-B14F-4D97-AF65-F5344CB8AC3E}">
        <p14:creationId xmlns:p14="http://schemas.microsoft.com/office/powerpoint/2010/main" val="568534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npage_7">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4956215"/>
            <a:ext cx="11137900" cy="566738"/>
          </a:xfrm>
        </p:spPr>
        <p:txBody>
          <a:bodyPr anchor="b">
            <a:normAutofit/>
          </a:bodyPr>
          <a:lstStyle>
            <a:lvl1pPr algn="l">
              <a:defRPr sz="2800" b="0">
                <a:solidFill>
                  <a:schemeClr val="tx1">
                    <a:lumMod val="75000"/>
                    <a:lumOff val="25000"/>
                  </a:schemeClr>
                </a:solidFill>
              </a:defRPr>
            </a:lvl1pPr>
          </a:lstStyle>
          <a:p>
            <a:r>
              <a:rPr lang="en-US" altLang="zh-CN" dirty="0"/>
              <a:t>Add title here</a:t>
            </a:r>
          </a:p>
        </p:txBody>
      </p:sp>
      <p:sp>
        <p:nvSpPr>
          <p:cNvPr id="3" name="图片占位符 2"/>
          <p:cNvSpPr>
            <a:spLocks noGrp="1"/>
          </p:cNvSpPr>
          <p:nvPr>
            <p:ph type="pic" idx="1" hasCustomPrompt="1"/>
          </p:nvPr>
        </p:nvSpPr>
        <p:spPr>
          <a:xfrm>
            <a:off x="527051" y="1125538"/>
            <a:ext cx="11137900" cy="3743622"/>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 here</a:t>
            </a:r>
            <a:endParaRPr lang="zh-CN" altLang="en-US" dirty="0"/>
          </a:p>
        </p:txBody>
      </p:sp>
      <p:sp>
        <p:nvSpPr>
          <p:cNvPr id="4" name="文本占位符 3"/>
          <p:cNvSpPr>
            <a:spLocks noGrp="1"/>
          </p:cNvSpPr>
          <p:nvPr>
            <p:ph type="body" sz="half" idx="2" hasCustomPrompt="1"/>
          </p:nvPr>
        </p:nvSpPr>
        <p:spPr>
          <a:xfrm>
            <a:off x="527051" y="5522956"/>
            <a:ext cx="11137900" cy="642351"/>
          </a:xfrm>
        </p:spPr>
        <p:txBody>
          <a:bodyPr>
            <a:normAutofit/>
          </a:bodyPr>
          <a:lstStyle>
            <a:lvl1pPr marL="0" indent="0">
              <a:buNone/>
              <a:defRPr sz="18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ltLang="zh-CN" dirty="0"/>
              <a:t>Add text here</a:t>
            </a:r>
            <a:endParaRPr lang="zh-CN" altLang="en-US" sz="3200" dirty="0"/>
          </a:p>
        </p:txBody>
      </p:sp>
      <p:sp>
        <p:nvSpPr>
          <p:cNvPr id="14" name="标题 1"/>
          <p:cNvSpPr txBox="1">
            <a:spLocks/>
          </p:cNvSpPr>
          <p:nvPr userDrawn="1"/>
        </p:nvSpPr>
        <p:spPr>
          <a:xfrm>
            <a:off x="527053"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t>Add title here</a:t>
            </a:r>
            <a:endParaRPr lang="zh-CN" altLang="en-US" sz="3200" dirty="0"/>
          </a:p>
        </p:txBody>
      </p:sp>
      <p:sp>
        <p:nvSpPr>
          <p:cNvPr id="9" name="页脚占位符 4"/>
          <p:cNvSpPr>
            <a:spLocks noGrp="1"/>
          </p:cNvSpPr>
          <p:nvPr>
            <p:ph type="ftr" sz="quarter" idx="3"/>
          </p:nvPr>
        </p:nvSpPr>
        <p:spPr>
          <a:xfrm>
            <a:off x="11209712" y="6572969"/>
            <a:ext cx="983432" cy="183349"/>
          </a:xfrm>
          <a:prstGeom prst="rect">
            <a:avLst/>
          </a:prstGeom>
        </p:spPr>
        <p:txBody>
          <a:bodyPr vert="horz" lIns="91440" tIns="45720" rIns="91440" bIns="45720" rtlCol="0" anchor="ctr"/>
          <a:lstStyle>
            <a:lvl1pPr algn="l">
              <a:defRPr sz="1200">
                <a:solidFill>
                  <a:schemeClr val="bg1"/>
                </a:solidFill>
                <a:latin typeface="+mn-lt"/>
                <a:ea typeface="+mn-ea"/>
              </a:defRPr>
            </a:lvl1pPr>
          </a:lstStyle>
          <a:p>
            <a:r>
              <a:rPr lang="en-US" altLang="zh-CN"/>
              <a:t>/34</a:t>
            </a:r>
            <a:endParaRPr lang="zh-CN" altLang="en-US" dirty="0"/>
          </a:p>
        </p:txBody>
      </p:sp>
      <p:sp>
        <p:nvSpPr>
          <p:cNvPr id="10" name="灯片编号占位符 5"/>
          <p:cNvSpPr>
            <a:spLocks noGrp="1"/>
          </p:cNvSpPr>
          <p:nvPr>
            <p:ph type="sldNum" sz="quarter" idx="4"/>
          </p:nvPr>
        </p:nvSpPr>
        <p:spPr>
          <a:xfrm>
            <a:off x="8670517" y="6572968"/>
            <a:ext cx="2539195" cy="183350"/>
          </a:xfrm>
          <a:prstGeom prst="rect">
            <a:avLst/>
          </a:prstGeom>
        </p:spPr>
        <p:txBody>
          <a:bodyPr vert="horz" lIns="91440" tIns="45720" rIns="91440" bIns="45720" rtlCol="0" anchor="ctr"/>
          <a:lstStyle>
            <a:lvl1pPr marL="0" algn="r" defTabSz="914400" rtl="0" eaLnBrk="1" latinLnBrk="0" hangingPunct="1">
              <a:defRPr lang="zh-CN" altLang="en-US" sz="1200" kern="1200" smtClean="0">
                <a:solidFill>
                  <a:schemeClr val="bg1"/>
                </a:solidFill>
                <a:latin typeface="+mn-lt"/>
                <a:ea typeface="+mn-ea"/>
                <a:cs typeface="+mn-cs"/>
              </a:defRPr>
            </a:lvl1pPr>
          </a:lstStyle>
          <a:p>
            <a:fld id="{49F4BA8F-7B64-4198-9505-0CB5D4D3B366}" type="slidenum">
              <a:rPr lang="en-US" altLang="zh-CN" smtClean="0"/>
              <a:pPr/>
              <a:t>‹#›</a:t>
            </a:fld>
            <a:endParaRPr lang="en-US" dirty="0"/>
          </a:p>
        </p:txBody>
      </p:sp>
    </p:spTree>
    <p:extLst>
      <p:ext uri="{BB962C8B-B14F-4D97-AF65-F5344CB8AC3E}">
        <p14:creationId xmlns:p14="http://schemas.microsoft.com/office/powerpoint/2010/main" val="1164919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0BB250-4799-4F33-BA92-16B268CFE73A}" type="datetimeFigureOut">
              <a:rPr lang="zh-CN" altLang="en-US" smtClean="0"/>
              <a:t>2018/6/19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B908D4A-6CEF-4FA2-8EC2-9680551581D9}" type="slidenum">
              <a:rPr lang="zh-CN" altLang="en-US" smtClean="0"/>
              <a:t>‹#›</a:t>
            </a:fld>
            <a:endParaRPr lang="zh-CN" altLang="en-US"/>
          </a:p>
        </p:txBody>
      </p:sp>
    </p:spTree>
    <p:extLst>
      <p:ext uri="{BB962C8B-B14F-4D97-AF65-F5344CB8AC3E}">
        <p14:creationId xmlns:p14="http://schemas.microsoft.com/office/powerpoint/2010/main" val="3673576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426"/>
            <a:ext cx="10363200" cy="1470025"/>
          </a:xfrm>
        </p:spPr>
        <p:txBody>
          <a:bodyPr/>
          <a:lstStyle/>
          <a:p>
            <a:r>
              <a:rPr lang="zh-CN" altLang="en-US" smtClean="0"/>
              <a:t>单击此处编辑母版标题样式</a:t>
            </a:r>
            <a:endParaRPr lang="fr-FR"/>
          </a:p>
        </p:txBody>
      </p:sp>
      <p:sp>
        <p:nvSpPr>
          <p:cNvPr id="3" name="Sous-titr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fr-FR"/>
          </a:p>
        </p:txBody>
      </p:sp>
      <p:sp>
        <p:nvSpPr>
          <p:cNvPr id="4" name="Espace réservé de la date 3"/>
          <p:cNvSpPr>
            <a:spLocks noGrp="1"/>
          </p:cNvSpPr>
          <p:nvPr>
            <p:ph type="dt" sz="half" idx="10"/>
          </p:nvPr>
        </p:nvSpPr>
        <p:spPr/>
        <p:txBody>
          <a:bodyPr/>
          <a:lstStyle>
            <a:lvl1pPr>
              <a:defRPr/>
            </a:lvl1pPr>
          </a:lstStyle>
          <a:p>
            <a:endParaRPr lang="fr-FR" altLang="zh-CN"/>
          </a:p>
        </p:txBody>
      </p:sp>
      <p:sp>
        <p:nvSpPr>
          <p:cNvPr id="5" name="Espace réservé du pied de page 4"/>
          <p:cNvSpPr>
            <a:spLocks noGrp="1"/>
          </p:cNvSpPr>
          <p:nvPr>
            <p:ph type="ftr" sz="quarter" idx="11"/>
          </p:nvPr>
        </p:nvSpPr>
        <p:spPr/>
        <p:txBody>
          <a:bodyPr/>
          <a:lstStyle>
            <a:lvl1pPr>
              <a:defRPr/>
            </a:lvl1pPr>
          </a:lstStyle>
          <a:p>
            <a:r>
              <a:rPr lang="zh-CN" altLang="en-US" smtClean="0"/>
              <a:t>人工智能与高性能产品服务部</a:t>
            </a:r>
            <a:endParaRPr lang="zh-CN" altLang="zh-CN"/>
          </a:p>
        </p:txBody>
      </p:sp>
      <p:sp>
        <p:nvSpPr>
          <p:cNvPr id="6" name="Espace réservé du numéro de diapositive 5"/>
          <p:cNvSpPr>
            <a:spLocks noGrp="1"/>
          </p:cNvSpPr>
          <p:nvPr>
            <p:ph type="sldNum" sz="quarter" idx="12"/>
          </p:nvPr>
        </p:nvSpPr>
        <p:spPr/>
        <p:txBody>
          <a:bodyPr/>
          <a:lstStyle>
            <a:lvl1pPr>
              <a:defRPr/>
            </a:lvl1pPr>
          </a:lstStyle>
          <a:p>
            <a:fld id="{B4B37B85-B197-4F3B-A1B9-C28935667BEA}" type="slidenum">
              <a:rPr lang="fr-FR" altLang="zh-CN"/>
              <a:pPr/>
              <a:t>‹#›</a:t>
            </a:fld>
            <a:endParaRPr lang="fr-FR" altLang="zh-CN"/>
          </a:p>
        </p:txBody>
      </p:sp>
      <p:pic>
        <p:nvPicPr>
          <p:cNvPr id="9" name="Picture 9" descr="新品牌"/>
          <p:cNvPicPr>
            <a:picLocks noChangeAspect="1" noChangeArrowheads="1"/>
          </p:cNvPicPr>
          <p:nvPr userDrawn="1"/>
        </p:nvPicPr>
        <p:blipFill>
          <a:blip r:embed="rId2">
            <a:extLst>
              <a:ext uri="{BEBA8EAE-BF5A-486C-A8C5-ECC9F3942E4B}">
                <a14:imgProps xmlns:a14="http://schemas.microsoft.com/office/drawing/2010/main">
                  <a14:imgLayer r:embed="rId3">
                    <a14:imgEffect>
                      <a14:backgroundRemoval t="6135" b="95706" l="3144" r="98204">
                        <a14:foregroundMark x1="10030" y1="60736" x2="10479" y2="48466"/>
                        <a14:foregroundMark x1="13772" y1="53374" x2="15120" y2="31288"/>
                        <a14:foregroundMark x1="25599" y1="35583" x2="26796" y2="44172"/>
                        <a14:foregroundMark x1="50000" y1="39877" x2="49401" y2="48466"/>
                        <a14:foregroundMark x1="62275" y1="41104" x2="60479" y2="57669"/>
                        <a14:foregroundMark x1="75000" y1="36810" x2="74850" y2="47239"/>
                        <a14:foregroundMark x1="83533" y1="39264" x2="83982" y2="39877"/>
                        <a14:foregroundMark x1="83383" y1="28221" x2="84132" y2="30675"/>
                        <a14:foregroundMark x1="83982" y1="58896" x2="83383" y2="58896"/>
                        <a14:foregroundMark x1="71707" y1="30061" x2="72455" y2="30675"/>
                        <a14:foregroundMark x1="71557" y1="39264" x2="71557" y2="39264"/>
                        <a14:foregroundMark x1="72305" y1="55828" x2="72305" y2="55828"/>
                        <a14:foregroundMark x1="86078" y1="39877" x2="86078" y2="39877"/>
                        <a14:foregroundMark x1="92515" y1="36810" x2="92515" y2="36810"/>
                        <a14:backgroundMark x1="78144" y1="32515" x2="78144" y2="32515"/>
                        <a14:backgroundMark x1="91317" y1="57055" x2="91317" y2="57055"/>
                        <a14:backgroundMark x1="91467" y1="44172" x2="91467" y2="44172"/>
                        <a14:backgroundMark x1="87425" y1="39264" x2="87425" y2="39264"/>
                        <a14:backgroundMark x1="88623" y1="44785" x2="88623" y2="44785"/>
                        <a14:backgroundMark x1="77545" y1="49693" x2="77545" y2="49693"/>
                        <a14:backgroundMark x1="79790" y1="47853" x2="79790" y2="47853"/>
                        <a14:backgroundMark x1="87425" y1="46012" x2="87425" y2="46012"/>
                      </a14:backgroundRemoval>
                    </a14:imgEffect>
                  </a14:imgLayer>
                </a14:imgProps>
              </a:ext>
              <a:ext uri="{28A0092B-C50C-407E-A947-70E740481C1C}">
                <a14:useLocalDpi xmlns:a14="http://schemas.microsoft.com/office/drawing/2010/main" val="0"/>
              </a:ext>
            </a:extLst>
          </a:blip>
          <a:srcRect/>
          <a:stretch>
            <a:fillRect/>
          </a:stretch>
        </p:blipFill>
        <p:spPr bwMode="auto">
          <a:xfrm>
            <a:off x="272909" y="270648"/>
            <a:ext cx="3518182" cy="48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1624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8" name="矩形 7"/>
          <p:cNvSpPr/>
          <p:nvPr userDrawn="1"/>
        </p:nvSpPr>
        <p:spPr>
          <a:xfrm>
            <a:off x="0" y="0"/>
            <a:ext cx="12192000" cy="1196752"/>
          </a:xfrm>
          <a:prstGeom prst="rect">
            <a:avLst/>
          </a:prstGeom>
          <a:gradFill flip="none" rotWithShape="1">
            <a:gsLst>
              <a:gs pos="0">
                <a:schemeClr val="tx2">
                  <a:lumMod val="75000"/>
                </a:schemeClr>
              </a:gs>
              <a:gs pos="29000">
                <a:schemeClr val="tx2">
                  <a:lumMod val="40000"/>
                  <a:lumOff val="60000"/>
                </a:schemeClr>
              </a:gs>
              <a:gs pos="56000">
                <a:schemeClr val="tx2">
                  <a:lumMod val="60000"/>
                  <a:lumOff val="40000"/>
                </a:schemeClr>
              </a:gs>
              <a:gs pos="100000">
                <a:schemeClr val="tx2">
                  <a:lumMod val="75000"/>
                </a:schemeClr>
              </a:gs>
              <a:gs pos="77000">
                <a:schemeClr val="tx2">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dirty="0">
              <a:solidFill>
                <a:prstClr val="white"/>
              </a:solidFill>
            </a:endParaRPr>
          </a:p>
        </p:txBody>
      </p:sp>
      <p:sp>
        <p:nvSpPr>
          <p:cNvPr id="10" name="任意多边形 9"/>
          <p:cNvSpPr/>
          <p:nvPr userDrawn="1"/>
        </p:nvSpPr>
        <p:spPr>
          <a:xfrm>
            <a:off x="0" y="49127"/>
            <a:ext cx="6456040" cy="359832"/>
          </a:xfrm>
          <a:custGeom>
            <a:avLst/>
            <a:gdLst>
              <a:gd name="connsiteX0" fmla="*/ 0 w 4937774"/>
              <a:gd name="connsiteY0" fmla="*/ 142282 h 275210"/>
              <a:gd name="connsiteX1" fmla="*/ 4068196 w 4937774"/>
              <a:gd name="connsiteY1" fmla="*/ 142282 h 275210"/>
              <a:gd name="connsiteX2" fmla="*/ 3817641 w 4937774"/>
              <a:gd name="connsiteY2" fmla="*/ 275210 h 275210"/>
              <a:gd name="connsiteX3" fmla="*/ 0 w 4937774"/>
              <a:gd name="connsiteY3" fmla="*/ 275210 h 275210"/>
              <a:gd name="connsiteX4" fmla="*/ 0 w 4937774"/>
              <a:gd name="connsiteY4" fmla="*/ 75435 h 275210"/>
              <a:gd name="connsiteX5" fmla="*/ 4716268 w 4937774"/>
              <a:gd name="connsiteY5" fmla="*/ 75435 h 275210"/>
              <a:gd name="connsiteX6" fmla="*/ 4611172 w 4937774"/>
              <a:gd name="connsiteY6" fmla="*/ 131192 h 275210"/>
              <a:gd name="connsiteX7" fmla="*/ 0 w 4937774"/>
              <a:gd name="connsiteY7" fmla="*/ 131192 h 275210"/>
              <a:gd name="connsiteX8" fmla="*/ 0 w 4937774"/>
              <a:gd name="connsiteY8" fmla="*/ 0 h 275210"/>
              <a:gd name="connsiteX9" fmla="*/ 4937774 w 4937774"/>
              <a:gd name="connsiteY9" fmla="*/ 0 h 275210"/>
              <a:gd name="connsiteX10" fmla="*/ 4832678 w 4937774"/>
              <a:gd name="connsiteY10" fmla="*/ 55757 h 275210"/>
              <a:gd name="connsiteX11" fmla="*/ 0 w 4937774"/>
              <a:gd name="connsiteY11" fmla="*/ 55757 h 27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37774" h="275210">
                <a:moveTo>
                  <a:pt x="0" y="142282"/>
                </a:moveTo>
                <a:lnTo>
                  <a:pt x="4068196" y="142282"/>
                </a:lnTo>
                <a:lnTo>
                  <a:pt x="3817641" y="275210"/>
                </a:lnTo>
                <a:lnTo>
                  <a:pt x="0" y="275210"/>
                </a:lnTo>
                <a:close/>
                <a:moveTo>
                  <a:pt x="0" y="75435"/>
                </a:moveTo>
                <a:lnTo>
                  <a:pt x="4716268" y="75435"/>
                </a:lnTo>
                <a:lnTo>
                  <a:pt x="4611172" y="131192"/>
                </a:lnTo>
                <a:lnTo>
                  <a:pt x="0" y="131192"/>
                </a:lnTo>
                <a:close/>
                <a:moveTo>
                  <a:pt x="0" y="0"/>
                </a:moveTo>
                <a:lnTo>
                  <a:pt x="4937774" y="0"/>
                </a:lnTo>
                <a:lnTo>
                  <a:pt x="4832678" y="55757"/>
                </a:lnTo>
                <a:lnTo>
                  <a:pt x="0" y="55757"/>
                </a:lnTo>
                <a:close/>
              </a:path>
            </a:pathLst>
          </a:custGeom>
          <a:gradFill flip="none" rotWithShape="1">
            <a:gsLst>
              <a:gs pos="100000">
                <a:schemeClr val="tx2">
                  <a:lumMod val="75000"/>
                  <a:alpha val="60000"/>
                </a:schemeClr>
              </a:gs>
              <a:gs pos="0">
                <a:schemeClr val="tx2">
                  <a:lumMod val="40000"/>
                  <a:lumOff val="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spcBef>
                <a:spcPct val="0"/>
              </a:spcBef>
              <a:spcAft>
                <a:spcPct val="0"/>
              </a:spcAft>
            </a:pPr>
            <a:endParaRPr lang="zh-CN" altLang="en-US">
              <a:solidFill>
                <a:prstClr val="white"/>
              </a:solidFill>
            </a:endParaRPr>
          </a:p>
        </p:txBody>
      </p:sp>
      <p:sp>
        <p:nvSpPr>
          <p:cNvPr id="11" name="任意多边形 10"/>
          <p:cNvSpPr/>
          <p:nvPr userDrawn="1"/>
        </p:nvSpPr>
        <p:spPr>
          <a:xfrm rot="10800000">
            <a:off x="5288756" y="739986"/>
            <a:ext cx="6903244" cy="384757"/>
          </a:xfrm>
          <a:custGeom>
            <a:avLst/>
            <a:gdLst>
              <a:gd name="connsiteX0" fmla="*/ 4832678 w 4937774"/>
              <a:gd name="connsiteY0" fmla="*/ 55757 h 275210"/>
              <a:gd name="connsiteX1" fmla="*/ 0 w 4937774"/>
              <a:gd name="connsiteY1" fmla="*/ 55757 h 275210"/>
              <a:gd name="connsiteX2" fmla="*/ 0 w 4937774"/>
              <a:gd name="connsiteY2" fmla="*/ 0 h 275210"/>
              <a:gd name="connsiteX3" fmla="*/ 4937774 w 4937774"/>
              <a:gd name="connsiteY3" fmla="*/ 0 h 275210"/>
              <a:gd name="connsiteX4" fmla="*/ 4611172 w 4937774"/>
              <a:gd name="connsiteY4" fmla="*/ 131192 h 275210"/>
              <a:gd name="connsiteX5" fmla="*/ 0 w 4937774"/>
              <a:gd name="connsiteY5" fmla="*/ 131192 h 275210"/>
              <a:gd name="connsiteX6" fmla="*/ 0 w 4937774"/>
              <a:gd name="connsiteY6" fmla="*/ 75435 h 275210"/>
              <a:gd name="connsiteX7" fmla="*/ 4716268 w 4937774"/>
              <a:gd name="connsiteY7" fmla="*/ 75435 h 275210"/>
              <a:gd name="connsiteX8" fmla="*/ 3817641 w 4937774"/>
              <a:gd name="connsiteY8" fmla="*/ 275210 h 275210"/>
              <a:gd name="connsiteX9" fmla="*/ 0 w 4937774"/>
              <a:gd name="connsiteY9" fmla="*/ 275210 h 275210"/>
              <a:gd name="connsiteX10" fmla="*/ 0 w 4937774"/>
              <a:gd name="connsiteY10" fmla="*/ 142282 h 275210"/>
              <a:gd name="connsiteX11" fmla="*/ 4068196 w 4937774"/>
              <a:gd name="connsiteY11" fmla="*/ 142282 h 27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37774" h="275210">
                <a:moveTo>
                  <a:pt x="4832678" y="55757"/>
                </a:moveTo>
                <a:lnTo>
                  <a:pt x="0" y="55757"/>
                </a:lnTo>
                <a:lnTo>
                  <a:pt x="0" y="0"/>
                </a:lnTo>
                <a:lnTo>
                  <a:pt x="4937774" y="0"/>
                </a:lnTo>
                <a:close/>
                <a:moveTo>
                  <a:pt x="4611172" y="131192"/>
                </a:moveTo>
                <a:lnTo>
                  <a:pt x="0" y="131192"/>
                </a:lnTo>
                <a:lnTo>
                  <a:pt x="0" y="75435"/>
                </a:lnTo>
                <a:lnTo>
                  <a:pt x="4716268" y="75435"/>
                </a:lnTo>
                <a:close/>
                <a:moveTo>
                  <a:pt x="3817641" y="275210"/>
                </a:moveTo>
                <a:lnTo>
                  <a:pt x="0" y="275210"/>
                </a:lnTo>
                <a:lnTo>
                  <a:pt x="0" y="142282"/>
                </a:lnTo>
                <a:lnTo>
                  <a:pt x="4068196" y="142282"/>
                </a:lnTo>
                <a:close/>
              </a:path>
            </a:pathLst>
          </a:custGeom>
          <a:gradFill flip="none" rotWithShape="1">
            <a:gsLst>
              <a:gs pos="100000">
                <a:schemeClr val="tx2">
                  <a:lumMod val="75000"/>
                  <a:alpha val="60000"/>
                </a:schemeClr>
              </a:gs>
              <a:gs pos="0">
                <a:schemeClr val="tx2">
                  <a:lumMod val="40000"/>
                  <a:lumOff val="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spcBef>
                <a:spcPct val="0"/>
              </a:spcBef>
              <a:spcAft>
                <a:spcPct val="0"/>
              </a:spcAft>
            </a:pPr>
            <a:endParaRPr lang="zh-CN" altLang="en-US">
              <a:solidFill>
                <a:prstClr val="white"/>
              </a:solidFill>
            </a:endParaRPr>
          </a:p>
        </p:txBody>
      </p:sp>
      <p:sp>
        <p:nvSpPr>
          <p:cNvPr id="12" name="任意多边形 11"/>
          <p:cNvSpPr/>
          <p:nvPr userDrawn="1"/>
        </p:nvSpPr>
        <p:spPr>
          <a:xfrm rot="10800000">
            <a:off x="9177338" y="243415"/>
            <a:ext cx="3014662" cy="201458"/>
          </a:xfrm>
          <a:custGeom>
            <a:avLst/>
            <a:gdLst>
              <a:gd name="connsiteX0" fmla="*/ 2937730 w 3014662"/>
              <a:gd name="connsiteY0" fmla="*/ 40815 h 201458"/>
              <a:gd name="connsiteX1" fmla="*/ 0 w 3014662"/>
              <a:gd name="connsiteY1" fmla="*/ 40815 h 201458"/>
              <a:gd name="connsiteX2" fmla="*/ 0 w 3014662"/>
              <a:gd name="connsiteY2" fmla="*/ 0 h 201458"/>
              <a:gd name="connsiteX3" fmla="*/ 3014662 w 3014662"/>
              <a:gd name="connsiteY3" fmla="*/ 0 h 201458"/>
              <a:gd name="connsiteX4" fmla="*/ 2716224 w 3014662"/>
              <a:gd name="connsiteY4" fmla="*/ 96035 h 201458"/>
              <a:gd name="connsiteX5" fmla="*/ 0 w 3014662"/>
              <a:gd name="connsiteY5" fmla="*/ 96035 h 201458"/>
              <a:gd name="connsiteX6" fmla="*/ 0 w 3014662"/>
              <a:gd name="connsiteY6" fmla="*/ 55220 h 201458"/>
              <a:gd name="connsiteX7" fmla="*/ 2793156 w 3014662"/>
              <a:gd name="connsiteY7" fmla="*/ 55220 h 201458"/>
              <a:gd name="connsiteX8" fmla="*/ 1961675 w 3014662"/>
              <a:gd name="connsiteY8" fmla="*/ 201458 h 201458"/>
              <a:gd name="connsiteX9" fmla="*/ 0 w 3014662"/>
              <a:gd name="connsiteY9" fmla="*/ 201458 h 201458"/>
              <a:gd name="connsiteX10" fmla="*/ 0 w 3014662"/>
              <a:gd name="connsiteY10" fmla="*/ 104153 h 201458"/>
              <a:gd name="connsiteX11" fmla="*/ 2145084 w 3014662"/>
              <a:gd name="connsiteY11" fmla="*/ 104153 h 201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4662" h="201458">
                <a:moveTo>
                  <a:pt x="2937730" y="40815"/>
                </a:moveTo>
                <a:lnTo>
                  <a:pt x="0" y="40815"/>
                </a:lnTo>
                <a:lnTo>
                  <a:pt x="0" y="0"/>
                </a:lnTo>
                <a:lnTo>
                  <a:pt x="3014662" y="0"/>
                </a:lnTo>
                <a:close/>
                <a:moveTo>
                  <a:pt x="2716224" y="96035"/>
                </a:moveTo>
                <a:lnTo>
                  <a:pt x="0" y="96035"/>
                </a:lnTo>
                <a:lnTo>
                  <a:pt x="0" y="55220"/>
                </a:lnTo>
                <a:lnTo>
                  <a:pt x="2793156" y="55220"/>
                </a:lnTo>
                <a:close/>
                <a:moveTo>
                  <a:pt x="1961675" y="201458"/>
                </a:moveTo>
                <a:lnTo>
                  <a:pt x="0" y="201458"/>
                </a:lnTo>
                <a:lnTo>
                  <a:pt x="0" y="104153"/>
                </a:lnTo>
                <a:lnTo>
                  <a:pt x="2145084" y="104153"/>
                </a:lnTo>
                <a:close/>
              </a:path>
            </a:pathLst>
          </a:custGeom>
          <a:gradFill flip="none" rotWithShape="1">
            <a:gsLst>
              <a:gs pos="100000">
                <a:schemeClr val="tx2">
                  <a:lumMod val="75000"/>
                  <a:alpha val="60000"/>
                </a:schemeClr>
              </a:gs>
              <a:gs pos="0">
                <a:schemeClr val="tx2">
                  <a:lumMod val="40000"/>
                  <a:lumOff val="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spcBef>
                <a:spcPct val="0"/>
              </a:spcBef>
              <a:spcAft>
                <a:spcPct val="0"/>
              </a:spcAft>
            </a:pPr>
            <a:endParaRPr lang="zh-CN" altLang="en-US">
              <a:solidFill>
                <a:prstClr val="white"/>
              </a:solidFill>
            </a:endParaRPr>
          </a:p>
        </p:txBody>
      </p:sp>
      <p:sp>
        <p:nvSpPr>
          <p:cNvPr id="13" name="任意多边形 12"/>
          <p:cNvSpPr/>
          <p:nvPr userDrawn="1"/>
        </p:nvSpPr>
        <p:spPr>
          <a:xfrm>
            <a:off x="0" y="741616"/>
            <a:ext cx="3014662" cy="201458"/>
          </a:xfrm>
          <a:custGeom>
            <a:avLst/>
            <a:gdLst>
              <a:gd name="connsiteX0" fmla="*/ 2937730 w 3014662"/>
              <a:gd name="connsiteY0" fmla="*/ 40815 h 201458"/>
              <a:gd name="connsiteX1" fmla="*/ 0 w 3014662"/>
              <a:gd name="connsiteY1" fmla="*/ 40815 h 201458"/>
              <a:gd name="connsiteX2" fmla="*/ 0 w 3014662"/>
              <a:gd name="connsiteY2" fmla="*/ 0 h 201458"/>
              <a:gd name="connsiteX3" fmla="*/ 3014662 w 3014662"/>
              <a:gd name="connsiteY3" fmla="*/ 0 h 201458"/>
              <a:gd name="connsiteX4" fmla="*/ 2716224 w 3014662"/>
              <a:gd name="connsiteY4" fmla="*/ 96035 h 201458"/>
              <a:gd name="connsiteX5" fmla="*/ 0 w 3014662"/>
              <a:gd name="connsiteY5" fmla="*/ 96035 h 201458"/>
              <a:gd name="connsiteX6" fmla="*/ 0 w 3014662"/>
              <a:gd name="connsiteY6" fmla="*/ 55220 h 201458"/>
              <a:gd name="connsiteX7" fmla="*/ 2793156 w 3014662"/>
              <a:gd name="connsiteY7" fmla="*/ 55220 h 201458"/>
              <a:gd name="connsiteX8" fmla="*/ 1961675 w 3014662"/>
              <a:gd name="connsiteY8" fmla="*/ 201458 h 201458"/>
              <a:gd name="connsiteX9" fmla="*/ 0 w 3014662"/>
              <a:gd name="connsiteY9" fmla="*/ 201458 h 201458"/>
              <a:gd name="connsiteX10" fmla="*/ 0 w 3014662"/>
              <a:gd name="connsiteY10" fmla="*/ 104153 h 201458"/>
              <a:gd name="connsiteX11" fmla="*/ 2145084 w 3014662"/>
              <a:gd name="connsiteY11" fmla="*/ 104153 h 201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4662" h="201458">
                <a:moveTo>
                  <a:pt x="2937730" y="40815"/>
                </a:moveTo>
                <a:lnTo>
                  <a:pt x="0" y="40815"/>
                </a:lnTo>
                <a:lnTo>
                  <a:pt x="0" y="0"/>
                </a:lnTo>
                <a:lnTo>
                  <a:pt x="3014662" y="0"/>
                </a:lnTo>
                <a:close/>
                <a:moveTo>
                  <a:pt x="2716224" y="96035"/>
                </a:moveTo>
                <a:lnTo>
                  <a:pt x="0" y="96035"/>
                </a:lnTo>
                <a:lnTo>
                  <a:pt x="0" y="55220"/>
                </a:lnTo>
                <a:lnTo>
                  <a:pt x="2793156" y="55220"/>
                </a:lnTo>
                <a:close/>
                <a:moveTo>
                  <a:pt x="1961675" y="201458"/>
                </a:moveTo>
                <a:lnTo>
                  <a:pt x="0" y="201458"/>
                </a:lnTo>
                <a:lnTo>
                  <a:pt x="0" y="104153"/>
                </a:lnTo>
                <a:lnTo>
                  <a:pt x="2145084" y="104153"/>
                </a:lnTo>
                <a:close/>
              </a:path>
            </a:pathLst>
          </a:custGeom>
          <a:gradFill flip="none" rotWithShape="1">
            <a:gsLst>
              <a:gs pos="100000">
                <a:schemeClr val="tx2">
                  <a:lumMod val="75000"/>
                  <a:alpha val="60000"/>
                </a:schemeClr>
              </a:gs>
              <a:gs pos="0">
                <a:schemeClr val="tx2">
                  <a:lumMod val="40000"/>
                  <a:lumOff val="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spcBef>
                <a:spcPct val="0"/>
              </a:spcBef>
              <a:spcAft>
                <a:spcPct val="0"/>
              </a:spcAft>
            </a:pPr>
            <a:endParaRPr lang="zh-CN" altLang="en-US">
              <a:solidFill>
                <a:prstClr val="white"/>
              </a:solidFill>
            </a:endParaRPr>
          </a:p>
        </p:txBody>
      </p:sp>
      <p:sp>
        <p:nvSpPr>
          <p:cNvPr id="2" name="Titre 1"/>
          <p:cNvSpPr>
            <a:spLocks noGrp="1"/>
          </p:cNvSpPr>
          <p:nvPr>
            <p:ph type="title"/>
          </p:nvPr>
        </p:nvSpPr>
        <p:spPr>
          <a:xfrm>
            <a:off x="609600" y="53752"/>
            <a:ext cx="10972800" cy="1143000"/>
          </a:xfrm>
        </p:spPr>
        <p:txBody>
          <a:bodyPr/>
          <a:lstStyle>
            <a:lvl1pPr algn="ctr">
              <a:defRPr>
                <a:solidFill>
                  <a:schemeClr val="bg1"/>
                </a:solidFill>
              </a:defRPr>
            </a:lvl1pPr>
          </a:lstStyle>
          <a:p>
            <a:r>
              <a:rPr lang="zh-CN" altLang="en-US" dirty="0" smtClean="0"/>
              <a:t>单击此处编辑母版标题样式</a:t>
            </a:r>
            <a:endParaRPr lang="fr-FR" dirty="0"/>
          </a:p>
        </p:txBody>
      </p:sp>
      <p:sp>
        <p:nvSpPr>
          <p:cNvPr id="3" name="Espace réservé du contenu 2"/>
          <p:cNvSpPr>
            <a:spLocks noGrp="1"/>
          </p:cNvSpPr>
          <p:nvPr>
            <p:ph idx="1"/>
          </p:nvPr>
        </p:nvSpPr>
        <p:spPr>
          <a:xfrm>
            <a:off x="609600" y="1412776"/>
            <a:ext cx="10972800" cy="4525963"/>
          </a:xfrm>
        </p:spPr>
        <p:txBody>
          <a:bodyPr/>
          <a:lstStyle>
            <a:lvl1pPr marL="342900" indent="-342900">
              <a:buFont typeface="Wingdings" panose="05000000000000000000" pitchFamily="2" charset="2"/>
              <a:buChar char="l"/>
              <a:defRPr b="1">
                <a:latin typeface="微软雅黑" panose="020B0503020204020204" pitchFamily="34" charset="-122"/>
                <a:ea typeface="微软雅黑" panose="020B0503020204020204" pitchFamily="34" charset="-122"/>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fr-FR" dirty="0"/>
          </a:p>
        </p:txBody>
      </p:sp>
      <p:sp>
        <p:nvSpPr>
          <p:cNvPr id="5" name="Espace réservé du pied de page 4"/>
          <p:cNvSpPr>
            <a:spLocks noGrp="1"/>
          </p:cNvSpPr>
          <p:nvPr>
            <p:ph type="ftr" sz="quarter" idx="11"/>
          </p:nvPr>
        </p:nvSpPr>
        <p:spPr>
          <a:xfrm>
            <a:off x="407368" y="6356351"/>
            <a:ext cx="3860800" cy="365125"/>
          </a:xfrm>
        </p:spPr>
        <p:txBody>
          <a:bodyPr/>
          <a:lstStyle>
            <a:lvl1pPr>
              <a:defRPr/>
            </a:lvl1pPr>
          </a:lstStyle>
          <a:p>
            <a:pPr algn="l"/>
            <a:r>
              <a:rPr lang="zh-CN" altLang="en-US" dirty="0" smtClean="0"/>
              <a:t>人工智能与高性能产品服务部</a:t>
            </a:r>
            <a:endParaRPr lang="zh-CN" altLang="zh-CN" dirty="0"/>
          </a:p>
        </p:txBody>
      </p:sp>
      <p:sp>
        <p:nvSpPr>
          <p:cNvPr id="6" name="Espace réservé du numéro de diapositive 5"/>
          <p:cNvSpPr>
            <a:spLocks noGrp="1"/>
          </p:cNvSpPr>
          <p:nvPr>
            <p:ph type="sldNum" sz="quarter" idx="12"/>
          </p:nvPr>
        </p:nvSpPr>
        <p:spPr/>
        <p:txBody>
          <a:bodyPr/>
          <a:lstStyle>
            <a:lvl1pPr>
              <a:defRPr/>
            </a:lvl1pPr>
          </a:lstStyle>
          <a:p>
            <a:fld id="{814423D1-5614-43BE-8DF3-1B38B936AC86}" type="slidenum">
              <a:rPr lang="fr-FR" altLang="zh-CN"/>
              <a:pPr/>
              <a:t>‹#›</a:t>
            </a:fld>
            <a:endParaRPr lang="fr-FR" altLang="zh-CN"/>
          </a:p>
        </p:txBody>
      </p:sp>
      <p:pic>
        <p:nvPicPr>
          <p:cNvPr id="7" name="Picture 9" descr="新品牌"/>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ackgroundRemoval t="6135" b="95706" l="3144" r="98204">
                        <a14:foregroundMark x1="10030" y1="60736" x2="10479" y2="48466"/>
                        <a14:foregroundMark x1="13772" y1="53374" x2="15120" y2="31288"/>
                        <a14:foregroundMark x1="25599" y1="35583" x2="26796" y2="44172"/>
                        <a14:foregroundMark x1="50000" y1="39877" x2="49401" y2="48466"/>
                        <a14:foregroundMark x1="62275" y1="41104" x2="60479" y2="57669"/>
                        <a14:foregroundMark x1="75000" y1="36810" x2="74850" y2="47239"/>
                        <a14:foregroundMark x1="83533" y1="39264" x2="83982" y2="39877"/>
                        <a14:foregroundMark x1="83383" y1="28221" x2="84132" y2="30675"/>
                        <a14:foregroundMark x1="83982" y1="58896" x2="83383" y2="58896"/>
                        <a14:foregroundMark x1="71707" y1="30061" x2="72455" y2="30675"/>
                        <a14:foregroundMark x1="71557" y1="39264" x2="71557" y2="39264"/>
                        <a14:foregroundMark x1="72305" y1="55828" x2="72305" y2="55828"/>
                        <a14:foregroundMark x1="86078" y1="39877" x2="86078" y2="39877"/>
                        <a14:foregroundMark x1="92515" y1="36810" x2="92515" y2="36810"/>
                        <a14:backgroundMark x1="78144" y1="32515" x2="78144" y2="32515"/>
                        <a14:backgroundMark x1="91317" y1="57055" x2="91317" y2="57055"/>
                        <a14:backgroundMark x1="91467" y1="44172" x2="91467" y2="44172"/>
                        <a14:backgroundMark x1="87425" y1="39264" x2="87425" y2="39264"/>
                        <a14:backgroundMark x1="88623" y1="44785" x2="88623" y2="44785"/>
                        <a14:backgroundMark x1="77545" y1="49693" x2="77545" y2="49693"/>
                        <a14:backgroundMark x1="79790" y1="47853" x2="79790" y2="47853"/>
                        <a14:backgroundMark x1="87425" y1="46012" x2="87425" y2="46012"/>
                      </a14:backgroundRemoval>
                    </a14:imgEffect>
                  </a14:imgLayer>
                </a14:imgProps>
              </a:ext>
              <a:ext uri="{28A0092B-C50C-407E-A947-70E740481C1C}">
                <a14:useLocalDpi xmlns:a14="http://schemas.microsoft.com/office/drawing/2010/main" val="0"/>
              </a:ext>
            </a:extLst>
          </a:blip>
          <a:srcRect/>
          <a:stretch>
            <a:fillRect/>
          </a:stretch>
        </p:blipFill>
        <p:spPr bwMode="auto">
          <a:xfrm>
            <a:off x="9624368" y="6366453"/>
            <a:ext cx="2592288" cy="35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9730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fr-F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Espace réservé de la date 3"/>
          <p:cNvSpPr>
            <a:spLocks noGrp="1"/>
          </p:cNvSpPr>
          <p:nvPr>
            <p:ph type="dt" sz="half" idx="10"/>
          </p:nvPr>
        </p:nvSpPr>
        <p:spPr/>
        <p:txBody>
          <a:bodyPr/>
          <a:lstStyle>
            <a:lvl1pPr>
              <a:defRPr/>
            </a:lvl1pPr>
          </a:lstStyle>
          <a:p>
            <a:endParaRPr lang="fr-FR" altLang="zh-CN"/>
          </a:p>
        </p:txBody>
      </p:sp>
      <p:sp>
        <p:nvSpPr>
          <p:cNvPr id="5" name="Espace réservé du pied de page 4"/>
          <p:cNvSpPr>
            <a:spLocks noGrp="1"/>
          </p:cNvSpPr>
          <p:nvPr>
            <p:ph type="ftr" sz="quarter" idx="11"/>
          </p:nvPr>
        </p:nvSpPr>
        <p:spPr/>
        <p:txBody>
          <a:bodyPr/>
          <a:lstStyle>
            <a:lvl1pPr>
              <a:defRPr/>
            </a:lvl1pPr>
          </a:lstStyle>
          <a:p>
            <a:r>
              <a:rPr lang="zh-CN" altLang="en-US" dirty="0" smtClean="0"/>
              <a:t>人工智能与高性能产品服务部</a:t>
            </a:r>
            <a:endParaRPr lang="zh-CN" altLang="zh-CN" dirty="0"/>
          </a:p>
        </p:txBody>
      </p:sp>
      <p:sp>
        <p:nvSpPr>
          <p:cNvPr id="6" name="Espace réservé du numéro de diapositive 5"/>
          <p:cNvSpPr>
            <a:spLocks noGrp="1"/>
          </p:cNvSpPr>
          <p:nvPr>
            <p:ph type="sldNum" sz="quarter" idx="12"/>
          </p:nvPr>
        </p:nvSpPr>
        <p:spPr/>
        <p:txBody>
          <a:bodyPr/>
          <a:lstStyle>
            <a:lvl1pPr>
              <a:defRPr/>
            </a:lvl1pPr>
          </a:lstStyle>
          <a:p>
            <a:fld id="{1DA4D097-2629-47D6-B99E-EF11CE8D4CDB}" type="slidenum">
              <a:rPr lang="fr-FR" altLang="zh-CN"/>
              <a:pPr/>
              <a:t>‹#›</a:t>
            </a:fld>
            <a:endParaRPr lang="fr-FR" altLang="zh-CN"/>
          </a:p>
        </p:txBody>
      </p:sp>
      <p:pic>
        <p:nvPicPr>
          <p:cNvPr id="11" name="Picture 9" descr="新品牌"/>
          <p:cNvPicPr>
            <a:picLocks noChangeAspect="1" noChangeArrowheads="1"/>
          </p:cNvPicPr>
          <p:nvPr userDrawn="1"/>
        </p:nvPicPr>
        <p:blipFill>
          <a:blip r:embed="rId2">
            <a:extLst>
              <a:ext uri="{BEBA8EAE-BF5A-486C-A8C5-ECC9F3942E4B}">
                <a14:imgProps xmlns:a14="http://schemas.microsoft.com/office/drawing/2010/main">
                  <a14:imgLayer r:embed="rId3">
                    <a14:imgEffect>
                      <a14:backgroundRemoval t="6135" b="95706" l="3144" r="98204">
                        <a14:foregroundMark x1="10030" y1="60736" x2="10479" y2="48466"/>
                        <a14:foregroundMark x1="13772" y1="53374" x2="15120" y2="31288"/>
                        <a14:foregroundMark x1="25599" y1="35583" x2="26796" y2="44172"/>
                        <a14:foregroundMark x1="50000" y1="39877" x2="49401" y2="48466"/>
                        <a14:foregroundMark x1="62275" y1="41104" x2="60479" y2="57669"/>
                        <a14:foregroundMark x1="75000" y1="36810" x2="74850" y2="47239"/>
                        <a14:foregroundMark x1="83533" y1="39264" x2="83982" y2="39877"/>
                        <a14:foregroundMark x1="83383" y1="28221" x2="84132" y2="30675"/>
                        <a14:foregroundMark x1="83982" y1="58896" x2="83383" y2="58896"/>
                        <a14:foregroundMark x1="71707" y1="30061" x2="72455" y2="30675"/>
                        <a14:foregroundMark x1="71557" y1="39264" x2="71557" y2="39264"/>
                        <a14:foregroundMark x1="72305" y1="55828" x2="72305" y2="55828"/>
                        <a14:foregroundMark x1="86078" y1="39877" x2="86078" y2="39877"/>
                        <a14:foregroundMark x1="92515" y1="36810" x2="92515" y2="36810"/>
                        <a14:backgroundMark x1="78144" y1="32515" x2="78144" y2="32515"/>
                        <a14:backgroundMark x1="91317" y1="57055" x2="91317" y2="57055"/>
                        <a14:backgroundMark x1="91467" y1="44172" x2="91467" y2="44172"/>
                        <a14:backgroundMark x1="87425" y1="39264" x2="87425" y2="39264"/>
                        <a14:backgroundMark x1="88623" y1="44785" x2="88623" y2="44785"/>
                        <a14:backgroundMark x1="77545" y1="49693" x2="77545" y2="49693"/>
                        <a14:backgroundMark x1="79790" y1="47853" x2="79790" y2="47853"/>
                        <a14:backgroundMark x1="87425" y1="46012" x2="87425" y2="46012"/>
                      </a14:backgroundRemoval>
                    </a14:imgEffect>
                  </a14:imgLayer>
                </a14:imgProps>
              </a:ext>
              <a:ext uri="{28A0092B-C50C-407E-A947-70E740481C1C}">
                <a14:useLocalDpi xmlns:a14="http://schemas.microsoft.com/office/drawing/2010/main" val="0"/>
              </a:ext>
            </a:extLst>
          </a:blip>
          <a:srcRect/>
          <a:stretch>
            <a:fillRect/>
          </a:stretch>
        </p:blipFill>
        <p:spPr bwMode="auto">
          <a:xfrm>
            <a:off x="272909" y="270648"/>
            <a:ext cx="3518182" cy="48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7036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CN" altLang="en-US" smtClean="0"/>
              <a:t>单击此处编辑母版标题样式</a:t>
            </a:r>
            <a:endParaRPr lang="fr-FR"/>
          </a:p>
        </p:txBody>
      </p:sp>
      <p:sp>
        <p:nvSpPr>
          <p:cNvPr id="3" name="Espace réservé du contenu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FR"/>
          </a:p>
        </p:txBody>
      </p:sp>
      <p:sp>
        <p:nvSpPr>
          <p:cNvPr id="4" name="Espace réservé du contenu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FR"/>
          </a:p>
        </p:txBody>
      </p:sp>
      <p:sp>
        <p:nvSpPr>
          <p:cNvPr id="5" name="Espace réservé de la date 3"/>
          <p:cNvSpPr>
            <a:spLocks noGrp="1"/>
          </p:cNvSpPr>
          <p:nvPr>
            <p:ph type="dt" sz="half" idx="10"/>
          </p:nvPr>
        </p:nvSpPr>
        <p:spPr/>
        <p:txBody>
          <a:bodyPr/>
          <a:lstStyle>
            <a:lvl1pPr>
              <a:defRPr/>
            </a:lvl1pPr>
          </a:lstStyle>
          <a:p>
            <a:endParaRPr lang="fr-FR" altLang="zh-CN"/>
          </a:p>
        </p:txBody>
      </p:sp>
      <p:sp>
        <p:nvSpPr>
          <p:cNvPr id="6" name="Espace réservé du pied de page 4"/>
          <p:cNvSpPr>
            <a:spLocks noGrp="1"/>
          </p:cNvSpPr>
          <p:nvPr>
            <p:ph type="ftr" sz="quarter" idx="11"/>
          </p:nvPr>
        </p:nvSpPr>
        <p:spPr/>
        <p:txBody>
          <a:bodyPr/>
          <a:lstStyle>
            <a:lvl1pPr>
              <a:defRPr/>
            </a:lvl1pPr>
          </a:lstStyle>
          <a:p>
            <a:r>
              <a:rPr lang="zh-CN" altLang="en-US" smtClean="0"/>
              <a:t>人工智能与高性能产品服务部</a:t>
            </a:r>
            <a:endParaRPr lang="zh-CN" altLang="zh-CN"/>
          </a:p>
        </p:txBody>
      </p:sp>
      <p:sp>
        <p:nvSpPr>
          <p:cNvPr id="7" name="Espace réservé du numéro de diapositive 5"/>
          <p:cNvSpPr>
            <a:spLocks noGrp="1"/>
          </p:cNvSpPr>
          <p:nvPr>
            <p:ph type="sldNum" sz="quarter" idx="12"/>
          </p:nvPr>
        </p:nvSpPr>
        <p:spPr/>
        <p:txBody>
          <a:bodyPr/>
          <a:lstStyle>
            <a:lvl1pPr>
              <a:defRPr/>
            </a:lvl1pPr>
          </a:lstStyle>
          <a:p>
            <a:fld id="{1E76A5B3-C90B-45FC-A73B-ADB37A37CCD6}" type="slidenum">
              <a:rPr lang="fr-FR" altLang="zh-CN"/>
              <a:pPr/>
              <a:t>‹#›</a:t>
            </a:fld>
            <a:endParaRPr lang="fr-FR" altLang="zh-CN"/>
          </a:p>
        </p:txBody>
      </p:sp>
      <p:sp>
        <p:nvSpPr>
          <p:cNvPr id="10" name="日期占位符 3"/>
          <p:cNvSpPr txBox="1">
            <a:spLocks/>
          </p:cNvSpPr>
          <p:nvPr userDrawn="1"/>
        </p:nvSpPr>
        <p:spPr>
          <a:xfrm>
            <a:off x="143339" y="6276678"/>
            <a:ext cx="3648405" cy="320675"/>
          </a:xfrm>
          <a:prstGeom prst="rect">
            <a:avLst/>
          </a:prstGeom>
        </p:spPr>
        <p:txBody>
          <a:bodyPr vert="horz" wrap="square" lIns="91440" tIns="45720" rIns="91440" bIns="45720" numCol="1" anchor="ctr" anchorCtr="0" compatLnSpc="1">
            <a:prstTxWarp prst="textNoShape">
              <a:avLst/>
            </a:prstTxWarp>
          </a:bodyPr>
          <a:lstStyle>
            <a:defPPr>
              <a:defRPr lang="fr-FR"/>
            </a:defPPr>
            <a:lvl1pPr algn="l" rtl="0" fontAlgn="base">
              <a:spcBef>
                <a:spcPct val="0"/>
              </a:spcBef>
              <a:spcAft>
                <a:spcPct val="0"/>
              </a:spcAft>
              <a:defRPr sz="1200" b="1" kern="1200">
                <a:solidFill>
                  <a:schemeClr val="bg2"/>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zh-CN" altLang="en-US" dirty="0" smtClean="0">
                <a:solidFill>
                  <a:prstClr val="black"/>
                </a:solidFill>
              </a:rPr>
              <a:t>东华大学智能系统与网络智能研究所 </a:t>
            </a:r>
            <a:endParaRPr lang="en-US" altLang="zh-CN" dirty="0">
              <a:solidFill>
                <a:prstClr val="black"/>
              </a:solidFill>
            </a:endParaRPr>
          </a:p>
        </p:txBody>
      </p:sp>
      <p:pic>
        <p:nvPicPr>
          <p:cNvPr id="11"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22136" y="6277248"/>
            <a:ext cx="1242483"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2813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zh-CN" altLang="en-US" smtClean="0"/>
              <a:t>单击此处编辑母版标题样式</a:t>
            </a:r>
            <a:endParaRPr lang="fr-F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F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FR"/>
          </a:p>
        </p:txBody>
      </p:sp>
      <p:sp>
        <p:nvSpPr>
          <p:cNvPr id="7" name="Espace réservé de la date 3"/>
          <p:cNvSpPr>
            <a:spLocks noGrp="1"/>
          </p:cNvSpPr>
          <p:nvPr>
            <p:ph type="dt" sz="half" idx="10"/>
          </p:nvPr>
        </p:nvSpPr>
        <p:spPr/>
        <p:txBody>
          <a:bodyPr/>
          <a:lstStyle>
            <a:lvl1pPr>
              <a:defRPr/>
            </a:lvl1pPr>
          </a:lstStyle>
          <a:p>
            <a:endParaRPr lang="fr-FR" altLang="zh-CN"/>
          </a:p>
        </p:txBody>
      </p:sp>
      <p:sp>
        <p:nvSpPr>
          <p:cNvPr id="8" name="Espace réservé du pied de page 4"/>
          <p:cNvSpPr>
            <a:spLocks noGrp="1"/>
          </p:cNvSpPr>
          <p:nvPr>
            <p:ph type="ftr" sz="quarter" idx="11"/>
          </p:nvPr>
        </p:nvSpPr>
        <p:spPr/>
        <p:txBody>
          <a:bodyPr/>
          <a:lstStyle>
            <a:lvl1pPr>
              <a:defRPr/>
            </a:lvl1pPr>
          </a:lstStyle>
          <a:p>
            <a:r>
              <a:rPr lang="zh-CN" altLang="en-US" smtClean="0"/>
              <a:t>人工智能与高性能产品服务部</a:t>
            </a:r>
            <a:endParaRPr lang="zh-CN" altLang="zh-CN"/>
          </a:p>
        </p:txBody>
      </p:sp>
      <p:sp>
        <p:nvSpPr>
          <p:cNvPr id="9" name="Espace réservé du numéro de diapositive 5"/>
          <p:cNvSpPr>
            <a:spLocks noGrp="1"/>
          </p:cNvSpPr>
          <p:nvPr>
            <p:ph type="sldNum" sz="quarter" idx="12"/>
          </p:nvPr>
        </p:nvSpPr>
        <p:spPr/>
        <p:txBody>
          <a:bodyPr/>
          <a:lstStyle>
            <a:lvl1pPr>
              <a:defRPr/>
            </a:lvl1pPr>
          </a:lstStyle>
          <a:p>
            <a:fld id="{895FD238-5118-4488-A52A-A1FDF25B6244}" type="slidenum">
              <a:rPr lang="fr-FR" altLang="zh-CN"/>
              <a:pPr/>
              <a:t>‹#›</a:t>
            </a:fld>
            <a:endParaRPr lang="fr-FR" altLang="zh-CN"/>
          </a:p>
        </p:txBody>
      </p:sp>
      <p:sp>
        <p:nvSpPr>
          <p:cNvPr id="12" name="日期占位符 3"/>
          <p:cNvSpPr txBox="1">
            <a:spLocks/>
          </p:cNvSpPr>
          <p:nvPr userDrawn="1"/>
        </p:nvSpPr>
        <p:spPr>
          <a:xfrm>
            <a:off x="143339" y="6276678"/>
            <a:ext cx="3648405" cy="320675"/>
          </a:xfrm>
          <a:prstGeom prst="rect">
            <a:avLst/>
          </a:prstGeom>
        </p:spPr>
        <p:txBody>
          <a:bodyPr vert="horz" wrap="square" lIns="91440" tIns="45720" rIns="91440" bIns="45720" numCol="1" anchor="ctr" anchorCtr="0" compatLnSpc="1">
            <a:prstTxWarp prst="textNoShape">
              <a:avLst/>
            </a:prstTxWarp>
          </a:bodyPr>
          <a:lstStyle>
            <a:defPPr>
              <a:defRPr lang="fr-FR"/>
            </a:defPPr>
            <a:lvl1pPr algn="l" rtl="0" fontAlgn="base">
              <a:spcBef>
                <a:spcPct val="0"/>
              </a:spcBef>
              <a:spcAft>
                <a:spcPct val="0"/>
              </a:spcAft>
              <a:defRPr sz="1200" b="1" kern="1200">
                <a:solidFill>
                  <a:schemeClr val="bg2"/>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zh-CN" altLang="en-US" dirty="0" smtClean="0">
                <a:solidFill>
                  <a:prstClr val="black"/>
                </a:solidFill>
              </a:rPr>
              <a:t>东华大学智能系统与网络智能研究所 </a:t>
            </a:r>
            <a:endParaRPr lang="en-US" altLang="zh-CN" dirty="0">
              <a:solidFill>
                <a:prstClr val="black"/>
              </a:solidFill>
            </a:endParaRPr>
          </a:p>
        </p:txBody>
      </p:sp>
      <p:pic>
        <p:nvPicPr>
          <p:cNvPr id="13"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22136" y="6277248"/>
            <a:ext cx="1242483"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7778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CN" altLang="en-US" smtClean="0"/>
              <a:t>单击此处编辑母版标题样式</a:t>
            </a:r>
            <a:endParaRPr lang="fr-FR"/>
          </a:p>
        </p:txBody>
      </p:sp>
      <p:sp>
        <p:nvSpPr>
          <p:cNvPr id="3" name="Espace réservé de la date 3"/>
          <p:cNvSpPr>
            <a:spLocks noGrp="1"/>
          </p:cNvSpPr>
          <p:nvPr>
            <p:ph type="dt" sz="half" idx="10"/>
          </p:nvPr>
        </p:nvSpPr>
        <p:spPr/>
        <p:txBody>
          <a:bodyPr/>
          <a:lstStyle>
            <a:lvl1pPr>
              <a:defRPr/>
            </a:lvl1pPr>
          </a:lstStyle>
          <a:p>
            <a:endParaRPr lang="fr-FR" altLang="zh-CN"/>
          </a:p>
        </p:txBody>
      </p:sp>
      <p:sp>
        <p:nvSpPr>
          <p:cNvPr id="4" name="Espace réservé du pied de page 4"/>
          <p:cNvSpPr>
            <a:spLocks noGrp="1"/>
          </p:cNvSpPr>
          <p:nvPr>
            <p:ph type="ftr" sz="quarter" idx="11"/>
          </p:nvPr>
        </p:nvSpPr>
        <p:spPr/>
        <p:txBody>
          <a:bodyPr/>
          <a:lstStyle>
            <a:lvl1pPr>
              <a:defRPr/>
            </a:lvl1pPr>
          </a:lstStyle>
          <a:p>
            <a:r>
              <a:rPr lang="zh-CN" altLang="en-US" smtClean="0"/>
              <a:t>人工智能与高性能产品服务部</a:t>
            </a:r>
            <a:endParaRPr lang="zh-CN" altLang="zh-CN"/>
          </a:p>
        </p:txBody>
      </p:sp>
      <p:sp>
        <p:nvSpPr>
          <p:cNvPr id="5" name="Espace réservé du numéro de diapositive 5"/>
          <p:cNvSpPr>
            <a:spLocks noGrp="1"/>
          </p:cNvSpPr>
          <p:nvPr>
            <p:ph type="sldNum" sz="quarter" idx="12"/>
          </p:nvPr>
        </p:nvSpPr>
        <p:spPr/>
        <p:txBody>
          <a:bodyPr/>
          <a:lstStyle>
            <a:lvl1pPr>
              <a:defRPr/>
            </a:lvl1pPr>
          </a:lstStyle>
          <a:p>
            <a:fld id="{A96E30A9-5245-4E3B-AA3B-A630504CDECD}" type="slidenum">
              <a:rPr lang="fr-FR" altLang="zh-CN"/>
              <a:pPr/>
              <a:t>‹#›</a:t>
            </a:fld>
            <a:endParaRPr lang="fr-FR" altLang="zh-CN"/>
          </a:p>
        </p:txBody>
      </p:sp>
      <p:sp>
        <p:nvSpPr>
          <p:cNvPr id="8" name="日期占位符 3"/>
          <p:cNvSpPr txBox="1">
            <a:spLocks/>
          </p:cNvSpPr>
          <p:nvPr userDrawn="1"/>
        </p:nvSpPr>
        <p:spPr>
          <a:xfrm>
            <a:off x="143339" y="6276678"/>
            <a:ext cx="3648405" cy="320675"/>
          </a:xfrm>
          <a:prstGeom prst="rect">
            <a:avLst/>
          </a:prstGeom>
        </p:spPr>
        <p:txBody>
          <a:bodyPr vert="horz" wrap="square" lIns="91440" tIns="45720" rIns="91440" bIns="45720" numCol="1" anchor="ctr" anchorCtr="0" compatLnSpc="1">
            <a:prstTxWarp prst="textNoShape">
              <a:avLst/>
            </a:prstTxWarp>
          </a:bodyPr>
          <a:lstStyle>
            <a:defPPr>
              <a:defRPr lang="fr-FR"/>
            </a:defPPr>
            <a:lvl1pPr algn="l" rtl="0" fontAlgn="base">
              <a:spcBef>
                <a:spcPct val="0"/>
              </a:spcBef>
              <a:spcAft>
                <a:spcPct val="0"/>
              </a:spcAft>
              <a:defRPr sz="1200" b="1" kern="1200">
                <a:solidFill>
                  <a:schemeClr val="bg2"/>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zh-CN" altLang="en-US" dirty="0" smtClean="0">
                <a:solidFill>
                  <a:prstClr val="black"/>
                </a:solidFill>
              </a:rPr>
              <a:t>东华大学智能系统与网络智能研究所 </a:t>
            </a:r>
            <a:endParaRPr lang="en-US" altLang="zh-CN" dirty="0">
              <a:solidFill>
                <a:prstClr val="black"/>
              </a:solidFill>
            </a:endParaRPr>
          </a:p>
        </p:txBody>
      </p:sp>
      <p:pic>
        <p:nvPicPr>
          <p:cNvPr id="9"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22136" y="6277248"/>
            <a:ext cx="1242483"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3364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endParaRPr lang="fr-FR" altLang="zh-CN"/>
          </a:p>
        </p:txBody>
      </p:sp>
      <p:sp>
        <p:nvSpPr>
          <p:cNvPr id="3" name="Espace réservé du pied de page 4"/>
          <p:cNvSpPr>
            <a:spLocks noGrp="1"/>
          </p:cNvSpPr>
          <p:nvPr>
            <p:ph type="ftr" sz="quarter" idx="11"/>
          </p:nvPr>
        </p:nvSpPr>
        <p:spPr/>
        <p:txBody>
          <a:bodyPr/>
          <a:lstStyle>
            <a:lvl1pPr>
              <a:defRPr/>
            </a:lvl1pPr>
          </a:lstStyle>
          <a:p>
            <a:r>
              <a:rPr lang="zh-CN" altLang="en-US" smtClean="0"/>
              <a:t>人工智能与高性能产品服务部</a:t>
            </a:r>
            <a:endParaRPr lang="zh-CN" altLang="zh-CN"/>
          </a:p>
        </p:txBody>
      </p:sp>
      <p:sp>
        <p:nvSpPr>
          <p:cNvPr id="4" name="Espace réservé du numéro de diapositive 5"/>
          <p:cNvSpPr>
            <a:spLocks noGrp="1"/>
          </p:cNvSpPr>
          <p:nvPr>
            <p:ph type="sldNum" sz="quarter" idx="12"/>
          </p:nvPr>
        </p:nvSpPr>
        <p:spPr/>
        <p:txBody>
          <a:bodyPr/>
          <a:lstStyle>
            <a:lvl1pPr>
              <a:defRPr/>
            </a:lvl1pPr>
          </a:lstStyle>
          <a:p>
            <a:fld id="{444423DA-415F-43FE-8A7B-84F9E2648FED}" type="slidenum">
              <a:rPr lang="fr-FR" altLang="zh-CN"/>
              <a:pPr/>
              <a:t>‹#›</a:t>
            </a:fld>
            <a:endParaRPr lang="fr-FR" altLang="zh-CN"/>
          </a:p>
        </p:txBody>
      </p:sp>
      <p:sp>
        <p:nvSpPr>
          <p:cNvPr id="7" name="日期占位符 3"/>
          <p:cNvSpPr txBox="1">
            <a:spLocks/>
          </p:cNvSpPr>
          <p:nvPr userDrawn="1"/>
        </p:nvSpPr>
        <p:spPr>
          <a:xfrm>
            <a:off x="143339" y="6276678"/>
            <a:ext cx="3648405" cy="320675"/>
          </a:xfrm>
          <a:prstGeom prst="rect">
            <a:avLst/>
          </a:prstGeom>
        </p:spPr>
        <p:txBody>
          <a:bodyPr vert="horz" wrap="square" lIns="91440" tIns="45720" rIns="91440" bIns="45720" numCol="1" anchor="ctr" anchorCtr="0" compatLnSpc="1">
            <a:prstTxWarp prst="textNoShape">
              <a:avLst/>
            </a:prstTxWarp>
          </a:bodyPr>
          <a:lstStyle>
            <a:defPPr>
              <a:defRPr lang="fr-FR"/>
            </a:defPPr>
            <a:lvl1pPr algn="l" rtl="0" fontAlgn="base">
              <a:spcBef>
                <a:spcPct val="0"/>
              </a:spcBef>
              <a:spcAft>
                <a:spcPct val="0"/>
              </a:spcAft>
              <a:defRPr sz="1200" b="1" kern="1200">
                <a:solidFill>
                  <a:schemeClr val="bg2"/>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zh-CN" altLang="en-US" dirty="0" smtClean="0">
                <a:solidFill>
                  <a:prstClr val="black"/>
                </a:solidFill>
              </a:rPr>
              <a:t>东华大学智能系统与网络智能研究所 </a:t>
            </a:r>
            <a:endParaRPr lang="en-US" altLang="zh-CN" dirty="0">
              <a:solidFill>
                <a:prstClr val="black"/>
              </a:solidFill>
            </a:endParaRPr>
          </a:p>
        </p:txBody>
      </p:sp>
      <p:pic>
        <p:nvPicPr>
          <p:cNvPr id="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22136" y="6277248"/>
            <a:ext cx="1242483"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6887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fr-FR"/>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FR"/>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Espace réservé de la date 3"/>
          <p:cNvSpPr>
            <a:spLocks noGrp="1"/>
          </p:cNvSpPr>
          <p:nvPr>
            <p:ph type="dt" sz="half" idx="10"/>
          </p:nvPr>
        </p:nvSpPr>
        <p:spPr/>
        <p:txBody>
          <a:bodyPr/>
          <a:lstStyle>
            <a:lvl1pPr>
              <a:defRPr/>
            </a:lvl1pPr>
          </a:lstStyle>
          <a:p>
            <a:endParaRPr lang="fr-FR" altLang="zh-CN"/>
          </a:p>
        </p:txBody>
      </p:sp>
      <p:sp>
        <p:nvSpPr>
          <p:cNvPr id="6" name="Espace réservé du pied de page 4"/>
          <p:cNvSpPr>
            <a:spLocks noGrp="1"/>
          </p:cNvSpPr>
          <p:nvPr>
            <p:ph type="ftr" sz="quarter" idx="11"/>
          </p:nvPr>
        </p:nvSpPr>
        <p:spPr/>
        <p:txBody>
          <a:bodyPr/>
          <a:lstStyle>
            <a:lvl1pPr>
              <a:defRPr/>
            </a:lvl1pPr>
          </a:lstStyle>
          <a:p>
            <a:r>
              <a:rPr lang="zh-CN" altLang="en-US" smtClean="0"/>
              <a:t>人工智能与高性能产品服务部</a:t>
            </a:r>
            <a:endParaRPr lang="zh-CN" altLang="zh-CN"/>
          </a:p>
        </p:txBody>
      </p:sp>
      <p:sp>
        <p:nvSpPr>
          <p:cNvPr id="7" name="Espace réservé du numéro de diapositive 5"/>
          <p:cNvSpPr>
            <a:spLocks noGrp="1"/>
          </p:cNvSpPr>
          <p:nvPr>
            <p:ph type="sldNum" sz="quarter" idx="12"/>
          </p:nvPr>
        </p:nvSpPr>
        <p:spPr/>
        <p:txBody>
          <a:bodyPr/>
          <a:lstStyle>
            <a:lvl1pPr>
              <a:defRPr/>
            </a:lvl1pPr>
          </a:lstStyle>
          <a:p>
            <a:fld id="{CC7BB6B0-903F-4E27-92D3-8DC7024ED161}" type="slidenum">
              <a:rPr lang="fr-FR" altLang="zh-CN"/>
              <a:pPr/>
              <a:t>‹#›</a:t>
            </a:fld>
            <a:endParaRPr lang="fr-FR" altLang="zh-CN"/>
          </a:p>
        </p:txBody>
      </p:sp>
      <p:sp>
        <p:nvSpPr>
          <p:cNvPr id="10" name="日期占位符 3"/>
          <p:cNvSpPr txBox="1">
            <a:spLocks/>
          </p:cNvSpPr>
          <p:nvPr userDrawn="1"/>
        </p:nvSpPr>
        <p:spPr>
          <a:xfrm>
            <a:off x="143339" y="6276678"/>
            <a:ext cx="3648405" cy="320675"/>
          </a:xfrm>
          <a:prstGeom prst="rect">
            <a:avLst/>
          </a:prstGeom>
        </p:spPr>
        <p:txBody>
          <a:bodyPr vert="horz" wrap="square" lIns="91440" tIns="45720" rIns="91440" bIns="45720" numCol="1" anchor="ctr" anchorCtr="0" compatLnSpc="1">
            <a:prstTxWarp prst="textNoShape">
              <a:avLst/>
            </a:prstTxWarp>
          </a:bodyPr>
          <a:lstStyle>
            <a:defPPr>
              <a:defRPr lang="fr-FR"/>
            </a:defPPr>
            <a:lvl1pPr algn="l" rtl="0" fontAlgn="base">
              <a:spcBef>
                <a:spcPct val="0"/>
              </a:spcBef>
              <a:spcAft>
                <a:spcPct val="0"/>
              </a:spcAft>
              <a:defRPr sz="1200" b="1" kern="1200">
                <a:solidFill>
                  <a:schemeClr val="bg2"/>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zh-CN" altLang="en-US" dirty="0" smtClean="0">
                <a:solidFill>
                  <a:prstClr val="black"/>
                </a:solidFill>
              </a:rPr>
              <a:t>东华大学智能系统与网络智能研究所 </a:t>
            </a:r>
            <a:endParaRPr lang="en-US" altLang="zh-CN" dirty="0">
              <a:solidFill>
                <a:prstClr val="black"/>
              </a:solidFill>
            </a:endParaRPr>
          </a:p>
        </p:txBody>
      </p:sp>
      <p:pic>
        <p:nvPicPr>
          <p:cNvPr id="11"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22136" y="6277248"/>
            <a:ext cx="1242483"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8948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pag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3200"/>
            </a:lvl1pPr>
          </a:lstStyle>
          <a:p>
            <a:r>
              <a:rPr lang="en-US" altLang="zh-CN" dirty="0"/>
              <a:t>Add title here</a:t>
            </a:r>
            <a:endParaRPr lang="zh-CN" alt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20336" y="188640"/>
            <a:ext cx="2904656" cy="716482"/>
          </a:xfrm>
          <a:prstGeom prst="rect">
            <a:avLst/>
          </a:prstGeom>
        </p:spPr>
      </p:pic>
      <p:pic>
        <p:nvPicPr>
          <p:cNvPr id="4" name="图片 3"/>
          <p:cNvPicPr>
            <a:picLocks noChangeAspect="1"/>
          </p:cNvPicPr>
          <p:nvPr userDrawn="1"/>
        </p:nvPicPr>
        <p:blipFill>
          <a:blip r:embed="rId3"/>
          <a:stretch>
            <a:fillRect/>
          </a:stretch>
        </p:blipFill>
        <p:spPr>
          <a:xfrm>
            <a:off x="-1" y="6501276"/>
            <a:ext cx="2567609" cy="356724"/>
          </a:xfrm>
          <a:prstGeom prst="rect">
            <a:avLst/>
          </a:prstGeom>
        </p:spPr>
      </p:pic>
      <p:sp>
        <p:nvSpPr>
          <p:cNvPr id="7" name="页脚占位符 4"/>
          <p:cNvSpPr>
            <a:spLocks noGrp="1"/>
          </p:cNvSpPr>
          <p:nvPr>
            <p:ph type="ftr" sz="quarter" idx="3"/>
          </p:nvPr>
        </p:nvSpPr>
        <p:spPr>
          <a:xfrm>
            <a:off x="11209712" y="6572969"/>
            <a:ext cx="983432" cy="183349"/>
          </a:xfrm>
          <a:prstGeom prst="rect">
            <a:avLst/>
          </a:prstGeom>
        </p:spPr>
        <p:txBody>
          <a:bodyPr vert="horz" lIns="91440" tIns="45720" rIns="91440" bIns="45720" rtlCol="0" anchor="ctr"/>
          <a:lstStyle>
            <a:lvl1pPr algn="l">
              <a:defRPr sz="1200">
                <a:solidFill>
                  <a:schemeClr val="bg1"/>
                </a:solidFill>
                <a:latin typeface="+mn-lt"/>
                <a:ea typeface="+mn-ea"/>
              </a:defRPr>
            </a:lvl1pPr>
          </a:lstStyle>
          <a:p>
            <a:r>
              <a:rPr lang="en-US" altLang="zh-CN"/>
              <a:t>/34</a:t>
            </a:r>
            <a:endParaRPr lang="zh-CN" altLang="en-US" dirty="0"/>
          </a:p>
        </p:txBody>
      </p:sp>
      <p:sp>
        <p:nvSpPr>
          <p:cNvPr id="8" name="灯片编号占位符 5"/>
          <p:cNvSpPr>
            <a:spLocks noGrp="1"/>
          </p:cNvSpPr>
          <p:nvPr>
            <p:ph type="sldNum" sz="quarter" idx="4"/>
          </p:nvPr>
        </p:nvSpPr>
        <p:spPr>
          <a:xfrm>
            <a:off x="8670517" y="6572968"/>
            <a:ext cx="2539195" cy="183350"/>
          </a:xfrm>
          <a:prstGeom prst="rect">
            <a:avLst/>
          </a:prstGeom>
        </p:spPr>
        <p:txBody>
          <a:bodyPr vert="horz" lIns="91440" tIns="45720" rIns="91440" bIns="45720" rtlCol="0" anchor="ctr"/>
          <a:lstStyle>
            <a:lvl1pPr marL="0" algn="r" defTabSz="914400" rtl="0" eaLnBrk="1" latinLnBrk="0" hangingPunct="1">
              <a:defRPr lang="zh-CN" altLang="en-US" sz="1200" kern="1200" smtClean="0">
                <a:solidFill>
                  <a:schemeClr val="bg1"/>
                </a:solidFill>
                <a:latin typeface="+mn-lt"/>
                <a:ea typeface="+mn-ea"/>
                <a:cs typeface="+mn-cs"/>
              </a:defRPr>
            </a:lvl1pPr>
          </a:lstStyle>
          <a:p>
            <a:fld id="{49F4BA8F-7B64-4198-9505-0CB5D4D3B366}" type="slidenum">
              <a:rPr lang="en-US" altLang="zh-CN" smtClean="0"/>
              <a:pPr/>
              <a:t>‹#›</a:t>
            </a:fld>
            <a:endParaRPr lang="en-US" dirty="0"/>
          </a:p>
        </p:txBody>
      </p:sp>
    </p:spTree>
    <p:extLst>
      <p:ext uri="{BB962C8B-B14F-4D97-AF65-F5344CB8AC3E}">
        <p14:creationId xmlns:p14="http://schemas.microsoft.com/office/powerpoint/2010/main" val="19054520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fr-FR"/>
          </a:p>
        </p:txBody>
      </p:sp>
      <p:sp>
        <p:nvSpPr>
          <p:cNvPr id="3" name="Espace réservé pour une image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fr-FR" noProof="0" smtClean="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Espace réservé de la date 3"/>
          <p:cNvSpPr>
            <a:spLocks noGrp="1"/>
          </p:cNvSpPr>
          <p:nvPr>
            <p:ph type="dt" sz="half" idx="10"/>
          </p:nvPr>
        </p:nvSpPr>
        <p:spPr/>
        <p:txBody>
          <a:bodyPr/>
          <a:lstStyle>
            <a:lvl1pPr>
              <a:defRPr/>
            </a:lvl1pPr>
          </a:lstStyle>
          <a:p>
            <a:endParaRPr lang="fr-FR" altLang="zh-CN"/>
          </a:p>
        </p:txBody>
      </p:sp>
      <p:sp>
        <p:nvSpPr>
          <p:cNvPr id="6" name="Espace réservé du pied de page 4"/>
          <p:cNvSpPr>
            <a:spLocks noGrp="1"/>
          </p:cNvSpPr>
          <p:nvPr>
            <p:ph type="ftr" sz="quarter" idx="11"/>
          </p:nvPr>
        </p:nvSpPr>
        <p:spPr/>
        <p:txBody>
          <a:bodyPr/>
          <a:lstStyle>
            <a:lvl1pPr>
              <a:defRPr/>
            </a:lvl1pPr>
          </a:lstStyle>
          <a:p>
            <a:r>
              <a:rPr lang="zh-CN" altLang="en-US" smtClean="0"/>
              <a:t>人工智能与高性能产品服务部</a:t>
            </a:r>
            <a:endParaRPr lang="zh-CN" altLang="zh-CN"/>
          </a:p>
        </p:txBody>
      </p:sp>
      <p:sp>
        <p:nvSpPr>
          <p:cNvPr id="7" name="Espace réservé du numéro de diapositive 5"/>
          <p:cNvSpPr>
            <a:spLocks noGrp="1"/>
          </p:cNvSpPr>
          <p:nvPr>
            <p:ph type="sldNum" sz="quarter" idx="12"/>
          </p:nvPr>
        </p:nvSpPr>
        <p:spPr/>
        <p:txBody>
          <a:bodyPr/>
          <a:lstStyle>
            <a:lvl1pPr>
              <a:defRPr/>
            </a:lvl1pPr>
          </a:lstStyle>
          <a:p>
            <a:fld id="{CC143FDB-CE50-403D-8AEC-DB4D645785BE}" type="slidenum">
              <a:rPr lang="fr-FR" altLang="zh-CN"/>
              <a:pPr/>
              <a:t>‹#›</a:t>
            </a:fld>
            <a:endParaRPr lang="fr-FR" altLang="zh-CN"/>
          </a:p>
        </p:txBody>
      </p:sp>
      <p:sp>
        <p:nvSpPr>
          <p:cNvPr id="12" name="日期占位符 3"/>
          <p:cNvSpPr txBox="1">
            <a:spLocks/>
          </p:cNvSpPr>
          <p:nvPr userDrawn="1"/>
        </p:nvSpPr>
        <p:spPr>
          <a:xfrm>
            <a:off x="143339" y="6276678"/>
            <a:ext cx="3648405" cy="320675"/>
          </a:xfrm>
          <a:prstGeom prst="rect">
            <a:avLst/>
          </a:prstGeom>
        </p:spPr>
        <p:txBody>
          <a:bodyPr vert="horz" wrap="square" lIns="91440" tIns="45720" rIns="91440" bIns="45720" numCol="1" anchor="ctr" anchorCtr="0" compatLnSpc="1">
            <a:prstTxWarp prst="textNoShape">
              <a:avLst/>
            </a:prstTxWarp>
          </a:bodyPr>
          <a:lstStyle>
            <a:defPPr>
              <a:defRPr lang="fr-FR"/>
            </a:defPPr>
            <a:lvl1pPr algn="l" rtl="0" fontAlgn="base">
              <a:spcBef>
                <a:spcPct val="0"/>
              </a:spcBef>
              <a:spcAft>
                <a:spcPct val="0"/>
              </a:spcAft>
              <a:defRPr sz="1200" b="1" kern="1200">
                <a:solidFill>
                  <a:schemeClr val="bg2"/>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zh-CN" altLang="en-US" dirty="0" smtClean="0">
                <a:solidFill>
                  <a:prstClr val="black"/>
                </a:solidFill>
              </a:rPr>
              <a:t>东华大学智能系统与网络智能研究所 </a:t>
            </a:r>
            <a:endParaRPr lang="en-US" altLang="zh-CN" dirty="0">
              <a:solidFill>
                <a:prstClr val="black"/>
              </a:solidFill>
            </a:endParaRPr>
          </a:p>
        </p:txBody>
      </p:sp>
      <p:pic>
        <p:nvPicPr>
          <p:cNvPr id="13"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22136" y="6277248"/>
            <a:ext cx="1242483"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9723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CN" altLang="en-US" smtClean="0"/>
              <a:t>单击此处编辑母版标题样式</a:t>
            </a:r>
            <a:endParaRPr lang="fr-FR"/>
          </a:p>
        </p:txBody>
      </p:sp>
      <p:sp>
        <p:nvSpPr>
          <p:cNvPr id="3" name="Espace réservé du texte vertical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FR"/>
          </a:p>
        </p:txBody>
      </p:sp>
      <p:sp>
        <p:nvSpPr>
          <p:cNvPr id="4" name="Espace réservé de la date 3"/>
          <p:cNvSpPr>
            <a:spLocks noGrp="1"/>
          </p:cNvSpPr>
          <p:nvPr>
            <p:ph type="dt" sz="half" idx="10"/>
          </p:nvPr>
        </p:nvSpPr>
        <p:spPr/>
        <p:txBody>
          <a:bodyPr/>
          <a:lstStyle>
            <a:lvl1pPr>
              <a:defRPr/>
            </a:lvl1pPr>
          </a:lstStyle>
          <a:p>
            <a:endParaRPr lang="fr-FR" altLang="zh-CN"/>
          </a:p>
        </p:txBody>
      </p:sp>
      <p:sp>
        <p:nvSpPr>
          <p:cNvPr id="5" name="Espace réservé du pied de page 4"/>
          <p:cNvSpPr>
            <a:spLocks noGrp="1"/>
          </p:cNvSpPr>
          <p:nvPr>
            <p:ph type="ftr" sz="quarter" idx="11"/>
          </p:nvPr>
        </p:nvSpPr>
        <p:spPr/>
        <p:txBody>
          <a:bodyPr/>
          <a:lstStyle>
            <a:lvl1pPr>
              <a:defRPr/>
            </a:lvl1pPr>
          </a:lstStyle>
          <a:p>
            <a:r>
              <a:rPr lang="zh-CN" altLang="en-US" smtClean="0"/>
              <a:t>人工智能与高性能产品服务部</a:t>
            </a:r>
            <a:endParaRPr lang="zh-CN" altLang="zh-CN"/>
          </a:p>
        </p:txBody>
      </p:sp>
      <p:sp>
        <p:nvSpPr>
          <p:cNvPr id="6" name="Espace réservé du numéro de diapositive 5"/>
          <p:cNvSpPr>
            <a:spLocks noGrp="1"/>
          </p:cNvSpPr>
          <p:nvPr>
            <p:ph type="sldNum" sz="quarter" idx="12"/>
          </p:nvPr>
        </p:nvSpPr>
        <p:spPr/>
        <p:txBody>
          <a:bodyPr/>
          <a:lstStyle>
            <a:lvl1pPr>
              <a:defRPr/>
            </a:lvl1pPr>
          </a:lstStyle>
          <a:p>
            <a:fld id="{44018894-C02D-47FB-9D90-F2FE7850CDFD}" type="slidenum">
              <a:rPr lang="fr-FR" altLang="zh-CN"/>
              <a:pPr/>
              <a:t>‹#›</a:t>
            </a:fld>
            <a:endParaRPr lang="fr-FR" altLang="zh-CN"/>
          </a:p>
        </p:txBody>
      </p:sp>
      <p:sp>
        <p:nvSpPr>
          <p:cNvPr id="9" name="日期占位符 3"/>
          <p:cNvSpPr txBox="1">
            <a:spLocks/>
          </p:cNvSpPr>
          <p:nvPr userDrawn="1"/>
        </p:nvSpPr>
        <p:spPr>
          <a:xfrm>
            <a:off x="143339" y="6276678"/>
            <a:ext cx="3648405" cy="320675"/>
          </a:xfrm>
          <a:prstGeom prst="rect">
            <a:avLst/>
          </a:prstGeom>
        </p:spPr>
        <p:txBody>
          <a:bodyPr vert="horz" wrap="square" lIns="91440" tIns="45720" rIns="91440" bIns="45720" numCol="1" anchor="ctr" anchorCtr="0" compatLnSpc="1">
            <a:prstTxWarp prst="textNoShape">
              <a:avLst/>
            </a:prstTxWarp>
          </a:bodyPr>
          <a:lstStyle>
            <a:defPPr>
              <a:defRPr lang="fr-FR"/>
            </a:defPPr>
            <a:lvl1pPr algn="l" rtl="0" fontAlgn="base">
              <a:spcBef>
                <a:spcPct val="0"/>
              </a:spcBef>
              <a:spcAft>
                <a:spcPct val="0"/>
              </a:spcAft>
              <a:defRPr sz="1200" b="1" kern="1200">
                <a:solidFill>
                  <a:schemeClr val="bg2"/>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zh-CN" altLang="en-US" dirty="0" smtClean="0">
                <a:solidFill>
                  <a:prstClr val="black"/>
                </a:solidFill>
              </a:rPr>
              <a:t>东华大学智能系统与网络智能研究所 </a:t>
            </a:r>
            <a:endParaRPr lang="en-US" altLang="zh-CN" dirty="0">
              <a:solidFill>
                <a:prstClr val="black"/>
              </a:solidFill>
            </a:endParaRPr>
          </a:p>
        </p:txBody>
      </p:sp>
      <p:pic>
        <p:nvPicPr>
          <p:cNvPr id="10"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22136" y="6277248"/>
            <a:ext cx="1242483"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7251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grpSp>
        <p:nvGrpSpPr>
          <p:cNvPr id="9" name="组合 8"/>
          <p:cNvGrpSpPr/>
          <p:nvPr userDrawn="1"/>
        </p:nvGrpSpPr>
        <p:grpSpPr>
          <a:xfrm>
            <a:off x="0" y="-1"/>
            <a:ext cx="2495600" cy="6858001"/>
            <a:chOff x="0" y="-1"/>
            <a:chExt cx="2495600" cy="6858001"/>
          </a:xfrm>
        </p:grpSpPr>
        <p:sp>
          <p:nvSpPr>
            <p:cNvPr id="10" name="矩形 9"/>
            <p:cNvSpPr/>
            <p:nvPr/>
          </p:nvSpPr>
          <p:spPr>
            <a:xfrm>
              <a:off x="0" y="0"/>
              <a:ext cx="2495600" cy="6858000"/>
            </a:xfrm>
            <a:prstGeom prst="rect">
              <a:avLst/>
            </a:prstGeom>
            <a:gradFill flip="none" rotWithShape="1">
              <a:gsLst>
                <a:gs pos="54000">
                  <a:srgbClr val="5679A4"/>
                </a:gs>
                <a:gs pos="0">
                  <a:schemeClr val="tx2">
                    <a:lumMod val="75000"/>
                  </a:schemeClr>
                </a:gs>
                <a:gs pos="29000">
                  <a:schemeClr val="tx2">
                    <a:lumMod val="40000"/>
                    <a:lumOff val="60000"/>
                  </a:schemeClr>
                </a:gs>
                <a:gs pos="100000">
                  <a:schemeClr val="tx2">
                    <a:lumMod val="7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sp>
          <p:nvSpPr>
            <p:cNvPr id="13" name="任意多边形 12"/>
            <p:cNvSpPr/>
            <p:nvPr/>
          </p:nvSpPr>
          <p:spPr>
            <a:xfrm rot="5400000">
              <a:off x="-1515480" y="4724271"/>
              <a:ext cx="3918972" cy="348486"/>
            </a:xfrm>
            <a:custGeom>
              <a:avLst/>
              <a:gdLst>
                <a:gd name="connsiteX0" fmla="*/ 843671 w 3918972"/>
                <a:gd name="connsiteY0" fmla="*/ 70603 h 348486"/>
                <a:gd name="connsiteX1" fmla="*/ 976750 w 3918972"/>
                <a:gd name="connsiteY1" fmla="*/ 0 h 348486"/>
                <a:gd name="connsiteX2" fmla="*/ 3918972 w 3918972"/>
                <a:gd name="connsiteY2" fmla="*/ 0 h 348486"/>
                <a:gd name="connsiteX3" fmla="*/ 3918972 w 3918972"/>
                <a:gd name="connsiteY3" fmla="*/ 70603 h 348486"/>
                <a:gd name="connsiteX4" fmla="*/ 628764 w 3918972"/>
                <a:gd name="connsiteY4" fmla="*/ 166123 h 348486"/>
                <a:gd name="connsiteX5" fmla="*/ 761843 w 3918972"/>
                <a:gd name="connsiteY5" fmla="*/ 95520 h 348486"/>
                <a:gd name="connsiteX6" fmla="*/ 3918972 w 3918972"/>
                <a:gd name="connsiteY6" fmla="*/ 95520 h 348486"/>
                <a:gd name="connsiteX7" fmla="*/ 3918972 w 3918972"/>
                <a:gd name="connsiteY7" fmla="*/ 166123 h 348486"/>
                <a:gd name="connsiteX8" fmla="*/ 0 w 3918972"/>
                <a:gd name="connsiteY8" fmla="*/ 348486 h 348486"/>
                <a:gd name="connsiteX9" fmla="*/ 317267 w 3918972"/>
                <a:gd name="connsiteY9" fmla="*/ 180165 h 348486"/>
                <a:gd name="connsiteX10" fmla="*/ 3918972 w 3918972"/>
                <a:gd name="connsiteY10" fmla="*/ 180165 h 348486"/>
                <a:gd name="connsiteX11" fmla="*/ 3918972 w 3918972"/>
                <a:gd name="connsiteY11" fmla="*/ 348486 h 34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18972" h="348486">
                  <a:moveTo>
                    <a:pt x="843671" y="70603"/>
                  </a:moveTo>
                  <a:lnTo>
                    <a:pt x="976750" y="0"/>
                  </a:lnTo>
                  <a:lnTo>
                    <a:pt x="3918972" y="0"/>
                  </a:lnTo>
                  <a:lnTo>
                    <a:pt x="3918972" y="70603"/>
                  </a:lnTo>
                  <a:close/>
                  <a:moveTo>
                    <a:pt x="628764" y="166123"/>
                  </a:moveTo>
                  <a:lnTo>
                    <a:pt x="761843" y="95520"/>
                  </a:lnTo>
                  <a:lnTo>
                    <a:pt x="3918972" y="95520"/>
                  </a:lnTo>
                  <a:lnTo>
                    <a:pt x="3918972" y="166123"/>
                  </a:lnTo>
                  <a:close/>
                  <a:moveTo>
                    <a:pt x="0" y="348486"/>
                  </a:moveTo>
                  <a:lnTo>
                    <a:pt x="317267" y="180165"/>
                  </a:lnTo>
                  <a:lnTo>
                    <a:pt x="3918972" y="180165"/>
                  </a:lnTo>
                  <a:lnTo>
                    <a:pt x="3918972" y="348486"/>
                  </a:lnTo>
                  <a:close/>
                </a:path>
              </a:pathLst>
            </a:custGeom>
            <a:gradFill flip="none" rotWithShape="1">
              <a:gsLst>
                <a:gs pos="100000">
                  <a:schemeClr val="tx2">
                    <a:lumMod val="75000"/>
                    <a:alpha val="60000"/>
                  </a:schemeClr>
                </a:gs>
                <a:gs pos="0">
                  <a:schemeClr val="tx2">
                    <a:lumMod val="40000"/>
                    <a:lumOff val="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spcBef>
                  <a:spcPct val="0"/>
                </a:spcBef>
                <a:spcAft>
                  <a:spcPct val="0"/>
                </a:spcAft>
              </a:pPr>
              <a:endParaRPr lang="zh-CN" altLang="en-US">
                <a:solidFill>
                  <a:prstClr val="white"/>
                </a:solidFill>
              </a:endParaRPr>
            </a:p>
          </p:txBody>
        </p:sp>
        <p:sp>
          <p:nvSpPr>
            <p:cNvPr id="14" name="任意多边形 13"/>
            <p:cNvSpPr/>
            <p:nvPr/>
          </p:nvSpPr>
          <p:spPr>
            <a:xfrm rot="16200000">
              <a:off x="220670" y="1566122"/>
              <a:ext cx="3409006" cy="276759"/>
            </a:xfrm>
            <a:custGeom>
              <a:avLst/>
              <a:gdLst>
                <a:gd name="connsiteX0" fmla="*/ 3409006 w 3409006"/>
                <a:gd name="connsiteY0" fmla="*/ 143083 h 276759"/>
                <a:gd name="connsiteX1" fmla="*/ 3409006 w 3409006"/>
                <a:gd name="connsiteY1" fmla="*/ 276759 h 276759"/>
                <a:gd name="connsiteX2" fmla="*/ 0 w 3409006"/>
                <a:gd name="connsiteY2" fmla="*/ 276759 h 276759"/>
                <a:gd name="connsiteX3" fmla="*/ 251965 w 3409006"/>
                <a:gd name="connsiteY3" fmla="*/ 143083 h 276759"/>
                <a:gd name="connsiteX4" fmla="*/ 3409006 w 3409006"/>
                <a:gd name="connsiteY4" fmla="*/ 75859 h 276759"/>
                <a:gd name="connsiteX5" fmla="*/ 3409006 w 3409006"/>
                <a:gd name="connsiteY5" fmla="*/ 131930 h 276759"/>
                <a:gd name="connsiteX6" fmla="*/ 572981 w 3409006"/>
                <a:gd name="connsiteY6" fmla="*/ 131930 h 276759"/>
                <a:gd name="connsiteX7" fmla="*/ 678669 w 3409006"/>
                <a:gd name="connsiteY7" fmla="*/ 75859 h 276759"/>
                <a:gd name="connsiteX8" fmla="*/ 3409006 w 3409006"/>
                <a:gd name="connsiteY8" fmla="*/ 0 h 276759"/>
                <a:gd name="connsiteX9" fmla="*/ 3409006 w 3409006"/>
                <a:gd name="connsiteY9" fmla="*/ 56071 h 276759"/>
                <a:gd name="connsiteX10" fmla="*/ 768822 w 3409006"/>
                <a:gd name="connsiteY10" fmla="*/ 56071 h 276759"/>
                <a:gd name="connsiteX11" fmla="*/ 874510 w 3409006"/>
                <a:gd name="connsiteY11" fmla="*/ 0 h 276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09006" h="276759">
                  <a:moveTo>
                    <a:pt x="3409006" y="143083"/>
                  </a:moveTo>
                  <a:lnTo>
                    <a:pt x="3409006" y="276759"/>
                  </a:lnTo>
                  <a:lnTo>
                    <a:pt x="0" y="276759"/>
                  </a:lnTo>
                  <a:lnTo>
                    <a:pt x="251965" y="143083"/>
                  </a:lnTo>
                  <a:close/>
                  <a:moveTo>
                    <a:pt x="3409006" y="75859"/>
                  </a:moveTo>
                  <a:lnTo>
                    <a:pt x="3409006" y="131930"/>
                  </a:lnTo>
                  <a:lnTo>
                    <a:pt x="572981" y="131930"/>
                  </a:lnTo>
                  <a:lnTo>
                    <a:pt x="678669" y="75859"/>
                  </a:lnTo>
                  <a:close/>
                  <a:moveTo>
                    <a:pt x="3409006" y="0"/>
                  </a:moveTo>
                  <a:lnTo>
                    <a:pt x="3409006" y="56071"/>
                  </a:lnTo>
                  <a:lnTo>
                    <a:pt x="768822" y="56071"/>
                  </a:lnTo>
                  <a:lnTo>
                    <a:pt x="874510" y="0"/>
                  </a:lnTo>
                  <a:close/>
                </a:path>
              </a:pathLst>
            </a:custGeom>
            <a:gradFill flip="none" rotWithShape="1">
              <a:gsLst>
                <a:gs pos="100000">
                  <a:schemeClr val="tx2">
                    <a:lumMod val="75000"/>
                    <a:alpha val="60000"/>
                  </a:schemeClr>
                </a:gs>
                <a:gs pos="0">
                  <a:schemeClr val="tx2">
                    <a:lumMod val="40000"/>
                    <a:lumOff val="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spcBef>
                  <a:spcPct val="0"/>
                </a:spcBef>
                <a:spcAft>
                  <a:spcPct val="0"/>
                </a:spcAft>
              </a:pPr>
              <a:endParaRPr lang="zh-CN" altLang="en-US">
                <a:solidFill>
                  <a:prstClr val="white"/>
                </a:solidFill>
              </a:endParaRPr>
            </a:p>
          </p:txBody>
        </p:sp>
        <p:sp>
          <p:nvSpPr>
            <p:cNvPr id="15" name="任意多边形 14"/>
            <p:cNvSpPr/>
            <p:nvPr/>
          </p:nvSpPr>
          <p:spPr>
            <a:xfrm rot="16200000">
              <a:off x="703080" y="720305"/>
              <a:ext cx="1600201" cy="159590"/>
            </a:xfrm>
            <a:custGeom>
              <a:avLst/>
              <a:gdLst>
                <a:gd name="connsiteX0" fmla="*/ 1600201 w 1600201"/>
                <a:gd name="connsiteY0" fmla="*/ 82507 h 159590"/>
                <a:gd name="connsiteX1" fmla="*/ 1600201 w 1600201"/>
                <a:gd name="connsiteY1" fmla="*/ 159590 h 159590"/>
                <a:gd name="connsiteX2" fmla="*/ 0 w 1600201"/>
                <a:gd name="connsiteY2" fmla="*/ 159590 h 159590"/>
                <a:gd name="connsiteX3" fmla="*/ 145293 w 1600201"/>
                <a:gd name="connsiteY3" fmla="*/ 82507 h 159590"/>
                <a:gd name="connsiteX4" fmla="*/ 1600201 w 1600201"/>
                <a:gd name="connsiteY4" fmla="*/ 43744 h 159590"/>
                <a:gd name="connsiteX5" fmla="*/ 1600201 w 1600201"/>
                <a:gd name="connsiteY5" fmla="*/ 76077 h 159590"/>
                <a:gd name="connsiteX6" fmla="*/ 572981 w 1600201"/>
                <a:gd name="connsiteY6" fmla="*/ 76077 h 159590"/>
                <a:gd name="connsiteX7" fmla="*/ 633925 w 1600201"/>
                <a:gd name="connsiteY7" fmla="*/ 43744 h 159590"/>
                <a:gd name="connsiteX8" fmla="*/ 1600201 w 1600201"/>
                <a:gd name="connsiteY8" fmla="*/ 0 h 159590"/>
                <a:gd name="connsiteX9" fmla="*/ 1600201 w 1600201"/>
                <a:gd name="connsiteY9" fmla="*/ 32333 h 159590"/>
                <a:gd name="connsiteX10" fmla="*/ 768821 w 1600201"/>
                <a:gd name="connsiteY10" fmla="*/ 32333 h 159590"/>
                <a:gd name="connsiteX11" fmla="*/ 829765 w 1600201"/>
                <a:gd name="connsiteY11" fmla="*/ 0 h 15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1" h="159590">
                  <a:moveTo>
                    <a:pt x="1600201" y="82507"/>
                  </a:moveTo>
                  <a:lnTo>
                    <a:pt x="1600201" y="159590"/>
                  </a:lnTo>
                  <a:lnTo>
                    <a:pt x="0" y="159590"/>
                  </a:lnTo>
                  <a:lnTo>
                    <a:pt x="145293" y="82507"/>
                  </a:lnTo>
                  <a:close/>
                  <a:moveTo>
                    <a:pt x="1600201" y="43744"/>
                  </a:moveTo>
                  <a:lnTo>
                    <a:pt x="1600201" y="76077"/>
                  </a:lnTo>
                  <a:lnTo>
                    <a:pt x="572981" y="76077"/>
                  </a:lnTo>
                  <a:lnTo>
                    <a:pt x="633925" y="43744"/>
                  </a:lnTo>
                  <a:close/>
                  <a:moveTo>
                    <a:pt x="1600201" y="0"/>
                  </a:moveTo>
                  <a:lnTo>
                    <a:pt x="1600201" y="32333"/>
                  </a:lnTo>
                  <a:lnTo>
                    <a:pt x="768821" y="32333"/>
                  </a:lnTo>
                  <a:lnTo>
                    <a:pt x="829765" y="0"/>
                  </a:lnTo>
                  <a:close/>
                </a:path>
              </a:pathLst>
            </a:custGeom>
            <a:gradFill flip="none" rotWithShape="1">
              <a:gsLst>
                <a:gs pos="100000">
                  <a:schemeClr val="tx2">
                    <a:lumMod val="75000"/>
                    <a:alpha val="60000"/>
                  </a:schemeClr>
                </a:gs>
                <a:gs pos="0">
                  <a:schemeClr val="tx2">
                    <a:lumMod val="40000"/>
                    <a:lumOff val="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spcBef>
                  <a:spcPct val="0"/>
                </a:spcBef>
                <a:spcAft>
                  <a:spcPct val="0"/>
                </a:spcAft>
              </a:pPr>
              <a:endParaRPr lang="zh-CN" altLang="en-US">
                <a:solidFill>
                  <a:prstClr val="white"/>
                </a:solidFill>
              </a:endParaRPr>
            </a:p>
          </p:txBody>
        </p:sp>
        <p:sp>
          <p:nvSpPr>
            <p:cNvPr id="16" name="任意多边形 15"/>
            <p:cNvSpPr/>
            <p:nvPr/>
          </p:nvSpPr>
          <p:spPr>
            <a:xfrm rot="5400000">
              <a:off x="65433" y="5872226"/>
              <a:ext cx="1811957" cy="159590"/>
            </a:xfrm>
            <a:custGeom>
              <a:avLst/>
              <a:gdLst>
                <a:gd name="connsiteX0" fmla="*/ 768821 w 1811957"/>
                <a:gd name="connsiteY0" fmla="*/ 32333 h 159590"/>
                <a:gd name="connsiteX1" fmla="*/ 829765 w 1811957"/>
                <a:gd name="connsiteY1" fmla="*/ 0 h 159590"/>
                <a:gd name="connsiteX2" fmla="*/ 1811957 w 1811957"/>
                <a:gd name="connsiteY2" fmla="*/ 0 h 159590"/>
                <a:gd name="connsiteX3" fmla="*/ 1811957 w 1811957"/>
                <a:gd name="connsiteY3" fmla="*/ 32333 h 159590"/>
                <a:gd name="connsiteX4" fmla="*/ 572981 w 1811957"/>
                <a:gd name="connsiteY4" fmla="*/ 76076 h 159590"/>
                <a:gd name="connsiteX5" fmla="*/ 633925 w 1811957"/>
                <a:gd name="connsiteY5" fmla="*/ 43743 h 159590"/>
                <a:gd name="connsiteX6" fmla="*/ 1811957 w 1811957"/>
                <a:gd name="connsiteY6" fmla="*/ 43743 h 159590"/>
                <a:gd name="connsiteX7" fmla="*/ 1811957 w 1811957"/>
                <a:gd name="connsiteY7" fmla="*/ 76076 h 159590"/>
                <a:gd name="connsiteX8" fmla="*/ 0 w 1811957"/>
                <a:gd name="connsiteY8" fmla="*/ 159590 h 159590"/>
                <a:gd name="connsiteX9" fmla="*/ 145293 w 1811957"/>
                <a:gd name="connsiteY9" fmla="*/ 82507 h 159590"/>
                <a:gd name="connsiteX10" fmla="*/ 1811957 w 1811957"/>
                <a:gd name="connsiteY10" fmla="*/ 82507 h 159590"/>
                <a:gd name="connsiteX11" fmla="*/ 1811957 w 1811957"/>
                <a:gd name="connsiteY11" fmla="*/ 159590 h 15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11957" h="159590">
                  <a:moveTo>
                    <a:pt x="768821" y="32333"/>
                  </a:moveTo>
                  <a:lnTo>
                    <a:pt x="829765" y="0"/>
                  </a:lnTo>
                  <a:lnTo>
                    <a:pt x="1811957" y="0"/>
                  </a:lnTo>
                  <a:lnTo>
                    <a:pt x="1811957" y="32333"/>
                  </a:lnTo>
                  <a:close/>
                  <a:moveTo>
                    <a:pt x="572981" y="76076"/>
                  </a:moveTo>
                  <a:lnTo>
                    <a:pt x="633925" y="43743"/>
                  </a:lnTo>
                  <a:lnTo>
                    <a:pt x="1811957" y="43743"/>
                  </a:lnTo>
                  <a:lnTo>
                    <a:pt x="1811957" y="76076"/>
                  </a:lnTo>
                  <a:close/>
                  <a:moveTo>
                    <a:pt x="0" y="159590"/>
                  </a:moveTo>
                  <a:lnTo>
                    <a:pt x="145293" y="82507"/>
                  </a:lnTo>
                  <a:lnTo>
                    <a:pt x="1811957" y="82507"/>
                  </a:lnTo>
                  <a:lnTo>
                    <a:pt x="1811957" y="159590"/>
                  </a:lnTo>
                  <a:close/>
                </a:path>
              </a:pathLst>
            </a:custGeom>
            <a:gradFill flip="none" rotWithShape="1">
              <a:gsLst>
                <a:gs pos="100000">
                  <a:schemeClr val="tx2">
                    <a:lumMod val="75000"/>
                    <a:alpha val="60000"/>
                  </a:schemeClr>
                </a:gs>
                <a:gs pos="0">
                  <a:schemeClr val="tx2">
                    <a:lumMod val="40000"/>
                    <a:lumOff val="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spcBef>
                  <a:spcPct val="0"/>
                </a:spcBef>
                <a:spcAft>
                  <a:spcPct val="0"/>
                </a:spcAft>
              </a:pPr>
              <a:endParaRPr lang="zh-CN" altLang="en-US">
                <a:solidFill>
                  <a:prstClr val="white"/>
                </a:solidFill>
              </a:endParaRPr>
            </a:p>
          </p:txBody>
        </p:sp>
      </p:grpSp>
      <p:sp>
        <p:nvSpPr>
          <p:cNvPr id="3" name="Espace réservé du texte vertical 2"/>
          <p:cNvSpPr>
            <a:spLocks noGrp="1"/>
          </p:cNvSpPr>
          <p:nvPr>
            <p:ph type="body" orient="vert" idx="1"/>
          </p:nvPr>
        </p:nvSpPr>
        <p:spPr>
          <a:xfrm>
            <a:off x="3470200" y="267644"/>
            <a:ext cx="8026400" cy="5851525"/>
          </a:xfrm>
        </p:spPr>
        <p:txBody>
          <a:bodyPr vert="horz"/>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fr-FR" dirty="0"/>
          </a:p>
        </p:txBody>
      </p:sp>
      <p:sp>
        <p:nvSpPr>
          <p:cNvPr id="5" name="Espace réservé du pied de page 4"/>
          <p:cNvSpPr>
            <a:spLocks noGrp="1"/>
          </p:cNvSpPr>
          <p:nvPr>
            <p:ph type="ftr" sz="quarter" idx="11"/>
          </p:nvPr>
        </p:nvSpPr>
        <p:spPr/>
        <p:txBody>
          <a:bodyPr/>
          <a:lstStyle>
            <a:lvl1pPr>
              <a:defRPr/>
            </a:lvl1pPr>
          </a:lstStyle>
          <a:p>
            <a:r>
              <a:rPr lang="zh-CN" altLang="en-US" smtClean="0"/>
              <a:t>人工智能与高性能产品服务部</a:t>
            </a:r>
            <a:endParaRPr lang="zh-CN" altLang="zh-CN"/>
          </a:p>
        </p:txBody>
      </p:sp>
      <p:sp>
        <p:nvSpPr>
          <p:cNvPr id="6" name="Espace réservé du numéro de diapositive 5"/>
          <p:cNvSpPr>
            <a:spLocks noGrp="1"/>
          </p:cNvSpPr>
          <p:nvPr>
            <p:ph type="sldNum" sz="quarter" idx="12"/>
          </p:nvPr>
        </p:nvSpPr>
        <p:spPr/>
        <p:txBody>
          <a:bodyPr/>
          <a:lstStyle>
            <a:lvl1pPr>
              <a:defRPr/>
            </a:lvl1pPr>
          </a:lstStyle>
          <a:p>
            <a:fld id="{A22A6A5B-C53E-4929-A119-D6EBEECF0709}" type="slidenum">
              <a:rPr lang="fr-FR" altLang="zh-CN"/>
              <a:pPr/>
              <a:t>‹#›</a:t>
            </a:fld>
            <a:endParaRPr lang="fr-FR" altLang="zh-CN"/>
          </a:p>
        </p:txBody>
      </p:sp>
      <p:sp>
        <p:nvSpPr>
          <p:cNvPr id="2" name="Titre vertical 1"/>
          <p:cNvSpPr>
            <a:spLocks noGrp="1"/>
          </p:cNvSpPr>
          <p:nvPr>
            <p:ph type="title" orient="vert"/>
          </p:nvPr>
        </p:nvSpPr>
        <p:spPr>
          <a:xfrm>
            <a:off x="47328" y="267644"/>
            <a:ext cx="2352261" cy="5851525"/>
          </a:xfrm>
        </p:spPr>
        <p:txBody>
          <a:bodyPr vert="eaVert"/>
          <a:lstStyle>
            <a:lvl1pPr>
              <a:defRPr>
                <a:solidFill>
                  <a:schemeClr val="bg1"/>
                </a:solidFill>
              </a:defRPr>
            </a:lvl1pPr>
          </a:lstStyle>
          <a:p>
            <a:r>
              <a:rPr lang="zh-CN" altLang="en-US" smtClean="0"/>
              <a:t>单击此处编辑母版标题样式</a:t>
            </a:r>
            <a:endParaRPr lang="fr-FR"/>
          </a:p>
        </p:txBody>
      </p:sp>
      <p:pic>
        <p:nvPicPr>
          <p:cNvPr id="17" name="Picture 9" descr="新品牌"/>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ackgroundRemoval t="6135" b="95706" l="3144" r="98204">
                        <a14:foregroundMark x1="10030" y1="60736" x2="10479" y2="48466"/>
                        <a14:foregroundMark x1="13772" y1="53374" x2="15120" y2="31288"/>
                        <a14:foregroundMark x1="25599" y1="35583" x2="26796" y2="44172"/>
                        <a14:foregroundMark x1="50000" y1="39877" x2="49401" y2="48466"/>
                        <a14:foregroundMark x1="62275" y1="41104" x2="60479" y2="57669"/>
                        <a14:foregroundMark x1="75000" y1="36810" x2="74850" y2="47239"/>
                        <a14:foregroundMark x1="83533" y1="39264" x2="83982" y2="39877"/>
                        <a14:foregroundMark x1="83383" y1="28221" x2="84132" y2="30675"/>
                        <a14:foregroundMark x1="83982" y1="58896" x2="83383" y2="58896"/>
                        <a14:foregroundMark x1="71707" y1="30061" x2="72455" y2="30675"/>
                        <a14:foregroundMark x1="71557" y1="39264" x2="71557" y2="39264"/>
                        <a14:foregroundMark x1="72305" y1="55828" x2="72305" y2="55828"/>
                        <a14:foregroundMark x1="86078" y1="39877" x2="86078" y2="39877"/>
                        <a14:foregroundMark x1="92515" y1="36810" x2="92515" y2="36810"/>
                        <a14:backgroundMark x1="78144" y1="32515" x2="78144" y2="32515"/>
                        <a14:backgroundMark x1="91317" y1="57055" x2="91317" y2="57055"/>
                        <a14:backgroundMark x1="91467" y1="44172" x2="91467" y2="44172"/>
                        <a14:backgroundMark x1="87425" y1="39264" x2="87425" y2="39264"/>
                        <a14:backgroundMark x1="88623" y1="44785" x2="88623" y2="44785"/>
                        <a14:backgroundMark x1="77545" y1="49693" x2="77545" y2="49693"/>
                        <a14:backgroundMark x1="79790" y1="47853" x2="79790" y2="47853"/>
                        <a14:backgroundMark x1="87425" y1="46012" x2="87425" y2="46012"/>
                      </a14:backgroundRemoval>
                    </a14:imgEffect>
                  </a14:imgLayer>
                </a14:imgProps>
              </a:ext>
              <a:ext uri="{28A0092B-C50C-407E-A947-70E740481C1C}">
                <a14:useLocalDpi xmlns:a14="http://schemas.microsoft.com/office/drawing/2010/main" val="0"/>
              </a:ext>
            </a:extLst>
          </a:blip>
          <a:srcRect/>
          <a:stretch>
            <a:fillRect/>
          </a:stretch>
        </p:blipFill>
        <p:spPr bwMode="auto">
          <a:xfrm>
            <a:off x="9624368" y="6366453"/>
            <a:ext cx="2592288" cy="355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5688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hapter pag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hasCustomPrompt="1"/>
          </p:nvPr>
        </p:nvSpPr>
        <p:spPr>
          <a:xfrm>
            <a:off x="623392" y="2060848"/>
            <a:ext cx="11041559" cy="750292"/>
          </a:xfrm>
        </p:spPr>
        <p:txBody>
          <a:bodyPr anchor="t">
            <a:normAutofit/>
          </a:bodyPr>
          <a:lstStyle>
            <a:lvl1pPr marL="0" marR="0" indent="0" algn="l" defTabSz="914400" rtl="0" eaLnBrk="1" fontAlgn="auto" latinLnBrk="0" hangingPunct="1">
              <a:lnSpc>
                <a:spcPct val="100000"/>
              </a:lnSpc>
              <a:spcBef>
                <a:spcPct val="0"/>
              </a:spcBef>
              <a:spcAft>
                <a:spcPts val="0"/>
              </a:spcAft>
              <a:buClrTx/>
              <a:buSzTx/>
              <a:buFontTx/>
              <a:buNone/>
              <a:tabLst/>
              <a:defRPr sz="4000" b="0" cap="none" baseline="0">
                <a:solidFill>
                  <a:schemeClr val="bg1"/>
                </a:solidFill>
              </a:defRPr>
            </a:lvl1pPr>
          </a:lstStyle>
          <a:p>
            <a:pPr lvl="0"/>
            <a:r>
              <a:rPr lang="en-US" altLang="zh-CN" dirty="0"/>
              <a:t>Add chapter title here</a:t>
            </a:r>
            <a:endParaRPr lang="zh-CN" altLang="en-US" dirty="0"/>
          </a:p>
        </p:txBody>
      </p:sp>
      <p:sp>
        <p:nvSpPr>
          <p:cNvPr id="3" name="文本占位符 2"/>
          <p:cNvSpPr>
            <a:spLocks noGrp="1"/>
          </p:cNvSpPr>
          <p:nvPr>
            <p:ph type="body" idx="1" hasCustomPrompt="1"/>
          </p:nvPr>
        </p:nvSpPr>
        <p:spPr>
          <a:xfrm>
            <a:off x="623392" y="1239292"/>
            <a:ext cx="6816757" cy="792088"/>
          </a:xfrm>
        </p:spPr>
        <p:txBody>
          <a:bodyPr wrap="square" anchor="b">
            <a:noAutofit/>
          </a:bodyPr>
          <a:lstStyle>
            <a:lvl1pPr marL="0" indent="0" algn="l" defTabSz="914400" rtl="0" eaLnBrk="1" latinLnBrk="0" hangingPunct="1">
              <a:spcBef>
                <a:spcPct val="0"/>
              </a:spcBef>
              <a:buNone/>
              <a:defRPr lang="zh-CN" altLang="en-US" sz="2800" b="0" kern="1200" cap="none" baseline="0" dirty="0" smtClean="0">
                <a:solidFill>
                  <a:schemeClr val="bg1"/>
                </a:solidFill>
                <a:latin typeface="+mj-lt"/>
                <a:ea typeface="+mj-ea"/>
                <a:cs typeface="+mj-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dirty="0"/>
              <a:t>Add chapter number here</a:t>
            </a:r>
            <a:endParaRPr lang="zh-CN" altLang="en-US" dirty="0"/>
          </a:p>
        </p:txBody>
      </p:sp>
      <p:sp>
        <p:nvSpPr>
          <p:cNvPr id="9" name="文本框 8"/>
          <p:cNvSpPr txBox="1"/>
          <p:nvPr userDrawn="1"/>
        </p:nvSpPr>
        <p:spPr>
          <a:xfrm>
            <a:off x="479376" y="6237312"/>
            <a:ext cx="2355132" cy="261610"/>
          </a:xfrm>
          <a:prstGeom prst="rect">
            <a:avLst/>
          </a:prstGeom>
          <a:noFill/>
        </p:spPr>
        <p:txBody>
          <a:bodyPr wrap="none" rtlCol="0">
            <a:spAutoFit/>
          </a:bodyPr>
          <a:lstStyle/>
          <a:p>
            <a:r>
              <a:rPr lang="en-US" altLang="zh-CN" sz="1100" b="0" i="0" kern="1200" dirty="0">
                <a:solidFill>
                  <a:schemeClr val="bg2">
                    <a:lumMod val="75000"/>
                  </a:schemeClr>
                </a:solidFill>
                <a:effectLst/>
                <a:latin typeface="+mn-lt"/>
                <a:ea typeface="+mn-ea"/>
                <a:cs typeface="+mn-cs"/>
              </a:rPr>
              <a:t>YOUR</a:t>
            </a:r>
            <a:r>
              <a:rPr lang="en-US" altLang="zh-CN" sz="1100" b="0" i="0" kern="1200" baseline="0" dirty="0">
                <a:solidFill>
                  <a:schemeClr val="bg2">
                    <a:lumMod val="75000"/>
                  </a:schemeClr>
                </a:solidFill>
                <a:effectLst/>
                <a:latin typeface="+mn-lt"/>
                <a:ea typeface="+mn-ea"/>
                <a:cs typeface="+mn-cs"/>
              </a:rPr>
              <a:t> </a:t>
            </a:r>
            <a:r>
              <a:rPr lang="en-US" altLang="zh-CN" sz="1100" b="0" i="0" kern="1200" dirty="0">
                <a:solidFill>
                  <a:schemeClr val="bg2">
                    <a:lumMod val="75000"/>
                  </a:schemeClr>
                </a:solidFill>
                <a:effectLst/>
                <a:latin typeface="+mn-lt"/>
                <a:ea typeface="+mn-ea"/>
                <a:cs typeface="+mn-cs"/>
              </a:rPr>
              <a:t>SUCCESS, WE SUCCEED</a:t>
            </a:r>
          </a:p>
        </p:txBody>
      </p:sp>
    </p:spTree>
    <p:extLst>
      <p:ext uri="{BB962C8B-B14F-4D97-AF65-F5344CB8AC3E}">
        <p14:creationId xmlns:p14="http://schemas.microsoft.com/office/powerpoint/2010/main" val="192495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封底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ctrTitle"/>
          </p:nvPr>
        </p:nvSpPr>
        <p:spPr>
          <a:xfrm>
            <a:off x="1127449" y="4365104"/>
            <a:ext cx="9289032" cy="792088"/>
          </a:xfrm>
        </p:spPr>
        <p:txBody>
          <a:bodyPr>
            <a:normAutofit/>
          </a:bodyPr>
          <a:lstStyle>
            <a:lvl1pPr algn="ctr">
              <a:defRPr sz="4400" b="0">
                <a:solidFill>
                  <a:schemeClr val="bg1"/>
                </a:solidFill>
              </a:defRPr>
            </a:lvl1pPr>
          </a:lstStyle>
          <a:p>
            <a:r>
              <a:rPr lang="zh-CN" altLang="en-US" dirty="0"/>
              <a:t>单击此处编辑母版标题样式</a:t>
            </a:r>
          </a:p>
        </p:txBody>
      </p:sp>
      <p:sp>
        <p:nvSpPr>
          <p:cNvPr id="7" name="文本框 6"/>
          <p:cNvSpPr txBox="1"/>
          <p:nvPr userDrawn="1"/>
        </p:nvSpPr>
        <p:spPr>
          <a:xfrm>
            <a:off x="4501425" y="6381328"/>
            <a:ext cx="2359941" cy="261610"/>
          </a:xfrm>
          <a:prstGeom prst="rect">
            <a:avLst/>
          </a:prstGeom>
          <a:noFill/>
        </p:spPr>
        <p:txBody>
          <a:bodyPr wrap="none" rtlCol="0">
            <a:spAutoFit/>
          </a:bodyPr>
          <a:lstStyle/>
          <a:p>
            <a:r>
              <a:rPr lang="en-US" altLang="zh-CN" sz="1100" b="0" i="0" kern="1200" dirty="0">
                <a:solidFill>
                  <a:schemeClr val="bg2">
                    <a:lumMod val="75000"/>
                  </a:schemeClr>
                </a:solidFill>
                <a:effectLst/>
                <a:latin typeface="+mn-lt"/>
                <a:ea typeface="+mn-ea"/>
                <a:cs typeface="+mn-cs"/>
              </a:rPr>
              <a:t>COMPUTING</a:t>
            </a:r>
            <a:r>
              <a:rPr lang="en-US" altLang="zh-CN" sz="1100" b="0" i="0" kern="1200" baseline="0" dirty="0">
                <a:solidFill>
                  <a:schemeClr val="bg2">
                    <a:lumMod val="75000"/>
                  </a:schemeClr>
                </a:solidFill>
                <a:effectLst/>
                <a:latin typeface="+mn-lt"/>
                <a:ea typeface="+mn-ea"/>
                <a:cs typeface="+mn-cs"/>
              </a:rPr>
              <a:t> INSPIRES FUTURE</a:t>
            </a:r>
            <a:endParaRPr lang="en-US" altLang="zh-CN" sz="1100" b="0" i="0" kern="1200" dirty="0">
              <a:solidFill>
                <a:schemeClr val="bg2">
                  <a:lumMod val="75000"/>
                </a:schemeClr>
              </a:solidFill>
              <a:effectLst/>
              <a:latin typeface="+mn-lt"/>
              <a:ea typeface="+mn-ea"/>
              <a:cs typeface="+mn-cs"/>
            </a:endParaRPr>
          </a:p>
        </p:txBody>
      </p:sp>
    </p:spTree>
    <p:extLst>
      <p:ext uri="{BB962C8B-B14F-4D97-AF65-F5344CB8AC3E}">
        <p14:creationId xmlns:p14="http://schemas.microsoft.com/office/powerpoint/2010/main" val="613488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inpage_2">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solidFill>
                  <a:schemeClr val="accent1"/>
                </a:solidFill>
              </a:defRPr>
            </a:lvl1pPr>
          </a:lstStyle>
          <a:p>
            <a:r>
              <a:rPr lang="en-US" altLang="zh-CN" dirty="0"/>
              <a:t>Add title here</a:t>
            </a:r>
            <a:endParaRPr lang="zh-CN" altLang="en-US" dirty="0"/>
          </a:p>
        </p:txBody>
      </p:sp>
      <p:sp>
        <p:nvSpPr>
          <p:cNvPr id="6" name="页脚占位符 4"/>
          <p:cNvSpPr>
            <a:spLocks noGrp="1"/>
          </p:cNvSpPr>
          <p:nvPr>
            <p:ph type="ftr" sz="quarter" idx="3"/>
          </p:nvPr>
        </p:nvSpPr>
        <p:spPr>
          <a:xfrm>
            <a:off x="11209712" y="6572969"/>
            <a:ext cx="983432" cy="183349"/>
          </a:xfrm>
          <a:prstGeom prst="rect">
            <a:avLst/>
          </a:prstGeom>
        </p:spPr>
        <p:txBody>
          <a:bodyPr vert="horz" lIns="91440" tIns="45720" rIns="91440" bIns="45720" rtlCol="0" anchor="ctr"/>
          <a:lstStyle>
            <a:lvl1pPr algn="l">
              <a:defRPr sz="1200">
                <a:solidFill>
                  <a:schemeClr val="bg1"/>
                </a:solidFill>
                <a:latin typeface="+mn-lt"/>
                <a:ea typeface="+mn-ea"/>
              </a:defRPr>
            </a:lvl1pPr>
          </a:lstStyle>
          <a:p>
            <a:r>
              <a:rPr lang="en-US" altLang="zh-CN"/>
              <a:t>/34</a:t>
            </a:r>
            <a:endParaRPr lang="zh-CN" altLang="en-US" dirty="0"/>
          </a:p>
        </p:txBody>
      </p:sp>
      <p:sp>
        <p:nvSpPr>
          <p:cNvPr id="7" name="灯片编号占位符 5"/>
          <p:cNvSpPr>
            <a:spLocks noGrp="1"/>
          </p:cNvSpPr>
          <p:nvPr>
            <p:ph type="sldNum" sz="quarter" idx="4"/>
          </p:nvPr>
        </p:nvSpPr>
        <p:spPr>
          <a:xfrm>
            <a:off x="8670517" y="6572968"/>
            <a:ext cx="2539195" cy="183350"/>
          </a:xfrm>
          <a:prstGeom prst="rect">
            <a:avLst/>
          </a:prstGeom>
        </p:spPr>
        <p:txBody>
          <a:bodyPr vert="horz" lIns="91440" tIns="45720" rIns="91440" bIns="45720" rtlCol="0" anchor="ctr"/>
          <a:lstStyle>
            <a:lvl1pPr marL="0" algn="r" defTabSz="914400" rtl="0" eaLnBrk="1" latinLnBrk="0" hangingPunct="1">
              <a:defRPr lang="zh-CN" altLang="en-US" sz="1200" kern="1200" smtClean="0">
                <a:solidFill>
                  <a:schemeClr val="bg1"/>
                </a:solidFill>
                <a:latin typeface="+mn-lt"/>
                <a:ea typeface="+mn-ea"/>
                <a:cs typeface="+mn-cs"/>
              </a:defRPr>
            </a:lvl1pPr>
          </a:lstStyle>
          <a:p>
            <a:fld id="{49F4BA8F-7B64-4198-9505-0CB5D4D3B366}" type="slidenum">
              <a:rPr lang="en-US" altLang="zh-CN" smtClean="0"/>
              <a:pPr/>
              <a:t>‹#›</a:t>
            </a:fld>
            <a:endParaRPr lang="en-US" dirty="0"/>
          </a:p>
        </p:txBody>
      </p:sp>
    </p:spTree>
    <p:extLst>
      <p:ext uri="{BB962C8B-B14F-4D97-AF65-F5344CB8AC3E}">
        <p14:creationId xmlns:p14="http://schemas.microsoft.com/office/powerpoint/2010/main" val="1644278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inpage_3">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Add title here</a:t>
            </a:r>
            <a:endParaRPr lang="zh-CN" altLang="en-US" dirty="0"/>
          </a:p>
        </p:txBody>
      </p:sp>
      <p:sp>
        <p:nvSpPr>
          <p:cNvPr id="3" name="内容占位符 2"/>
          <p:cNvSpPr>
            <a:spLocks noGrp="1"/>
          </p:cNvSpPr>
          <p:nvPr>
            <p:ph sz="half" idx="1" hasCustomPrompt="1"/>
          </p:nvPr>
        </p:nvSpPr>
        <p:spPr>
          <a:xfrm>
            <a:off x="527051" y="1125538"/>
            <a:ext cx="5473700" cy="5183187"/>
          </a:xfrm>
        </p:spPr>
        <p:txBody>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altLang="zh-CN" dirty="0"/>
              <a:t>Add text here</a:t>
            </a:r>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内容占位符 3"/>
          <p:cNvSpPr>
            <a:spLocks noGrp="1"/>
          </p:cNvSpPr>
          <p:nvPr>
            <p:ph sz="half" idx="2" hasCustomPrompt="1"/>
          </p:nvPr>
        </p:nvSpPr>
        <p:spPr>
          <a:xfrm>
            <a:off x="6191251" y="1125538"/>
            <a:ext cx="5473700" cy="5183187"/>
          </a:xfrm>
        </p:spPr>
        <p:txBody>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altLang="zh-CN" dirty="0"/>
              <a:t>Add text here</a:t>
            </a:r>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8" name="页脚占位符 4"/>
          <p:cNvSpPr>
            <a:spLocks noGrp="1"/>
          </p:cNvSpPr>
          <p:nvPr>
            <p:ph type="ftr" sz="quarter" idx="3"/>
          </p:nvPr>
        </p:nvSpPr>
        <p:spPr>
          <a:xfrm>
            <a:off x="11209712" y="6572969"/>
            <a:ext cx="983432" cy="183349"/>
          </a:xfrm>
          <a:prstGeom prst="rect">
            <a:avLst/>
          </a:prstGeom>
        </p:spPr>
        <p:txBody>
          <a:bodyPr vert="horz" lIns="91440" tIns="45720" rIns="91440" bIns="45720" rtlCol="0" anchor="ctr"/>
          <a:lstStyle>
            <a:lvl1pPr algn="l">
              <a:defRPr sz="1200">
                <a:solidFill>
                  <a:schemeClr val="bg1"/>
                </a:solidFill>
                <a:latin typeface="+mn-lt"/>
                <a:ea typeface="+mn-ea"/>
              </a:defRPr>
            </a:lvl1pPr>
          </a:lstStyle>
          <a:p>
            <a:r>
              <a:rPr lang="en-US" altLang="zh-CN"/>
              <a:t>/34</a:t>
            </a:r>
            <a:endParaRPr lang="zh-CN" altLang="en-US" dirty="0"/>
          </a:p>
        </p:txBody>
      </p:sp>
      <p:sp>
        <p:nvSpPr>
          <p:cNvPr id="9" name="灯片编号占位符 5"/>
          <p:cNvSpPr>
            <a:spLocks noGrp="1"/>
          </p:cNvSpPr>
          <p:nvPr>
            <p:ph type="sldNum" sz="quarter" idx="4"/>
          </p:nvPr>
        </p:nvSpPr>
        <p:spPr>
          <a:xfrm>
            <a:off x="8670517" y="6572968"/>
            <a:ext cx="2539195" cy="183350"/>
          </a:xfrm>
          <a:prstGeom prst="rect">
            <a:avLst/>
          </a:prstGeom>
        </p:spPr>
        <p:txBody>
          <a:bodyPr vert="horz" lIns="91440" tIns="45720" rIns="91440" bIns="45720" rtlCol="0" anchor="ctr"/>
          <a:lstStyle>
            <a:lvl1pPr marL="0" algn="r" defTabSz="914400" rtl="0" eaLnBrk="1" latinLnBrk="0" hangingPunct="1">
              <a:defRPr lang="zh-CN" altLang="en-US" sz="1200" kern="1200" smtClean="0">
                <a:solidFill>
                  <a:schemeClr val="bg1"/>
                </a:solidFill>
                <a:latin typeface="+mn-lt"/>
                <a:ea typeface="+mn-ea"/>
                <a:cs typeface="+mn-cs"/>
              </a:defRPr>
            </a:lvl1pPr>
          </a:lstStyle>
          <a:p>
            <a:fld id="{49F4BA8F-7B64-4198-9505-0CB5D4D3B366}" type="slidenum">
              <a:rPr lang="en-US" altLang="zh-CN" smtClean="0"/>
              <a:pPr/>
              <a:t>‹#›</a:t>
            </a:fld>
            <a:endParaRPr lang="en-US" dirty="0"/>
          </a:p>
        </p:txBody>
      </p:sp>
    </p:spTree>
    <p:extLst>
      <p:ext uri="{BB962C8B-B14F-4D97-AF65-F5344CB8AC3E}">
        <p14:creationId xmlns:p14="http://schemas.microsoft.com/office/powerpoint/2010/main" val="2391081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inpage_4">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Add title here</a:t>
            </a:r>
            <a:endParaRPr lang="zh-CN" altLang="en-US" dirty="0"/>
          </a:p>
        </p:txBody>
      </p:sp>
      <p:sp>
        <p:nvSpPr>
          <p:cNvPr id="3" name="文本占位符 2"/>
          <p:cNvSpPr>
            <a:spLocks noGrp="1"/>
          </p:cNvSpPr>
          <p:nvPr>
            <p:ph type="body" idx="1" hasCustomPrompt="1"/>
          </p:nvPr>
        </p:nvSpPr>
        <p:spPr>
          <a:xfrm>
            <a:off x="527051" y="1125538"/>
            <a:ext cx="5473700" cy="639762"/>
          </a:xfrm>
        </p:spPr>
        <p:txBody>
          <a:bodyPr anchor="ctr" anchorCtr="0">
            <a:noAutofit/>
          </a:bodyPr>
          <a:lstStyle>
            <a:lvl1pPr marL="0" indent="0">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4" name="内容占位符 3"/>
          <p:cNvSpPr>
            <a:spLocks noGrp="1"/>
          </p:cNvSpPr>
          <p:nvPr>
            <p:ph sz="half" idx="2" hasCustomPrompt="1"/>
          </p:nvPr>
        </p:nvSpPr>
        <p:spPr>
          <a:xfrm>
            <a:off x="527052" y="1844827"/>
            <a:ext cx="5469467" cy="4463901"/>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400">
                <a:solidFill>
                  <a:schemeClr val="tx1">
                    <a:lumMod val="75000"/>
                    <a:lumOff val="25000"/>
                  </a:schemeClr>
                </a:solidFill>
              </a:defRPr>
            </a:lvl4pPr>
            <a:lvl5pPr>
              <a:defRPr sz="1400">
                <a:solidFill>
                  <a:schemeClr val="tx1">
                    <a:lumMod val="75000"/>
                    <a:lumOff val="25000"/>
                  </a:schemeClr>
                </a:solidFill>
              </a:defRPr>
            </a:lvl5pPr>
            <a:lvl6pPr>
              <a:defRPr sz="1600"/>
            </a:lvl6pPr>
            <a:lvl7pPr>
              <a:defRPr sz="1600"/>
            </a:lvl7pPr>
            <a:lvl8pPr>
              <a:defRPr sz="1600"/>
            </a:lvl8pPr>
            <a:lvl9pPr>
              <a:defRPr sz="1600"/>
            </a:lvl9pPr>
          </a:lstStyle>
          <a:p>
            <a:pPr lvl="0"/>
            <a:r>
              <a:rPr lang="en-US" altLang="zh-CN" dirty="0"/>
              <a:t>Add text here</a:t>
            </a:r>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文本占位符 4"/>
          <p:cNvSpPr>
            <a:spLocks noGrp="1"/>
          </p:cNvSpPr>
          <p:nvPr>
            <p:ph type="body" sz="quarter" idx="3" hasCustomPrompt="1"/>
          </p:nvPr>
        </p:nvSpPr>
        <p:spPr>
          <a:xfrm>
            <a:off x="6191251" y="1125538"/>
            <a:ext cx="5473700" cy="639762"/>
          </a:xfrm>
        </p:spPr>
        <p:txBody>
          <a:bodyPr anchor="ctr" anchorCtr="0">
            <a:noAutofit/>
          </a:bodyPr>
          <a:lstStyle>
            <a:lvl1pPr marL="0" indent="0">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6" name="内容占位符 5"/>
          <p:cNvSpPr>
            <a:spLocks noGrp="1"/>
          </p:cNvSpPr>
          <p:nvPr>
            <p:ph sz="quarter" idx="4" hasCustomPrompt="1"/>
          </p:nvPr>
        </p:nvSpPr>
        <p:spPr>
          <a:xfrm>
            <a:off x="6193367" y="1844827"/>
            <a:ext cx="5471584" cy="4463901"/>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400">
                <a:solidFill>
                  <a:schemeClr val="tx1">
                    <a:lumMod val="75000"/>
                    <a:lumOff val="25000"/>
                  </a:schemeClr>
                </a:solidFill>
              </a:defRPr>
            </a:lvl4pPr>
            <a:lvl5pPr>
              <a:defRPr sz="1400">
                <a:solidFill>
                  <a:schemeClr val="tx1">
                    <a:lumMod val="75000"/>
                    <a:lumOff val="25000"/>
                  </a:schemeClr>
                </a:solidFill>
              </a:defRPr>
            </a:lvl5pPr>
            <a:lvl6pPr>
              <a:defRPr sz="1600"/>
            </a:lvl6pPr>
            <a:lvl7pPr>
              <a:defRPr sz="1600"/>
            </a:lvl7pPr>
            <a:lvl8pPr>
              <a:defRPr sz="1600"/>
            </a:lvl8pPr>
            <a:lvl9pPr>
              <a:defRPr sz="1600"/>
            </a:lvl9pPr>
          </a:lstStyle>
          <a:p>
            <a:pPr lvl="0"/>
            <a:r>
              <a:rPr lang="en-US" altLang="zh-CN" dirty="0"/>
              <a:t>Add text here</a:t>
            </a:r>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10" name="页脚占位符 4"/>
          <p:cNvSpPr>
            <a:spLocks noGrp="1"/>
          </p:cNvSpPr>
          <p:nvPr>
            <p:ph type="ftr" sz="quarter" idx="10"/>
          </p:nvPr>
        </p:nvSpPr>
        <p:spPr>
          <a:xfrm>
            <a:off x="11209712" y="6572969"/>
            <a:ext cx="983432" cy="183349"/>
          </a:xfrm>
          <a:prstGeom prst="rect">
            <a:avLst/>
          </a:prstGeom>
        </p:spPr>
        <p:txBody>
          <a:bodyPr vert="horz" lIns="91440" tIns="45720" rIns="91440" bIns="45720" rtlCol="0" anchor="ctr"/>
          <a:lstStyle>
            <a:lvl1pPr algn="l">
              <a:defRPr sz="1200">
                <a:solidFill>
                  <a:schemeClr val="bg1"/>
                </a:solidFill>
                <a:latin typeface="+mn-lt"/>
                <a:ea typeface="+mn-ea"/>
              </a:defRPr>
            </a:lvl1pPr>
          </a:lstStyle>
          <a:p>
            <a:r>
              <a:rPr lang="en-US" altLang="zh-CN"/>
              <a:t>/34</a:t>
            </a:r>
            <a:endParaRPr lang="zh-CN" altLang="en-US" dirty="0"/>
          </a:p>
        </p:txBody>
      </p:sp>
      <p:sp>
        <p:nvSpPr>
          <p:cNvPr id="11" name="灯片编号占位符 5"/>
          <p:cNvSpPr>
            <a:spLocks noGrp="1"/>
          </p:cNvSpPr>
          <p:nvPr>
            <p:ph type="sldNum" sz="quarter" idx="11"/>
          </p:nvPr>
        </p:nvSpPr>
        <p:spPr>
          <a:xfrm>
            <a:off x="8670517" y="6572968"/>
            <a:ext cx="2539195" cy="183350"/>
          </a:xfrm>
          <a:prstGeom prst="rect">
            <a:avLst/>
          </a:prstGeom>
        </p:spPr>
        <p:txBody>
          <a:bodyPr vert="horz" lIns="91440" tIns="45720" rIns="91440" bIns="45720" rtlCol="0" anchor="ctr"/>
          <a:lstStyle>
            <a:lvl1pPr marL="0" algn="r" defTabSz="914400" rtl="0" eaLnBrk="1" latinLnBrk="0" hangingPunct="1">
              <a:defRPr lang="zh-CN" altLang="en-US" sz="1200" kern="1200" smtClean="0">
                <a:solidFill>
                  <a:schemeClr val="bg1"/>
                </a:solidFill>
                <a:latin typeface="+mn-lt"/>
                <a:ea typeface="+mn-ea"/>
                <a:cs typeface="+mn-cs"/>
              </a:defRPr>
            </a:lvl1pPr>
          </a:lstStyle>
          <a:p>
            <a:fld id="{49F4BA8F-7B64-4198-9505-0CB5D4D3B366}" type="slidenum">
              <a:rPr lang="en-US" altLang="zh-CN" smtClean="0"/>
              <a:pPr/>
              <a:t>‹#›</a:t>
            </a:fld>
            <a:endParaRPr lang="en-US" dirty="0"/>
          </a:p>
        </p:txBody>
      </p:sp>
    </p:spTree>
    <p:extLst>
      <p:ext uri="{BB962C8B-B14F-4D97-AF65-F5344CB8AC3E}">
        <p14:creationId xmlns:p14="http://schemas.microsoft.com/office/powerpoint/2010/main" val="1496314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page_5">
    <p:spTree>
      <p:nvGrpSpPr>
        <p:cNvPr id="1" name=""/>
        <p:cNvGrpSpPr/>
        <p:nvPr/>
      </p:nvGrpSpPr>
      <p:grpSpPr>
        <a:xfrm>
          <a:off x="0" y="0"/>
          <a:ext cx="0" cy="0"/>
          <a:chOff x="0" y="0"/>
          <a:chExt cx="0" cy="0"/>
        </a:xfrm>
      </p:grpSpPr>
      <p:sp>
        <p:nvSpPr>
          <p:cNvPr id="5" name="页脚占位符 4"/>
          <p:cNvSpPr>
            <a:spLocks noGrp="1"/>
          </p:cNvSpPr>
          <p:nvPr>
            <p:ph type="ftr" sz="quarter" idx="3"/>
          </p:nvPr>
        </p:nvSpPr>
        <p:spPr>
          <a:xfrm>
            <a:off x="11209712" y="6572969"/>
            <a:ext cx="983432" cy="183349"/>
          </a:xfrm>
          <a:prstGeom prst="rect">
            <a:avLst/>
          </a:prstGeom>
        </p:spPr>
        <p:txBody>
          <a:bodyPr vert="horz" lIns="91440" tIns="45720" rIns="91440" bIns="45720" rtlCol="0" anchor="ctr"/>
          <a:lstStyle>
            <a:lvl1pPr algn="l">
              <a:defRPr sz="1200">
                <a:solidFill>
                  <a:schemeClr val="bg1"/>
                </a:solidFill>
                <a:latin typeface="+mn-lt"/>
                <a:ea typeface="+mn-ea"/>
              </a:defRPr>
            </a:lvl1pPr>
          </a:lstStyle>
          <a:p>
            <a:r>
              <a:rPr lang="en-US" altLang="zh-CN"/>
              <a:t>/34</a:t>
            </a:r>
            <a:endParaRPr lang="zh-CN" altLang="en-US" dirty="0"/>
          </a:p>
        </p:txBody>
      </p:sp>
      <p:sp>
        <p:nvSpPr>
          <p:cNvPr id="6" name="灯片编号占位符 5"/>
          <p:cNvSpPr>
            <a:spLocks noGrp="1"/>
          </p:cNvSpPr>
          <p:nvPr>
            <p:ph type="sldNum" sz="quarter" idx="4"/>
          </p:nvPr>
        </p:nvSpPr>
        <p:spPr>
          <a:xfrm>
            <a:off x="8670517" y="6572968"/>
            <a:ext cx="2539195" cy="183350"/>
          </a:xfrm>
          <a:prstGeom prst="rect">
            <a:avLst/>
          </a:prstGeom>
        </p:spPr>
        <p:txBody>
          <a:bodyPr vert="horz" lIns="91440" tIns="45720" rIns="91440" bIns="45720" rtlCol="0" anchor="ctr"/>
          <a:lstStyle>
            <a:lvl1pPr marL="0" algn="r" defTabSz="914400" rtl="0" eaLnBrk="1" latinLnBrk="0" hangingPunct="1">
              <a:defRPr lang="zh-CN" altLang="en-US" sz="1200" kern="1200" smtClean="0">
                <a:solidFill>
                  <a:schemeClr val="bg1"/>
                </a:solidFill>
                <a:latin typeface="+mn-lt"/>
                <a:ea typeface="+mn-ea"/>
                <a:cs typeface="+mn-cs"/>
              </a:defRPr>
            </a:lvl1pPr>
          </a:lstStyle>
          <a:p>
            <a:fld id="{49F4BA8F-7B64-4198-9505-0CB5D4D3B366}" type="slidenum">
              <a:rPr lang="en-US" altLang="zh-CN" smtClean="0"/>
              <a:pPr/>
              <a:t>‹#›</a:t>
            </a:fld>
            <a:endParaRPr lang="en-US" dirty="0"/>
          </a:p>
        </p:txBody>
      </p:sp>
    </p:spTree>
    <p:extLst>
      <p:ext uri="{BB962C8B-B14F-4D97-AF65-F5344CB8AC3E}">
        <p14:creationId xmlns:p14="http://schemas.microsoft.com/office/powerpoint/2010/main" val="1535790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page_6">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273053"/>
            <a:ext cx="11137900" cy="708025"/>
          </a:xfrm>
        </p:spPr>
        <p:txBody>
          <a:bodyPr vert="horz" lIns="91440" tIns="45720" rIns="91440" bIns="45720" rtlCol="0" anchor="ctr">
            <a:normAutofit/>
          </a:bodyPr>
          <a:lstStyle>
            <a:lvl1pPr>
              <a:defRPr lang="zh-CN" altLang="en-US"/>
            </a:lvl1pPr>
          </a:lstStyle>
          <a:p>
            <a:pPr marL="0" lvl="0"/>
            <a:r>
              <a:rPr lang="en-US" altLang="zh-CN" dirty="0"/>
              <a:t>Add title here</a:t>
            </a:r>
            <a:endParaRPr lang="zh-CN" altLang="en-US" dirty="0"/>
          </a:p>
        </p:txBody>
      </p:sp>
      <p:sp>
        <p:nvSpPr>
          <p:cNvPr id="3" name="内容占位符 2"/>
          <p:cNvSpPr>
            <a:spLocks noGrp="1"/>
          </p:cNvSpPr>
          <p:nvPr>
            <p:ph idx="1" hasCustomPrompt="1"/>
          </p:nvPr>
        </p:nvSpPr>
        <p:spPr>
          <a:xfrm>
            <a:off x="527384" y="1125538"/>
            <a:ext cx="6898217" cy="5183187"/>
          </a:xfrm>
          <a:ln>
            <a:solidFill>
              <a:schemeClr val="tx2"/>
            </a:solidFill>
          </a:ln>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600">
                <a:solidFill>
                  <a:schemeClr val="tx1">
                    <a:lumMod val="75000"/>
                    <a:lumOff val="25000"/>
                  </a:schemeClr>
                </a:solidFill>
              </a:defRPr>
            </a:lvl5pPr>
            <a:lvl6pPr>
              <a:defRPr sz="2000"/>
            </a:lvl6pPr>
            <a:lvl7pPr>
              <a:defRPr sz="2000"/>
            </a:lvl7pPr>
            <a:lvl8pPr>
              <a:defRPr sz="2000"/>
            </a:lvl8pPr>
            <a:lvl9pPr>
              <a:defRPr sz="2000"/>
            </a:lvl9pPr>
          </a:lstStyle>
          <a:p>
            <a:pPr lvl="0"/>
            <a:r>
              <a:rPr lang="en-US" altLang="zh-CN" dirty="0"/>
              <a:t>Add text here</a:t>
            </a:r>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文本占位符 3"/>
          <p:cNvSpPr>
            <a:spLocks noGrp="1"/>
          </p:cNvSpPr>
          <p:nvPr>
            <p:ph type="body" sz="half" idx="2" hasCustomPrompt="1"/>
          </p:nvPr>
        </p:nvSpPr>
        <p:spPr>
          <a:xfrm>
            <a:off x="7536162" y="1125538"/>
            <a:ext cx="4093633" cy="5183187"/>
          </a:xfrm>
        </p:spPr>
        <p:txBody>
          <a:bodyPr>
            <a:normAutofit/>
          </a:bodyPr>
          <a:lstStyle>
            <a:lvl1pPr marL="0" indent="0">
              <a:buNone/>
              <a:defRPr sz="20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ltLang="zh-CN" dirty="0"/>
              <a:t>Add text here</a:t>
            </a:r>
            <a:endParaRPr lang="zh-CN" altLang="en-US" sz="3200" dirty="0"/>
          </a:p>
        </p:txBody>
      </p:sp>
      <p:sp>
        <p:nvSpPr>
          <p:cNvPr id="8" name="页脚占位符 4"/>
          <p:cNvSpPr>
            <a:spLocks noGrp="1"/>
          </p:cNvSpPr>
          <p:nvPr>
            <p:ph type="ftr" sz="quarter" idx="3"/>
          </p:nvPr>
        </p:nvSpPr>
        <p:spPr>
          <a:xfrm>
            <a:off x="11209712" y="6572969"/>
            <a:ext cx="983432" cy="183349"/>
          </a:xfrm>
          <a:prstGeom prst="rect">
            <a:avLst/>
          </a:prstGeom>
        </p:spPr>
        <p:txBody>
          <a:bodyPr vert="horz" lIns="91440" tIns="45720" rIns="91440" bIns="45720" rtlCol="0" anchor="ctr"/>
          <a:lstStyle>
            <a:lvl1pPr algn="l">
              <a:defRPr sz="1200">
                <a:solidFill>
                  <a:schemeClr val="bg1"/>
                </a:solidFill>
                <a:latin typeface="+mn-lt"/>
                <a:ea typeface="+mn-ea"/>
              </a:defRPr>
            </a:lvl1pPr>
          </a:lstStyle>
          <a:p>
            <a:r>
              <a:rPr lang="en-US" altLang="zh-CN"/>
              <a:t>/34</a:t>
            </a:r>
            <a:endParaRPr lang="zh-CN" altLang="en-US" dirty="0"/>
          </a:p>
        </p:txBody>
      </p:sp>
      <p:sp>
        <p:nvSpPr>
          <p:cNvPr id="9" name="灯片编号占位符 5"/>
          <p:cNvSpPr>
            <a:spLocks noGrp="1"/>
          </p:cNvSpPr>
          <p:nvPr>
            <p:ph type="sldNum" sz="quarter" idx="4"/>
          </p:nvPr>
        </p:nvSpPr>
        <p:spPr>
          <a:xfrm>
            <a:off x="8670517" y="6572968"/>
            <a:ext cx="2539195" cy="183350"/>
          </a:xfrm>
          <a:prstGeom prst="rect">
            <a:avLst/>
          </a:prstGeom>
        </p:spPr>
        <p:txBody>
          <a:bodyPr vert="horz" lIns="91440" tIns="45720" rIns="91440" bIns="45720" rtlCol="0" anchor="ctr"/>
          <a:lstStyle>
            <a:lvl1pPr marL="0" algn="r" defTabSz="914400" rtl="0" eaLnBrk="1" latinLnBrk="0" hangingPunct="1">
              <a:defRPr lang="zh-CN" altLang="en-US" sz="1200" kern="1200" smtClean="0">
                <a:solidFill>
                  <a:schemeClr val="bg1"/>
                </a:solidFill>
                <a:latin typeface="+mn-lt"/>
                <a:ea typeface="+mn-ea"/>
                <a:cs typeface="+mn-cs"/>
              </a:defRPr>
            </a:lvl1pPr>
          </a:lstStyle>
          <a:p>
            <a:fld id="{49F4BA8F-7B64-4198-9505-0CB5D4D3B366}" type="slidenum">
              <a:rPr lang="en-US" altLang="zh-CN" smtClean="0"/>
              <a:pPr/>
              <a:t>‹#›</a:t>
            </a:fld>
            <a:endParaRPr lang="en-US" dirty="0"/>
          </a:p>
        </p:txBody>
      </p:sp>
    </p:spTree>
    <p:extLst>
      <p:ext uri="{BB962C8B-B14F-4D97-AF65-F5344CB8AC3E}">
        <p14:creationId xmlns:p14="http://schemas.microsoft.com/office/powerpoint/2010/main" val="2845629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占位符 1"/>
          <p:cNvSpPr>
            <a:spLocks noGrp="1"/>
          </p:cNvSpPr>
          <p:nvPr>
            <p:ph type="title"/>
          </p:nvPr>
        </p:nvSpPr>
        <p:spPr>
          <a:xfrm>
            <a:off x="527053" y="260351"/>
            <a:ext cx="11137899" cy="720724"/>
          </a:xfrm>
          <a:prstGeom prst="rect">
            <a:avLst/>
          </a:prstGeom>
        </p:spPr>
        <p:txBody>
          <a:bodyPr vert="horz" lIns="91440" tIns="45720" rIns="91440" bIns="45720" rtlCol="0" anchor="ctr">
            <a:normAutofit/>
          </a:bodyPr>
          <a:lstStyle/>
          <a:p>
            <a:r>
              <a:rPr lang="en-US" altLang="zh-CN" dirty="0"/>
              <a:t>Add title here</a:t>
            </a:r>
            <a:endParaRPr lang="zh-CN" altLang="en-US" dirty="0"/>
          </a:p>
        </p:txBody>
      </p:sp>
      <p:sp>
        <p:nvSpPr>
          <p:cNvPr id="3" name="文本占位符 2"/>
          <p:cNvSpPr>
            <a:spLocks noGrp="1"/>
          </p:cNvSpPr>
          <p:nvPr>
            <p:ph type="body" idx="1"/>
          </p:nvPr>
        </p:nvSpPr>
        <p:spPr>
          <a:xfrm>
            <a:off x="527053" y="1196752"/>
            <a:ext cx="11137899" cy="5111972"/>
          </a:xfrm>
          <a:prstGeom prst="rect">
            <a:avLst/>
          </a:prstGeom>
        </p:spPr>
        <p:txBody>
          <a:bodyPr vert="horz" lIns="91440" tIns="45720" rIns="91440" bIns="45720" rtlCol="0">
            <a:normAutofit/>
          </a:bodyPr>
          <a:lstStyle/>
          <a:p>
            <a:r>
              <a:rPr lang="en-US" altLang="zh-CN" dirty="0"/>
              <a:t>Add text here</a:t>
            </a:r>
            <a:endParaRPr lang="zh-CN" altLang="en-US" sz="3200"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9" name="页脚占位符 4"/>
          <p:cNvSpPr>
            <a:spLocks noGrp="1"/>
          </p:cNvSpPr>
          <p:nvPr>
            <p:ph type="ftr" sz="quarter" idx="3"/>
          </p:nvPr>
        </p:nvSpPr>
        <p:spPr>
          <a:xfrm>
            <a:off x="11209712" y="6572969"/>
            <a:ext cx="983432" cy="183349"/>
          </a:xfrm>
          <a:prstGeom prst="rect">
            <a:avLst/>
          </a:prstGeom>
        </p:spPr>
        <p:txBody>
          <a:bodyPr vert="horz" lIns="91440" tIns="45720" rIns="91440" bIns="45720" rtlCol="0" anchor="ctr"/>
          <a:lstStyle>
            <a:lvl1pPr algn="l">
              <a:defRPr sz="1200">
                <a:solidFill>
                  <a:schemeClr val="bg1"/>
                </a:solidFill>
                <a:latin typeface="+mn-lt"/>
                <a:ea typeface="+mn-ea"/>
              </a:defRPr>
            </a:lvl1pPr>
          </a:lstStyle>
          <a:p>
            <a:r>
              <a:rPr lang="en-US" altLang="zh-CN"/>
              <a:t>/34</a:t>
            </a:r>
            <a:endParaRPr lang="zh-CN" altLang="en-US" dirty="0"/>
          </a:p>
        </p:txBody>
      </p:sp>
      <p:sp>
        <p:nvSpPr>
          <p:cNvPr id="10" name="灯片编号占位符 5"/>
          <p:cNvSpPr>
            <a:spLocks noGrp="1"/>
          </p:cNvSpPr>
          <p:nvPr>
            <p:ph type="sldNum" sz="quarter" idx="4"/>
          </p:nvPr>
        </p:nvSpPr>
        <p:spPr>
          <a:xfrm>
            <a:off x="8670517" y="6572968"/>
            <a:ext cx="2539195" cy="183350"/>
          </a:xfrm>
          <a:prstGeom prst="rect">
            <a:avLst/>
          </a:prstGeom>
        </p:spPr>
        <p:txBody>
          <a:bodyPr vert="horz" lIns="91440" tIns="45720" rIns="91440" bIns="45720" rtlCol="0" anchor="ctr"/>
          <a:lstStyle>
            <a:lvl1pPr marL="0" algn="r" defTabSz="914400" rtl="0" eaLnBrk="1" latinLnBrk="0" hangingPunct="1">
              <a:defRPr lang="zh-CN" altLang="en-US" sz="1200" kern="1200" smtClean="0">
                <a:solidFill>
                  <a:schemeClr val="bg1"/>
                </a:solidFill>
                <a:latin typeface="+mn-lt"/>
                <a:ea typeface="+mn-ea"/>
                <a:cs typeface="+mn-cs"/>
              </a:defRPr>
            </a:lvl1pPr>
          </a:lstStyle>
          <a:p>
            <a:fld id="{49F4BA8F-7B64-4198-9505-0CB5D4D3B366}" type="slidenum">
              <a:rPr lang="en-US" altLang="zh-CN" smtClean="0"/>
              <a:pPr/>
              <a:t>‹#›</a:t>
            </a:fld>
            <a:endParaRPr lang="en-US" dirty="0"/>
          </a:p>
        </p:txBody>
      </p:sp>
    </p:spTree>
    <p:extLst>
      <p:ext uri="{BB962C8B-B14F-4D97-AF65-F5344CB8AC3E}">
        <p14:creationId xmlns:p14="http://schemas.microsoft.com/office/powerpoint/2010/main" val="3142348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1" r:id="rId4"/>
    <p:sldLayoutId id="2147483670" r:id="rId5"/>
    <p:sldLayoutId id="2147483663" r:id="rId6"/>
    <p:sldLayoutId id="2147483664" r:id="rId7"/>
    <p:sldLayoutId id="2147483666" r:id="rId8"/>
    <p:sldLayoutId id="2147483667" r:id="rId9"/>
    <p:sldLayoutId id="2147483668" r:id="rId10"/>
    <p:sldLayoutId id="2147483675" r:id="rId11"/>
  </p:sldLayoutIdLst>
  <p:hf hdr="0" dt="0"/>
  <p:txStyles>
    <p:titleStyle>
      <a:lvl1pPr algn="l" defTabSz="914400" rtl="0" eaLnBrk="1" latinLnBrk="0" hangingPunct="1">
        <a:spcBef>
          <a:spcPct val="0"/>
        </a:spcBef>
        <a:buNone/>
        <a:defRPr sz="3200" b="1" kern="1200" baseline="0">
          <a:solidFill>
            <a:schemeClr val="accent1"/>
          </a:solidFill>
          <a:latin typeface="+mj-lt"/>
          <a:ea typeface="+mj-ea"/>
          <a:cs typeface="+mj-cs"/>
        </a:defRPr>
      </a:lvl1pPr>
    </p:titleStyle>
    <p:bodyStyle>
      <a:lvl1pPr marL="342900" marR="0" indent="-342900" algn="l" defTabSz="914400" rtl="0" eaLnBrk="1" fontAlgn="base" latinLnBrk="0" hangingPunct="1">
        <a:lnSpc>
          <a:spcPct val="100000"/>
        </a:lnSpc>
        <a:spcBef>
          <a:spcPct val="20000"/>
        </a:spcBef>
        <a:spcAft>
          <a:spcPct val="0"/>
        </a:spcAft>
        <a:buClrTx/>
        <a:buSzTx/>
        <a:buFontTx/>
        <a:buChar char="•"/>
        <a:tabLst/>
        <a:defRPr sz="2800" b="0" kern="1200" baseline="0">
          <a:solidFill>
            <a:schemeClr val="tx1"/>
          </a:solidFill>
          <a:latin typeface="+mn-lt"/>
          <a:ea typeface="+mn-ea"/>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tabLst/>
        <a:defRPr sz="2400" kern="1200" baseline="0">
          <a:solidFill>
            <a:schemeClr val="tx1"/>
          </a:solidFill>
          <a:latin typeface="+mn-lt"/>
          <a:ea typeface="+mn-ea"/>
          <a:cs typeface="+mn-cs"/>
        </a:defRPr>
      </a:lvl2pPr>
      <a:lvl3pPr marL="1143000" marR="0" indent="-228600" algn="l" defTabSz="914400" rtl="0" eaLnBrk="1" fontAlgn="base" latinLnBrk="0" hangingPunct="1">
        <a:lnSpc>
          <a:spcPct val="100000"/>
        </a:lnSpc>
        <a:spcBef>
          <a:spcPct val="20000"/>
        </a:spcBef>
        <a:spcAft>
          <a:spcPct val="0"/>
        </a:spcAft>
        <a:buClrTx/>
        <a:buSzTx/>
        <a:buFontTx/>
        <a:buChar char="•"/>
        <a:tabLst/>
        <a:defRPr sz="2000" kern="1200" baseline="0">
          <a:solidFill>
            <a:schemeClr val="tx1"/>
          </a:solidFill>
          <a:latin typeface="+mn-lt"/>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tabLst/>
        <a:defRPr sz="1800" kern="1200" baseline="0">
          <a:solidFill>
            <a:schemeClr val="tx1"/>
          </a:solidFill>
          <a:latin typeface="+mn-lt"/>
          <a:ea typeface="+mn-ea"/>
          <a:cs typeface="+mn-cs"/>
        </a:defRPr>
      </a:lvl4pPr>
      <a:lvl5pPr marL="2057400" marR="0" indent="-228600" algn="l" defTabSz="914400" rtl="0" eaLnBrk="1" fontAlgn="base" latinLnBrk="0" hangingPunct="1">
        <a:lnSpc>
          <a:spcPct val="100000"/>
        </a:lnSpc>
        <a:spcBef>
          <a:spcPct val="20000"/>
        </a:spcBef>
        <a:spcAft>
          <a:spcPct val="0"/>
        </a:spcAft>
        <a:buClrTx/>
        <a:buSzTx/>
        <a:buFontTx/>
        <a:buChar char="»"/>
        <a:tabLst/>
        <a:defRPr sz="16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zh-CN" smtClean="0"/>
              <a:t>Cliquez pour modifier le style du titre</a:t>
            </a:r>
          </a:p>
        </p:txBody>
      </p:sp>
      <p:sp>
        <p:nvSpPr>
          <p:cNvPr id="1027" name="Espace réservé du texte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zh-CN" smtClean="0"/>
              <a:t>Cliquez pour modifier les styles du texte du masque</a:t>
            </a:r>
          </a:p>
          <a:p>
            <a:pPr lvl="1"/>
            <a:r>
              <a:rPr lang="fr-FR" altLang="zh-CN" smtClean="0"/>
              <a:t>Deuxième niveau</a:t>
            </a:r>
          </a:p>
          <a:p>
            <a:pPr lvl="2"/>
            <a:r>
              <a:rPr lang="fr-FR" altLang="zh-CN" smtClean="0"/>
              <a:t>Troisième niveau</a:t>
            </a:r>
          </a:p>
          <a:p>
            <a:pPr lvl="3"/>
            <a:r>
              <a:rPr lang="fr-FR" altLang="zh-CN" smtClean="0"/>
              <a:t>Quatrième niveau</a:t>
            </a:r>
          </a:p>
          <a:p>
            <a:pPr lvl="4"/>
            <a:r>
              <a:rPr lang="fr-FR" altLang="zh-CN" smtClean="0"/>
              <a:t>Cinquième niveau</a:t>
            </a:r>
          </a:p>
        </p:txBody>
      </p:sp>
      <p:sp>
        <p:nvSpPr>
          <p:cNvPr id="4" name="Espace réservé de la date 3"/>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fontAlgn="base">
              <a:spcBef>
                <a:spcPct val="0"/>
              </a:spcBef>
              <a:spcAft>
                <a:spcPct val="0"/>
              </a:spcAft>
            </a:pPr>
            <a:endParaRPr lang="fr-FR" altLang="zh-CN"/>
          </a:p>
        </p:txBody>
      </p:sp>
      <p:sp>
        <p:nvSpPr>
          <p:cNvPr id="5" name="Espace réservé du pied de page 4"/>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fontAlgn="base">
              <a:spcBef>
                <a:spcPct val="0"/>
              </a:spcBef>
              <a:spcAft>
                <a:spcPct val="0"/>
              </a:spcAft>
            </a:pPr>
            <a:r>
              <a:rPr lang="zh-CN" altLang="en-US" smtClean="0"/>
              <a:t>人工智能与高性能产品服务部</a:t>
            </a:r>
            <a:endParaRPr lang="zh-CN" altLang="zh-CN"/>
          </a:p>
        </p:txBody>
      </p:sp>
      <p:sp>
        <p:nvSpPr>
          <p:cNvPr id="6" name="Espace réservé du numéro de diapositive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pPr fontAlgn="base">
              <a:spcBef>
                <a:spcPct val="0"/>
              </a:spcBef>
              <a:spcAft>
                <a:spcPct val="0"/>
              </a:spcAft>
            </a:pPr>
            <a:fld id="{8680DED2-3334-439D-9944-F78ACCC8B062}" type="slidenum">
              <a:rPr lang="fr-FR" altLang="zh-CN"/>
              <a:pPr fontAlgn="base">
                <a:spcBef>
                  <a:spcPct val="0"/>
                </a:spcBef>
                <a:spcAft>
                  <a:spcPct val="0"/>
                </a:spcAft>
              </a:pPr>
              <a:t>‹#›</a:t>
            </a:fld>
            <a:endParaRPr lang="fr-FR" altLang="zh-CN"/>
          </a:p>
        </p:txBody>
      </p:sp>
    </p:spTree>
    <p:extLst>
      <p:ext uri="{BB962C8B-B14F-4D97-AF65-F5344CB8AC3E}">
        <p14:creationId xmlns:p14="http://schemas.microsoft.com/office/powerpoint/2010/main" val="163289622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mc:AlternateContent xmlns:mc="http://schemas.openxmlformats.org/markup-compatibility/2006" xmlns:p14="http://schemas.microsoft.com/office/powerpoint/2010/main">
    <mc:Choice Requires="p14">
      <p:transition p14:dur="0"/>
    </mc:Choice>
    <mc:Fallback xmlns="">
      <p:transition/>
    </mc:Fallback>
  </mc:AlternateContent>
  <p:hf sldNum="0"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11.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notesSlide" Target="../notesSlides/notesSlide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95600" y="2204864"/>
            <a:ext cx="8784976" cy="750292"/>
          </a:xfrm>
        </p:spPr>
        <p:txBody>
          <a:bodyPr>
            <a:noAutofit/>
          </a:bodyPr>
          <a:lstStyle/>
          <a:p>
            <a:r>
              <a:rPr lang="zh-CN" altLang="en-US" b="1" dirty="0" smtClean="0"/>
              <a:t>基于人工智能的地震波初至拾取研究</a:t>
            </a:r>
            <a:endParaRPr lang="zh-CN" altLang="en-US" b="1" dirty="0">
              <a:latin typeface="+mn-ea"/>
              <a:ea typeface="+mn-ea"/>
            </a:endParaRPr>
          </a:p>
        </p:txBody>
      </p:sp>
      <p:sp>
        <p:nvSpPr>
          <p:cNvPr id="3" name="文本框 2"/>
          <p:cNvSpPr txBox="1"/>
          <p:nvPr/>
        </p:nvSpPr>
        <p:spPr>
          <a:xfrm>
            <a:off x="7752184" y="3933056"/>
            <a:ext cx="4032448" cy="646331"/>
          </a:xfrm>
          <a:prstGeom prst="rect">
            <a:avLst/>
          </a:prstGeom>
          <a:noFill/>
        </p:spPr>
        <p:txBody>
          <a:bodyPr wrap="square" rtlCol="0">
            <a:spAutoFit/>
          </a:bodyPr>
          <a:lstStyle/>
          <a:p>
            <a:r>
              <a:rPr kumimoji="1" lang="zh-CN" altLang="en-US" b="1" dirty="0">
                <a:solidFill>
                  <a:schemeClr val="bg1"/>
                </a:solidFill>
              </a:rPr>
              <a:t>李峰</a:t>
            </a:r>
            <a:r>
              <a:rPr kumimoji="1" lang="zh-CN" altLang="en-US" b="1" dirty="0" smtClean="0">
                <a:solidFill>
                  <a:schemeClr val="bg1"/>
                </a:solidFill>
              </a:rPr>
              <a:t>，</a:t>
            </a:r>
            <a:r>
              <a:rPr kumimoji="1" lang="en-US" altLang="zh-CN" b="1" dirty="0" smtClean="0">
                <a:solidFill>
                  <a:schemeClr val="bg1"/>
                </a:solidFill>
              </a:rPr>
              <a:t>lif_lc@Inspur.com</a:t>
            </a:r>
          </a:p>
          <a:p>
            <a:r>
              <a:rPr kumimoji="1" lang="zh-CN" altLang="en-US" b="1" dirty="0" smtClean="0">
                <a:solidFill>
                  <a:schemeClr val="bg1"/>
                </a:solidFill>
              </a:rPr>
              <a:t>浪潮</a:t>
            </a:r>
            <a:r>
              <a:rPr kumimoji="1" lang="en-US" altLang="zh-CN" b="1" dirty="0" smtClean="0">
                <a:solidFill>
                  <a:schemeClr val="bg1"/>
                </a:solidFill>
              </a:rPr>
              <a:t>AI</a:t>
            </a:r>
            <a:r>
              <a:rPr kumimoji="1" lang="zh-CN" altLang="en-US" b="1" dirty="0" smtClean="0">
                <a:solidFill>
                  <a:schemeClr val="bg1"/>
                </a:solidFill>
              </a:rPr>
              <a:t>算法研究员，</a:t>
            </a:r>
            <a:r>
              <a:rPr kumimoji="1" lang="en-US" altLang="zh-CN" b="1" dirty="0" smtClean="0">
                <a:solidFill>
                  <a:schemeClr val="bg1"/>
                </a:solidFill>
              </a:rPr>
              <a:t>AI</a:t>
            </a:r>
            <a:r>
              <a:rPr kumimoji="1" lang="zh-CN" altLang="en-US" b="1" dirty="0" smtClean="0">
                <a:solidFill>
                  <a:schemeClr val="bg1"/>
                </a:solidFill>
              </a:rPr>
              <a:t> </a:t>
            </a:r>
            <a:r>
              <a:rPr kumimoji="1" lang="en-US" altLang="zh-CN" b="1" dirty="0" smtClean="0">
                <a:solidFill>
                  <a:schemeClr val="bg1"/>
                </a:solidFill>
              </a:rPr>
              <a:t>&amp; HPC</a:t>
            </a:r>
            <a:r>
              <a:rPr kumimoji="1" lang="zh-CN" altLang="en-US" b="1" dirty="0" smtClean="0">
                <a:solidFill>
                  <a:schemeClr val="bg1"/>
                </a:solidFill>
              </a:rPr>
              <a:t>产品部</a:t>
            </a:r>
            <a:endParaRPr kumimoji="1" lang="zh-CN" altLang="en-US" b="1" dirty="0">
              <a:solidFill>
                <a:schemeClr val="bg1"/>
              </a:solidFill>
            </a:endParaRPr>
          </a:p>
        </p:txBody>
      </p:sp>
    </p:spTree>
    <p:extLst>
      <p:ext uri="{BB962C8B-B14F-4D97-AF65-F5344CB8AC3E}">
        <p14:creationId xmlns:p14="http://schemas.microsoft.com/office/powerpoint/2010/main" val="9984250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关键技术</a:t>
            </a:r>
            <a:r>
              <a:rPr lang="en-US" altLang="zh-CN" dirty="0" smtClean="0"/>
              <a:t>——</a:t>
            </a:r>
            <a:r>
              <a:rPr lang="zh-CN" altLang="en-US" dirty="0" smtClean="0"/>
              <a:t>单道拾取</a:t>
            </a:r>
            <a:endParaRPr lang="zh-CN" altLang="en-US" dirty="0"/>
          </a:p>
        </p:txBody>
      </p:sp>
      <p:sp>
        <p:nvSpPr>
          <p:cNvPr id="5" name="文本框 4"/>
          <p:cNvSpPr txBox="1"/>
          <p:nvPr/>
        </p:nvSpPr>
        <p:spPr>
          <a:xfrm>
            <a:off x="695400" y="1275500"/>
            <a:ext cx="10609507"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多</a:t>
            </a:r>
            <a:r>
              <a:rPr lang="zh-CN" altLang="en-US" sz="2400" dirty="0" smtClean="0"/>
              <a:t>尺度窗口</a:t>
            </a:r>
            <a:r>
              <a:rPr lang="en-US" altLang="zh-CN" sz="2400" dirty="0" smtClean="0"/>
              <a:t>+NMS</a:t>
            </a:r>
            <a:endParaRPr lang="zh-CN" altLang="en-US" sz="2400" dirty="0"/>
          </a:p>
        </p:txBody>
      </p:sp>
      <p:pic>
        <p:nvPicPr>
          <p:cNvPr id="62" name="图片 61"/>
          <p:cNvPicPr>
            <a:picLocks noChangeAspect="1"/>
          </p:cNvPicPr>
          <p:nvPr/>
        </p:nvPicPr>
        <p:blipFill rotWithShape="1">
          <a:blip r:embed="rId2">
            <a:extLst>
              <a:ext uri="{28A0092B-C50C-407E-A947-70E740481C1C}">
                <a14:useLocalDpi xmlns:a14="http://schemas.microsoft.com/office/drawing/2010/main" val="0"/>
              </a:ext>
            </a:extLst>
          </a:blip>
          <a:srcRect l="6895" r="9406"/>
          <a:stretch/>
        </p:blipFill>
        <p:spPr>
          <a:xfrm>
            <a:off x="4583832" y="1284628"/>
            <a:ext cx="6624736" cy="2205974"/>
          </a:xfrm>
          <a:prstGeom prst="rect">
            <a:avLst/>
          </a:prstGeom>
        </p:spPr>
      </p:pic>
      <p:sp>
        <p:nvSpPr>
          <p:cNvPr id="63" name="矩形 62"/>
          <p:cNvSpPr/>
          <p:nvPr/>
        </p:nvSpPr>
        <p:spPr>
          <a:xfrm>
            <a:off x="5909804" y="1712806"/>
            <a:ext cx="216024" cy="124817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64" name="矩形 63"/>
          <p:cNvSpPr/>
          <p:nvPr/>
        </p:nvSpPr>
        <p:spPr>
          <a:xfrm>
            <a:off x="5816292" y="1712981"/>
            <a:ext cx="352139" cy="1248172"/>
          </a:xfrm>
          <a:prstGeom prst="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65" name="矩形 64"/>
          <p:cNvSpPr/>
          <p:nvPr/>
        </p:nvSpPr>
        <p:spPr>
          <a:xfrm>
            <a:off x="5901731" y="1712806"/>
            <a:ext cx="63624" cy="124817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66" name="矩形 65"/>
          <p:cNvSpPr/>
          <p:nvPr/>
        </p:nvSpPr>
        <p:spPr>
          <a:xfrm>
            <a:off x="5838279" y="1712806"/>
            <a:ext cx="160140" cy="1248172"/>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pic>
        <p:nvPicPr>
          <p:cNvPr id="67" name="图片 66"/>
          <p:cNvPicPr>
            <a:picLocks noChangeAspect="1"/>
          </p:cNvPicPr>
          <p:nvPr/>
        </p:nvPicPr>
        <p:blipFill rotWithShape="1">
          <a:blip r:embed="rId2">
            <a:extLst>
              <a:ext uri="{28A0092B-C50C-407E-A947-70E740481C1C}">
                <a14:useLocalDpi xmlns:a14="http://schemas.microsoft.com/office/drawing/2010/main" val="0"/>
              </a:ext>
            </a:extLst>
          </a:blip>
          <a:srcRect l="7805" r="9405"/>
          <a:stretch/>
        </p:blipFill>
        <p:spPr>
          <a:xfrm>
            <a:off x="4655839" y="3499730"/>
            <a:ext cx="6552729" cy="2205974"/>
          </a:xfrm>
          <a:prstGeom prst="rect">
            <a:avLst/>
          </a:prstGeom>
        </p:spPr>
      </p:pic>
      <p:sp>
        <p:nvSpPr>
          <p:cNvPr id="70" name="矩形 69"/>
          <p:cNvSpPr/>
          <p:nvPr/>
        </p:nvSpPr>
        <p:spPr>
          <a:xfrm>
            <a:off x="5901731" y="3927908"/>
            <a:ext cx="63624" cy="124817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6" name="文本框 5"/>
          <p:cNvSpPr txBox="1"/>
          <p:nvPr/>
        </p:nvSpPr>
        <p:spPr>
          <a:xfrm>
            <a:off x="1055441" y="2204864"/>
            <a:ext cx="2952327" cy="2308324"/>
          </a:xfrm>
          <a:prstGeom prst="rect">
            <a:avLst/>
          </a:prstGeom>
          <a:noFill/>
        </p:spPr>
        <p:txBody>
          <a:bodyPr wrap="square" rtlCol="0">
            <a:spAutoFit/>
          </a:bodyPr>
          <a:lstStyle/>
          <a:p>
            <a:r>
              <a:rPr lang="zh-CN" altLang="en-US" sz="2400" dirty="0" smtClean="0"/>
              <a:t>为了提高初至拾取检测的准确度，可采用多尺度窗口对单道地震记录进行拾取，再经过</a:t>
            </a:r>
            <a:r>
              <a:rPr lang="en-US" altLang="zh-CN" sz="2400" dirty="0" smtClean="0"/>
              <a:t>NMS</a:t>
            </a:r>
            <a:r>
              <a:rPr lang="zh-CN" altLang="en-US" sz="2400" dirty="0" smtClean="0"/>
              <a:t>算法缩小候选窗口。</a:t>
            </a:r>
            <a:endParaRPr lang="zh-CN" altLang="en-US" sz="2400" dirty="0"/>
          </a:p>
        </p:txBody>
      </p:sp>
    </p:spTree>
    <p:extLst>
      <p:ext uri="{BB962C8B-B14F-4D97-AF65-F5344CB8AC3E}">
        <p14:creationId xmlns:p14="http://schemas.microsoft.com/office/powerpoint/2010/main" val="3016006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关键技术</a:t>
            </a:r>
            <a:r>
              <a:rPr lang="en-US" altLang="zh-CN" dirty="0" smtClean="0"/>
              <a:t>——</a:t>
            </a:r>
            <a:r>
              <a:rPr lang="zh-CN" altLang="en-US" dirty="0" smtClean="0"/>
              <a:t>多道平滑</a:t>
            </a:r>
            <a:endParaRPr lang="zh-CN" altLang="en-US" dirty="0"/>
          </a:p>
        </p:txBody>
      </p:sp>
      <p:sp>
        <p:nvSpPr>
          <p:cNvPr id="5" name="文本框 4"/>
          <p:cNvSpPr txBox="1"/>
          <p:nvPr/>
        </p:nvSpPr>
        <p:spPr>
          <a:xfrm>
            <a:off x="695400" y="1275500"/>
            <a:ext cx="10609507" cy="156966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核心：通过相邻道的初至时间趋势和初至时刻能量特征，剔除并平滑异常初至走时。</a:t>
            </a:r>
            <a:endParaRPr lang="en-US" altLang="zh-CN" sz="2400" dirty="0" smtClean="0"/>
          </a:p>
          <a:p>
            <a:pPr marL="342900" indent="-342900">
              <a:buFont typeface="Arial" panose="020B0604020202020204" pitchFamily="34" charset="0"/>
              <a:buChar char="•"/>
            </a:pPr>
            <a:r>
              <a:rPr lang="zh-CN" altLang="en-US" sz="2400" dirty="0" smtClean="0"/>
              <a:t>方法：传统滤波方法（</a:t>
            </a:r>
            <a:r>
              <a:rPr lang="en-US" altLang="zh-CN" sz="2400" dirty="0" smtClean="0"/>
              <a:t>e.g. </a:t>
            </a:r>
            <a:r>
              <a:rPr lang="zh-CN" altLang="en-US" sz="2400" dirty="0" smtClean="0"/>
              <a:t>中值滤波），样条插值法，一分类法（</a:t>
            </a:r>
            <a:r>
              <a:rPr lang="en-US" altLang="zh-CN" sz="2400" dirty="0" smtClean="0"/>
              <a:t>one-</a:t>
            </a:r>
            <a:r>
              <a:rPr lang="en-US" altLang="zh-CN" sz="2400" dirty="0" err="1" smtClean="0"/>
              <a:t>classSVM</a:t>
            </a:r>
            <a:r>
              <a:rPr lang="zh-CN" altLang="en-US" sz="2400" dirty="0" smtClean="0"/>
              <a:t>），密度聚类（</a:t>
            </a:r>
            <a:r>
              <a:rPr lang="en-US" altLang="zh-CN" sz="2400" dirty="0" smtClean="0"/>
              <a:t>DBSCAN</a:t>
            </a:r>
            <a:r>
              <a:rPr lang="zh-CN" altLang="en-US" sz="2400" dirty="0" smtClean="0"/>
              <a:t>），决策树等</a:t>
            </a:r>
            <a:endParaRPr lang="en-US" altLang="zh-CN" sz="2400" dirty="0" smtClean="0"/>
          </a:p>
        </p:txBody>
      </p:sp>
    </p:spTree>
    <p:extLst>
      <p:ext uri="{BB962C8B-B14F-4D97-AF65-F5344CB8AC3E}">
        <p14:creationId xmlns:p14="http://schemas.microsoft.com/office/powerpoint/2010/main" val="984011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关键技术</a:t>
            </a:r>
            <a:r>
              <a:rPr lang="en-US" altLang="zh-CN" dirty="0" smtClean="0"/>
              <a:t>——</a:t>
            </a:r>
            <a:r>
              <a:rPr lang="zh-CN" altLang="en-US" dirty="0" smtClean="0"/>
              <a:t>叠加校偏</a:t>
            </a:r>
            <a:endParaRPr lang="zh-CN" altLang="en-US" dirty="0"/>
          </a:p>
        </p:txBody>
      </p:sp>
      <p:sp>
        <p:nvSpPr>
          <p:cNvPr id="4" name="文本框 3"/>
          <p:cNvSpPr txBox="1"/>
          <p:nvPr/>
        </p:nvSpPr>
        <p:spPr>
          <a:xfrm>
            <a:off x="695400" y="1275500"/>
            <a:ext cx="10609507" cy="3785652"/>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由于地下地壳差异，部分检波点无法接收到特定起爆点传来的地震波，因此需要对不同炮点的多炮数据进行叠加，以增强检波信号，提高初至拾取准确度。</a:t>
            </a:r>
            <a:endParaRPr lang="en-US" altLang="zh-CN" sz="2400" dirty="0" smtClean="0"/>
          </a:p>
          <a:p>
            <a:pPr marL="342900" indent="-342900">
              <a:buFont typeface="Arial" panose="020B0604020202020204" pitchFamily="34" charset="0"/>
              <a:buChar char="•"/>
            </a:pPr>
            <a:r>
              <a:rPr lang="zh-CN" altLang="en-US" sz="2400" dirty="0" smtClean="0"/>
              <a:t>偏移校正：因为每次放炮点的位置不同，地震波传播到各检波点的时间也有所差异，但是可以根据放炮点位置偏移，估算地震波的偏移量。此外，通过计算不同炮的波形特征，通过特征匹配算法也可以得到对应的偏移校正量。</a:t>
            </a:r>
            <a:endParaRPr lang="en-US" altLang="zh-CN" sz="2400" dirty="0" smtClean="0"/>
          </a:p>
          <a:p>
            <a:pPr marL="342900" indent="-342900">
              <a:buFont typeface="Arial" panose="020B0604020202020204" pitchFamily="34" charset="0"/>
              <a:buChar char="•"/>
            </a:pPr>
            <a:r>
              <a:rPr lang="zh-CN" altLang="en-US" sz="2400" dirty="0"/>
              <a:t>道集</a:t>
            </a:r>
            <a:r>
              <a:rPr lang="zh-CN" altLang="en-US" sz="2400" dirty="0" smtClean="0"/>
              <a:t>叠加：经过偏移校正后的道集数据可以相互叠加以增强检波信号，如采用均值、加权平均法、</a:t>
            </a:r>
            <a:r>
              <a:rPr lang="en-US" altLang="zh-CN" sz="2400" dirty="0" smtClean="0"/>
              <a:t>EM</a:t>
            </a:r>
            <a:r>
              <a:rPr lang="zh-CN" altLang="en-US" sz="2400" dirty="0" smtClean="0"/>
              <a:t>算法等</a:t>
            </a:r>
            <a:endParaRPr lang="en-US" altLang="zh-CN" sz="2400" dirty="0" smtClean="0"/>
          </a:p>
          <a:p>
            <a:pPr marL="342900" indent="-342900">
              <a:buFont typeface="Arial" panose="020B0604020202020204" pitchFamily="34" charset="0"/>
              <a:buChar char="•"/>
            </a:pPr>
            <a:r>
              <a:rPr lang="zh-CN" altLang="en-US" sz="2400" dirty="0" smtClean="0"/>
              <a:t>注：叠加校偏可在单道拾取前进行，也可在多道平滑后进行。前者操作简单，但会丢失部分道集相关性，后者特征保留完整，但是模型相对复杂。</a:t>
            </a:r>
            <a:endParaRPr lang="en-US" altLang="zh-CN" sz="2400" dirty="0" smtClean="0"/>
          </a:p>
        </p:txBody>
      </p:sp>
    </p:spTree>
    <p:extLst>
      <p:ext uri="{BB962C8B-B14F-4D97-AF65-F5344CB8AC3E}">
        <p14:creationId xmlns:p14="http://schemas.microsoft.com/office/powerpoint/2010/main" val="551242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可行性分析</a:t>
            </a:r>
            <a:endParaRPr lang="zh-CN" altLang="en-US" dirty="0"/>
          </a:p>
        </p:txBody>
      </p:sp>
      <p:sp>
        <p:nvSpPr>
          <p:cNvPr id="4" name="文本框 3"/>
          <p:cNvSpPr txBox="1"/>
          <p:nvPr/>
        </p:nvSpPr>
        <p:spPr>
          <a:xfrm>
            <a:off x="695400" y="1275500"/>
            <a:ext cx="10609507" cy="3785652"/>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初至拾取整体流程由数据拆分、单道拾取、多道平滑、叠加校偏和局部矫正等处理过程构成，各过程可独立、并行开发，具有可操作性和可验证性。</a:t>
            </a:r>
            <a:endParaRPr lang="en-US" altLang="zh-CN" sz="2400" dirty="0" smtClean="0"/>
          </a:p>
          <a:p>
            <a:pPr marL="342900" indent="-342900">
              <a:buFont typeface="Arial" panose="020B0604020202020204" pitchFamily="34" charset="0"/>
              <a:buChar char="•"/>
            </a:pPr>
            <a:r>
              <a:rPr lang="zh-CN" altLang="en-US" sz="2400" dirty="0" smtClean="0"/>
              <a:t>采用基于神经网络等连接主义的方法识别初至窗口的技术已经相对成熟，在国内外已有较多理论基础指导模型构建和特征工程。</a:t>
            </a:r>
            <a:endParaRPr lang="en-US" altLang="zh-CN" sz="2400" dirty="0" smtClean="0"/>
          </a:p>
          <a:p>
            <a:pPr marL="342900" indent="-342900">
              <a:buFont typeface="Arial" panose="020B0604020202020204" pitchFamily="34" charset="0"/>
              <a:buChar char="•"/>
            </a:pPr>
            <a:r>
              <a:rPr lang="zh-CN" altLang="en-US" sz="2400" dirty="0" smtClean="0"/>
              <a:t>采用基于</a:t>
            </a:r>
            <a:r>
              <a:rPr lang="en-US" altLang="zh-CN" sz="2400" dirty="0" smtClean="0"/>
              <a:t>AI</a:t>
            </a:r>
            <a:r>
              <a:rPr lang="zh-CN" altLang="en-US" sz="2400" dirty="0"/>
              <a:t>技术</a:t>
            </a:r>
            <a:r>
              <a:rPr lang="zh-CN" altLang="en-US" sz="2400" dirty="0" smtClean="0"/>
              <a:t>的初至拾取需要将每一道信号转换成窗口和标签的形式，地震记录数据充足，标签标识明确，问题空间闭合完备，适合采用有监督学习技术。</a:t>
            </a:r>
            <a:endParaRPr lang="en-US" altLang="zh-CN" sz="2400" dirty="0" smtClean="0"/>
          </a:p>
          <a:p>
            <a:pPr marL="342900" indent="-342900">
              <a:buFont typeface="Arial" panose="020B0604020202020204" pitchFamily="34" charset="0"/>
              <a:buChar char="•"/>
            </a:pPr>
            <a:r>
              <a:rPr lang="zh-CN" altLang="en-US" sz="2400" dirty="0" smtClean="0"/>
              <a:t>多道平滑的核心是滤波技术，目前传统的滤波技术和各种智能滤波技术、聚类技术以及缺失数据插值等技术发展迅速，已具备较多的理论基础和开源工具。</a:t>
            </a:r>
            <a:endParaRPr lang="en-US" altLang="zh-CN" sz="2400" dirty="0" smtClean="0"/>
          </a:p>
        </p:txBody>
      </p:sp>
    </p:spTree>
    <p:extLst>
      <p:ext uri="{BB962C8B-B14F-4D97-AF65-F5344CB8AC3E}">
        <p14:creationId xmlns:p14="http://schemas.microsoft.com/office/powerpoint/2010/main" val="1379940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预期进度安排（参考）</a:t>
            </a:r>
            <a:endParaRPr lang="zh-CN" altLang="en-US" dirty="0"/>
          </a:p>
        </p:txBody>
      </p:sp>
      <p:sp>
        <p:nvSpPr>
          <p:cNvPr id="4" name="文本框 3"/>
          <p:cNvSpPr txBox="1"/>
          <p:nvPr/>
        </p:nvSpPr>
        <p:spPr>
          <a:xfrm>
            <a:off x="695400" y="1275500"/>
            <a:ext cx="10609507" cy="341632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smtClean="0"/>
              <a:t>2018.06.25 ~ 2018.07.02	</a:t>
            </a:r>
            <a:r>
              <a:rPr lang="zh-CN" altLang="en-US" sz="2400" dirty="0" smtClean="0"/>
              <a:t>技术讨论及数据形式确定</a:t>
            </a:r>
            <a:endParaRPr lang="en-US" altLang="zh-CN" sz="2400" dirty="0" smtClean="0"/>
          </a:p>
          <a:p>
            <a:pPr marL="342900" indent="-342900">
              <a:buFont typeface="Arial" panose="020B0604020202020204" pitchFamily="34" charset="0"/>
              <a:buChar char="•"/>
            </a:pPr>
            <a:r>
              <a:rPr lang="en-US" altLang="zh-CN" sz="2400" dirty="0" smtClean="0"/>
              <a:t>2018.07</a:t>
            </a:r>
            <a:r>
              <a:rPr lang="en-US" altLang="zh-CN" sz="2400" dirty="0"/>
              <a:t>.</a:t>
            </a:r>
            <a:r>
              <a:rPr lang="en-US" altLang="zh-CN" sz="2400" dirty="0" smtClean="0"/>
              <a:t>03 ~ 2018.08.03	</a:t>
            </a:r>
            <a:r>
              <a:rPr lang="zh-CN" altLang="en-US" sz="2400" dirty="0" smtClean="0"/>
              <a:t>项目整体概要设计</a:t>
            </a:r>
            <a:endParaRPr lang="en-US" altLang="zh-CN" sz="2400" dirty="0" smtClean="0"/>
          </a:p>
          <a:p>
            <a:pPr marL="342900" indent="-342900">
              <a:buFont typeface="Arial" panose="020B0604020202020204" pitchFamily="34" charset="0"/>
              <a:buChar char="•"/>
            </a:pPr>
            <a:r>
              <a:rPr lang="en-US" altLang="zh-CN" sz="2400" dirty="0" smtClean="0"/>
              <a:t>2018.08 </a:t>
            </a:r>
            <a:r>
              <a:rPr lang="zh-CN" altLang="en-US" sz="2400" dirty="0" smtClean="0"/>
              <a:t>月 </a:t>
            </a:r>
            <a:r>
              <a:rPr lang="en-US" altLang="zh-CN" sz="2400" dirty="0" smtClean="0"/>
              <a:t>~ 2018.10</a:t>
            </a:r>
            <a:r>
              <a:rPr lang="zh-CN" altLang="en-US" sz="2400" dirty="0" smtClean="0"/>
              <a:t>月</a:t>
            </a:r>
            <a:r>
              <a:rPr lang="en-US" altLang="zh-CN" sz="2400" dirty="0" smtClean="0"/>
              <a:t>		</a:t>
            </a:r>
            <a:r>
              <a:rPr lang="zh-CN" altLang="en-US" sz="2400" dirty="0"/>
              <a:t>数据预处理与数据</a:t>
            </a:r>
            <a:r>
              <a:rPr lang="zh-CN" altLang="en-US" sz="2400" dirty="0" smtClean="0"/>
              <a:t>拆分</a:t>
            </a:r>
            <a:endParaRPr lang="en-US" altLang="zh-CN" sz="2400" dirty="0" smtClean="0"/>
          </a:p>
          <a:p>
            <a:pPr marL="342900" indent="-342900">
              <a:buFont typeface="Arial" panose="020B0604020202020204" pitchFamily="34" charset="0"/>
              <a:buChar char="•"/>
            </a:pPr>
            <a:r>
              <a:rPr lang="en-US" altLang="zh-CN" sz="2400" dirty="0" smtClean="0"/>
              <a:t>2018.10</a:t>
            </a:r>
            <a:r>
              <a:rPr lang="zh-CN" altLang="en-US" sz="2400" dirty="0" smtClean="0"/>
              <a:t>月  </a:t>
            </a:r>
            <a:r>
              <a:rPr lang="en-US" altLang="zh-CN" sz="2400" dirty="0" smtClean="0"/>
              <a:t>~ 2018.11</a:t>
            </a:r>
            <a:r>
              <a:rPr lang="zh-CN" altLang="en-US" sz="2400" dirty="0" smtClean="0"/>
              <a:t>月</a:t>
            </a:r>
            <a:r>
              <a:rPr lang="en-US" altLang="zh-CN" sz="2400" dirty="0" smtClean="0"/>
              <a:t>		</a:t>
            </a:r>
            <a:r>
              <a:rPr lang="zh-CN" altLang="en-US" sz="2400" dirty="0"/>
              <a:t>单道初至抽取技术</a:t>
            </a:r>
            <a:r>
              <a:rPr lang="zh-CN" altLang="en-US" sz="2400" dirty="0" smtClean="0"/>
              <a:t>实现</a:t>
            </a:r>
            <a:endParaRPr lang="en-US" altLang="zh-CN" sz="2400" dirty="0" smtClean="0"/>
          </a:p>
          <a:p>
            <a:pPr marL="342900" indent="-342900">
              <a:buFont typeface="Arial" panose="020B0604020202020204" pitchFamily="34" charset="0"/>
              <a:buChar char="•"/>
            </a:pPr>
            <a:r>
              <a:rPr lang="en-US" altLang="zh-CN" sz="2400" dirty="0" smtClean="0"/>
              <a:t>2018.11</a:t>
            </a:r>
            <a:r>
              <a:rPr lang="zh-CN" altLang="en-US" sz="2400" dirty="0" smtClean="0"/>
              <a:t>月  </a:t>
            </a:r>
            <a:r>
              <a:rPr lang="en-US" altLang="zh-CN" sz="2400" dirty="0" smtClean="0"/>
              <a:t>~ 2018.12</a:t>
            </a:r>
            <a:r>
              <a:rPr lang="zh-CN" altLang="en-US" sz="2400" dirty="0" smtClean="0"/>
              <a:t>月</a:t>
            </a:r>
            <a:r>
              <a:rPr lang="en-US" altLang="zh-CN" sz="2400" dirty="0" smtClean="0"/>
              <a:t>		</a:t>
            </a:r>
            <a:r>
              <a:rPr lang="zh-CN" altLang="en-US" sz="2400" dirty="0" smtClean="0"/>
              <a:t>多道平滑技术实现</a:t>
            </a:r>
            <a:endParaRPr lang="en-US" altLang="zh-CN" sz="2400" dirty="0" smtClean="0"/>
          </a:p>
          <a:p>
            <a:pPr marL="342900" indent="-342900">
              <a:buFont typeface="Arial" panose="020B0604020202020204" pitchFamily="34" charset="0"/>
              <a:buChar char="•"/>
            </a:pPr>
            <a:r>
              <a:rPr lang="en-US" altLang="zh-CN" sz="2400" dirty="0" smtClean="0"/>
              <a:t>2018.12</a:t>
            </a:r>
            <a:r>
              <a:rPr lang="zh-CN" altLang="en-US" sz="2400" dirty="0" smtClean="0"/>
              <a:t>月  </a:t>
            </a:r>
            <a:r>
              <a:rPr lang="en-US" altLang="zh-CN" sz="2400" dirty="0" smtClean="0"/>
              <a:t>~ 2019.01</a:t>
            </a:r>
            <a:r>
              <a:rPr lang="zh-CN" altLang="en-US" sz="2400" dirty="0" smtClean="0"/>
              <a:t>月</a:t>
            </a:r>
            <a:r>
              <a:rPr lang="en-US" altLang="zh-CN" sz="2400" dirty="0" smtClean="0"/>
              <a:t>		</a:t>
            </a:r>
            <a:r>
              <a:rPr lang="zh-CN" altLang="en-US" sz="2400" dirty="0" smtClean="0"/>
              <a:t>多炮叠加校偏技术实现 </a:t>
            </a:r>
            <a:endParaRPr lang="en-US" altLang="zh-CN" sz="2400" dirty="0" smtClean="0"/>
          </a:p>
          <a:p>
            <a:pPr marL="342900" indent="-342900">
              <a:buFont typeface="Arial" panose="020B0604020202020204" pitchFamily="34" charset="0"/>
              <a:buChar char="•"/>
            </a:pPr>
            <a:r>
              <a:rPr lang="en-US" altLang="zh-CN" sz="2400" dirty="0" smtClean="0"/>
              <a:t>2019.01</a:t>
            </a:r>
            <a:r>
              <a:rPr lang="zh-CN" altLang="en-US" sz="2400" dirty="0" smtClean="0"/>
              <a:t>月  </a:t>
            </a:r>
            <a:r>
              <a:rPr lang="en-US" altLang="zh-CN" sz="2400" dirty="0" smtClean="0"/>
              <a:t>~ 2019.02</a:t>
            </a:r>
            <a:r>
              <a:rPr lang="zh-CN" altLang="en-US" sz="2400" dirty="0" smtClean="0"/>
              <a:t>月</a:t>
            </a:r>
            <a:r>
              <a:rPr lang="en-US" altLang="zh-CN" sz="2400" dirty="0" smtClean="0"/>
              <a:t>		</a:t>
            </a:r>
            <a:r>
              <a:rPr lang="zh-CN" altLang="en-US" sz="2400" dirty="0" smtClean="0"/>
              <a:t>初至拾取结果</a:t>
            </a:r>
            <a:r>
              <a:rPr lang="en-US" altLang="zh-CN" sz="2400" dirty="0" smtClean="0"/>
              <a:t>AB</a:t>
            </a:r>
            <a:r>
              <a:rPr lang="zh-CN" altLang="en-US" sz="2400" dirty="0" smtClean="0"/>
              <a:t>测试</a:t>
            </a:r>
            <a:endParaRPr lang="en-US" altLang="zh-CN" sz="2400" dirty="0" smtClean="0"/>
          </a:p>
          <a:p>
            <a:pPr marL="342900" indent="-342900">
              <a:buFont typeface="Arial" panose="020B0604020202020204" pitchFamily="34" charset="0"/>
              <a:buChar char="•"/>
            </a:pPr>
            <a:r>
              <a:rPr lang="en-US" altLang="zh-CN" sz="2400" dirty="0" smtClean="0"/>
              <a:t>2019.02</a:t>
            </a:r>
            <a:r>
              <a:rPr lang="zh-CN" altLang="en-US" sz="2400" dirty="0" smtClean="0"/>
              <a:t>月  </a:t>
            </a:r>
            <a:r>
              <a:rPr lang="en-US" altLang="zh-CN" sz="2400" dirty="0" smtClean="0"/>
              <a:t>~ 2019.04</a:t>
            </a:r>
            <a:r>
              <a:rPr lang="zh-CN" altLang="en-US" sz="2400" dirty="0" smtClean="0"/>
              <a:t>月</a:t>
            </a:r>
            <a:r>
              <a:rPr lang="en-US" altLang="zh-CN" sz="2400" dirty="0" smtClean="0"/>
              <a:t>		</a:t>
            </a:r>
            <a:r>
              <a:rPr lang="zh-CN" altLang="en-US" sz="2400" dirty="0" smtClean="0"/>
              <a:t>结果优化及撰写技术文档</a:t>
            </a:r>
            <a:endParaRPr lang="en-US" altLang="zh-CN" sz="2400" dirty="0" smtClean="0"/>
          </a:p>
          <a:p>
            <a:pPr marL="342900" indent="-342900">
              <a:buFont typeface="Arial" panose="020B0604020202020204" pitchFamily="34" charset="0"/>
              <a:buChar char="•"/>
            </a:pPr>
            <a:endParaRPr lang="en-US" altLang="zh-CN" sz="2400" dirty="0" smtClean="0"/>
          </a:p>
        </p:txBody>
      </p:sp>
    </p:spTree>
    <p:extLst>
      <p:ext uri="{BB962C8B-B14F-4D97-AF65-F5344CB8AC3E}">
        <p14:creationId xmlns:p14="http://schemas.microsoft.com/office/powerpoint/2010/main" val="2436849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Lst>
          </a:blip>
          <a:srcRect t="46078" b="12078"/>
          <a:stretch/>
        </p:blipFill>
        <p:spPr>
          <a:xfrm>
            <a:off x="0" y="1484784"/>
            <a:ext cx="12192000" cy="2304256"/>
          </a:xfrm>
          <a:prstGeom prst="rect">
            <a:avLst/>
          </a:prstGeom>
        </p:spPr>
      </p:pic>
      <p:sp>
        <p:nvSpPr>
          <p:cNvPr id="4098" name="Titre 1"/>
          <p:cNvSpPr>
            <a:spLocks noGrp="1"/>
          </p:cNvSpPr>
          <p:nvPr>
            <p:ph type="title"/>
          </p:nvPr>
        </p:nvSpPr>
        <p:spPr>
          <a:xfrm>
            <a:off x="976404" y="2163068"/>
            <a:ext cx="10363200" cy="1362075"/>
          </a:xfrm>
        </p:spPr>
        <p:txBody>
          <a:bodyPr/>
          <a:lstStyle/>
          <a:p>
            <a:pPr algn="ctr"/>
            <a:r>
              <a:rPr lang="zh-CN" altLang="en-US" sz="6000" dirty="0" smtClean="0">
                <a:solidFill>
                  <a:schemeClr val="bg1"/>
                </a:solidFill>
              </a:rPr>
              <a:t>谢谢！</a:t>
            </a:r>
            <a:r>
              <a:rPr lang="en-US" altLang="zh-CN" sz="6000" dirty="0" smtClean="0">
                <a:solidFill>
                  <a:schemeClr val="bg1"/>
                </a:solidFill>
              </a:rPr>
              <a:t/>
            </a:r>
            <a:br>
              <a:rPr lang="en-US" altLang="zh-CN" sz="6000" dirty="0" smtClean="0">
                <a:solidFill>
                  <a:schemeClr val="bg1"/>
                </a:solidFill>
              </a:rPr>
            </a:br>
            <a:r>
              <a:rPr lang="zh-CN" altLang="en-US" sz="2800" dirty="0" smtClean="0">
                <a:solidFill>
                  <a:schemeClr val="bg1"/>
                </a:solidFill>
              </a:rPr>
              <a:t>浪潮</a:t>
            </a:r>
            <a:r>
              <a:rPr lang="en-US" altLang="zh-CN" sz="2800" dirty="0" smtClean="0">
                <a:solidFill>
                  <a:schemeClr val="bg1"/>
                </a:solidFill>
              </a:rPr>
              <a:t>AI</a:t>
            </a:r>
            <a:r>
              <a:rPr lang="zh-CN" altLang="en-US" sz="2800" dirty="0" smtClean="0">
                <a:solidFill>
                  <a:schemeClr val="bg1"/>
                </a:solidFill>
              </a:rPr>
              <a:t>，助力中国企业人工智能发展之路</a:t>
            </a:r>
            <a:endParaRPr lang="fr-FR" altLang="zh-CN" sz="6000" dirty="0" smtClean="0">
              <a:solidFill>
                <a:schemeClr val="bg1"/>
              </a:solidFill>
            </a:endParaRPr>
          </a:p>
        </p:txBody>
      </p:sp>
      <p:sp>
        <p:nvSpPr>
          <p:cNvPr id="2" name="副标题 1"/>
          <p:cNvSpPr>
            <a:spLocks noGrp="1"/>
          </p:cNvSpPr>
          <p:nvPr>
            <p:ph type="body" idx="1"/>
          </p:nvPr>
        </p:nvSpPr>
        <p:spPr>
          <a:xfrm>
            <a:off x="4165600" y="4437112"/>
            <a:ext cx="3935080" cy="1152128"/>
          </a:xfrm>
        </p:spPr>
        <p:txBody>
          <a:bodyPr/>
          <a:lstStyle/>
          <a:p>
            <a:pPr algn="ctr"/>
            <a:r>
              <a:rPr lang="zh-CN" altLang="en-US" dirty="0">
                <a:solidFill>
                  <a:schemeClr val="tx1"/>
                </a:solidFill>
              </a:rPr>
              <a:t>技术</a:t>
            </a:r>
            <a:r>
              <a:rPr lang="zh-CN" altLang="en-US" dirty="0" smtClean="0">
                <a:solidFill>
                  <a:schemeClr val="tx1"/>
                </a:solidFill>
              </a:rPr>
              <a:t>支持</a:t>
            </a:r>
            <a:endParaRPr lang="en-US" altLang="zh-CN" dirty="0" smtClean="0">
              <a:solidFill>
                <a:schemeClr val="tx1"/>
              </a:solidFill>
            </a:endParaRPr>
          </a:p>
          <a:p>
            <a:pPr algn="ctr"/>
            <a:r>
              <a:rPr lang="zh-CN" altLang="en-US" dirty="0" smtClean="0">
                <a:solidFill>
                  <a:schemeClr val="tx1"/>
                </a:solidFill>
              </a:rPr>
              <a:t>李峰</a:t>
            </a:r>
            <a:endParaRPr lang="en-US" altLang="zh-CN" dirty="0" smtClean="0">
              <a:solidFill>
                <a:schemeClr val="tx1"/>
              </a:solidFill>
            </a:endParaRPr>
          </a:p>
          <a:p>
            <a:pPr algn="ctr"/>
            <a:r>
              <a:rPr lang="en-US" altLang="zh-CN" dirty="0" smtClean="0">
                <a:solidFill>
                  <a:schemeClr val="tx1"/>
                </a:solidFill>
              </a:rPr>
              <a:t>lif_lc@Inspur.com</a:t>
            </a:r>
            <a:endParaRPr lang="zh-CN" altLang="en-US" dirty="0">
              <a:solidFill>
                <a:schemeClr val="tx1"/>
              </a:solidFill>
            </a:endParaRPr>
          </a:p>
        </p:txBody>
      </p:sp>
      <p:sp>
        <p:nvSpPr>
          <p:cNvPr id="3" name="页脚占位符 2"/>
          <p:cNvSpPr>
            <a:spLocks noGrp="1"/>
          </p:cNvSpPr>
          <p:nvPr>
            <p:ph type="ftr" sz="quarter" idx="11"/>
          </p:nvPr>
        </p:nvSpPr>
        <p:spPr/>
        <p:txBody>
          <a:bodyPr/>
          <a:lstStyle/>
          <a:p>
            <a:r>
              <a:rPr lang="zh-CN" altLang="en-US" dirty="0" smtClean="0">
                <a:solidFill>
                  <a:prstClr val="black"/>
                </a:solidFill>
              </a:rPr>
              <a:t>人工智能与高性能产品服务部</a:t>
            </a:r>
            <a:endParaRPr lang="zh-CN" altLang="zh-CN" dirty="0">
              <a:solidFill>
                <a:prstClr val="black"/>
              </a:solidFill>
            </a:endParaRPr>
          </a:p>
        </p:txBody>
      </p:sp>
    </p:spTree>
    <p:extLst>
      <p:ext uri="{BB962C8B-B14F-4D97-AF65-F5344CB8AC3E}">
        <p14:creationId xmlns:p14="http://schemas.microsoft.com/office/powerpoint/2010/main" val="2078448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83432" y="524563"/>
            <a:ext cx="1901903" cy="1901902"/>
            <a:chOff x="2822727" y="1609004"/>
            <a:chExt cx="3721899" cy="3721898"/>
          </a:xfrm>
        </p:grpSpPr>
        <p:sp>
          <p:nvSpPr>
            <p:cNvPr id="24" name="MH_Others_1"/>
            <p:cNvSpPr/>
            <p:nvPr>
              <p:custDataLst>
                <p:tags r:id="rId15"/>
              </p:custDataLst>
            </p:nvPr>
          </p:nvSpPr>
          <p:spPr>
            <a:xfrm>
              <a:off x="3638885" y="2432419"/>
              <a:ext cx="2044489" cy="2044489"/>
            </a:xfrm>
            <a:prstGeom prst="ellipse">
              <a:avLst/>
            </a:prstGeom>
            <a:solidFill>
              <a:srgbClr val="078E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MH_Others_2"/>
            <p:cNvSpPr/>
            <p:nvPr>
              <p:custDataLst>
                <p:tags r:id="rId16"/>
              </p:custDataLst>
            </p:nvPr>
          </p:nvSpPr>
          <p:spPr>
            <a:xfrm>
              <a:off x="2822727" y="1609004"/>
              <a:ext cx="3721899" cy="3721898"/>
            </a:xfrm>
            <a:prstGeom prst="ellipse">
              <a:avLst/>
            </a:prstGeom>
            <a:noFill/>
            <a:ln>
              <a:solidFill>
                <a:srgbClr val="39A7F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 name="MH_Others_3"/>
            <p:cNvSpPr/>
            <p:nvPr>
              <p:custDataLst>
                <p:tags r:id="rId17"/>
              </p:custDataLst>
            </p:nvPr>
          </p:nvSpPr>
          <p:spPr>
            <a:xfrm>
              <a:off x="3780459" y="2592230"/>
              <a:ext cx="1744466" cy="1744466"/>
            </a:xfrm>
            <a:prstGeom prst="ellipse">
              <a:avLst/>
            </a:prstGeom>
            <a:solidFill>
              <a:srgbClr val="044D8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55000" lnSpcReduction="20000"/>
            </a:bodyPr>
            <a:lstStyle/>
            <a:p>
              <a:pPr lvl="0" algn="ctr"/>
              <a:r>
                <a:rPr lang="zh-CN" altLang="en-US" sz="4400" dirty="0">
                  <a:solidFill>
                    <a:srgbClr val="FFFFFF"/>
                  </a:solidFill>
                  <a:latin typeface="微软雅黑" panose="020B0503020204020204" pitchFamily="34" charset="-122"/>
                  <a:ea typeface="微软雅黑" panose="020B0503020204020204" pitchFamily="34" charset="-122"/>
                </a:rPr>
                <a:t>目录</a:t>
              </a:r>
              <a:endParaRPr lang="en-US" altLang="zh-CN" sz="4400" dirty="0">
                <a:solidFill>
                  <a:srgbClr val="FFFFFF"/>
                </a:solidFill>
                <a:latin typeface="微软雅黑" panose="020B0503020204020204" pitchFamily="34" charset="-122"/>
                <a:ea typeface="微软雅黑" panose="020B0503020204020204" pitchFamily="34" charset="-122"/>
              </a:endParaRPr>
            </a:p>
            <a:p>
              <a:pPr lvl="0" algn="ctr"/>
              <a:r>
                <a:rPr lang="en-US" altLang="zh-CN" sz="1400" dirty="0">
                  <a:solidFill>
                    <a:srgbClr val="FFFFFF"/>
                  </a:solidFill>
                  <a:latin typeface="微软雅黑" panose="020B0503020204020204" pitchFamily="34" charset="-122"/>
                  <a:ea typeface="微软雅黑" panose="020B0503020204020204" pitchFamily="34" charset="-122"/>
                </a:rPr>
                <a:t>CONTENTS</a:t>
              </a: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sp>
        <p:nvSpPr>
          <p:cNvPr id="7" name="MH_Entry_1"/>
          <p:cNvSpPr>
            <a:spLocks noChangeArrowheads="1"/>
          </p:cNvSpPr>
          <p:nvPr>
            <p:custDataLst>
              <p:tags r:id="rId2"/>
            </p:custDataLst>
          </p:nvPr>
        </p:nvSpPr>
        <p:spPr bwMode="auto">
          <a:xfrm>
            <a:off x="3677860" y="1844824"/>
            <a:ext cx="2218370" cy="767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ctr" anchorCtr="0">
            <a:normAutofit/>
          </a:bodyPr>
          <a:lstStyle/>
          <a:p>
            <a:pPr>
              <a:lnSpc>
                <a:spcPct val="120000"/>
              </a:lnSpc>
              <a:spcBef>
                <a:spcPct val="0"/>
              </a:spcBef>
              <a:buFont typeface="Arial" panose="020B0604020202020204" pitchFamily="34" charset="0"/>
              <a:buNone/>
            </a:pPr>
            <a:r>
              <a:rPr lang="zh-CN" altLang="en-US" sz="2800" b="1" dirty="0" smtClean="0">
                <a:solidFill>
                  <a:schemeClr val="tx1">
                    <a:lumMod val="50000"/>
                  </a:schemeClr>
                </a:solidFill>
                <a:latin typeface="微软雅黑" panose="020B0503020204020204" pitchFamily="34" charset="-122"/>
                <a:ea typeface="微软雅黑" panose="020B0503020204020204" pitchFamily="34" charset="-122"/>
              </a:rPr>
              <a:t>研究意义</a:t>
            </a:r>
            <a:endParaRPr lang="zh-CN" altLang="en-US" sz="2800" b="1" dirty="0">
              <a:solidFill>
                <a:schemeClr val="tx1">
                  <a:lumMod val="50000"/>
                </a:schemeClr>
              </a:solidFill>
              <a:latin typeface="微软雅黑" panose="020B0503020204020204" pitchFamily="34" charset="-122"/>
              <a:ea typeface="微软雅黑" panose="020B0503020204020204" pitchFamily="34" charset="-122"/>
            </a:endParaRPr>
          </a:p>
        </p:txBody>
      </p:sp>
      <p:sp>
        <p:nvSpPr>
          <p:cNvPr id="8" name="MH_Entry_2"/>
          <p:cNvSpPr>
            <a:spLocks noChangeArrowheads="1"/>
          </p:cNvSpPr>
          <p:nvPr>
            <p:custDataLst>
              <p:tags r:id="rId3"/>
            </p:custDataLst>
          </p:nvPr>
        </p:nvSpPr>
        <p:spPr bwMode="auto">
          <a:xfrm>
            <a:off x="3677859" y="3010353"/>
            <a:ext cx="2218370" cy="767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ctr" anchorCtr="0">
            <a:noAutofit/>
          </a:bodyPr>
          <a:lstStyle/>
          <a:p>
            <a:pPr>
              <a:lnSpc>
                <a:spcPct val="120000"/>
              </a:lnSpc>
              <a:spcBef>
                <a:spcPct val="0"/>
              </a:spcBef>
            </a:pPr>
            <a:r>
              <a:rPr lang="zh-CN" altLang="en-US" sz="2800" b="1" dirty="0">
                <a:solidFill>
                  <a:schemeClr val="tx1">
                    <a:lumMod val="50000"/>
                  </a:schemeClr>
                </a:solidFill>
                <a:latin typeface="微软雅黑" panose="020B0503020204020204" pitchFamily="34" charset="-122"/>
                <a:ea typeface="微软雅黑" panose="020B0503020204020204" pitchFamily="34" charset="-122"/>
              </a:rPr>
              <a:t>研究现状</a:t>
            </a:r>
          </a:p>
        </p:txBody>
      </p:sp>
      <p:sp>
        <p:nvSpPr>
          <p:cNvPr id="19" name="MH_Entry_3"/>
          <p:cNvSpPr>
            <a:spLocks noChangeArrowheads="1"/>
          </p:cNvSpPr>
          <p:nvPr>
            <p:custDataLst>
              <p:tags r:id="rId4"/>
            </p:custDataLst>
          </p:nvPr>
        </p:nvSpPr>
        <p:spPr bwMode="auto">
          <a:xfrm>
            <a:off x="6949788" y="3696684"/>
            <a:ext cx="4194462" cy="767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ctr" anchorCtr="0">
            <a:normAutofit/>
          </a:bodyPr>
          <a:lstStyle/>
          <a:p>
            <a:pPr>
              <a:lnSpc>
                <a:spcPct val="120000"/>
              </a:lnSpc>
              <a:spcBef>
                <a:spcPct val="0"/>
              </a:spcBef>
              <a:buFont typeface="Arial" panose="020B0604020202020204" pitchFamily="34" charset="0"/>
              <a:buNone/>
            </a:pPr>
            <a:endParaRPr lang="zh-CN" altLang="en-US" sz="2800" b="1" dirty="0">
              <a:solidFill>
                <a:schemeClr val="tx1">
                  <a:lumMod val="50000"/>
                </a:schemeClr>
              </a:solidFill>
              <a:latin typeface="微软雅黑" panose="020B0503020204020204" pitchFamily="34" charset="-122"/>
              <a:ea typeface="微软雅黑" panose="020B0503020204020204" pitchFamily="34" charset="-122"/>
            </a:endParaRPr>
          </a:p>
        </p:txBody>
      </p:sp>
      <p:sp>
        <p:nvSpPr>
          <p:cNvPr id="15" name="MH_Number_1"/>
          <p:cNvSpPr/>
          <p:nvPr>
            <p:custDataLst>
              <p:tags r:id="rId5"/>
            </p:custDataLst>
          </p:nvPr>
        </p:nvSpPr>
        <p:spPr>
          <a:xfrm>
            <a:off x="2927648" y="1952994"/>
            <a:ext cx="551226" cy="551226"/>
          </a:xfrm>
          <a:prstGeom prst="ellipse">
            <a:avLst/>
          </a:prstGeom>
          <a:solidFill>
            <a:srgbClr val="078E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2500" lnSpcReduction="20000"/>
          </a:bodyPr>
          <a:lstStyle/>
          <a:p>
            <a:pPr algn="ctr"/>
            <a:r>
              <a:rPr lang="en-US" altLang="zh-CN"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rPr>
              <a:t>1</a:t>
            </a: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7" name="MH_Number_2"/>
          <p:cNvSpPr/>
          <p:nvPr>
            <p:custDataLst>
              <p:tags r:id="rId6"/>
            </p:custDataLst>
          </p:nvPr>
        </p:nvSpPr>
        <p:spPr>
          <a:xfrm>
            <a:off x="2927648" y="3118523"/>
            <a:ext cx="551226" cy="551226"/>
          </a:xfrm>
          <a:prstGeom prst="ellipse">
            <a:avLst/>
          </a:prstGeom>
          <a:solidFill>
            <a:srgbClr val="078E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2500" lnSpcReduction="20000"/>
          </a:bodyPr>
          <a:lstStyle/>
          <a:p>
            <a:pPr algn="ctr"/>
            <a:r>
              <a:rPr lang="en-US" altLang="zh-CN"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rPr>
              <a:t>2</a:t>
            </a: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1" name="MH_Number_3"/>
          <p:cNvSpPr/>
          <p:nvPr>
            <p:custDataLst>
              <p:tags r:id="rId7"/>
            </p:custDataLst>
          </p:nvPr>
        </p:nvSpPr>
        <p:spPr>
          <a:xfrm>
            <a:off x="2927648" y="4284052"/>
            <a:ext cx="551226" cy="551226"/>
          </a:xfrm>
          <a:prstGeom prst="ellipse">
            <a:avLst/>
          </a:prstGeom>
          <a:solidFill>
            <a:srgbClr val="078E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2500" lnSpcReduction="20000"/>
          </a:bodyPr>
          <a:lstStyle/>
          <a:p>
            <a:pPr algn="ctr"/>
            <a:r>
              <a:rPr lang="en-US" altLang="zh-CN"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rPr>
              <a:t>3</a:t>
            </a: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2" name="MH_Entry_2"/>
          <p:cNvSpPr>
            <a:spLocks noChangeArrowheads="1"/>
          </p:cNvSpPr>
          <p:nvPr>
            <p:custDataLst>
              <p:tags r:id="rId8"/>
            </p:custDataLst>
          </p:nvPr>
        </p:nvSpPr>
        <p:spPr bwMode="auto">
          <a:xfrm>
            <a:off x="3677859" y="4175882"/>
            <a:ext cx="2218370" cy="767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ctr" anchorCtr="0">
            <a:noAutofit/>
          </a:bodyPr>
          <a:lstStyle/>
          <a:p>
            <a:pPr>
              <a:lnSpc>
                <a:spcPct val="120000"/>
              </a:lnSpc>
              <a:spcBef>
                <a:spcPct val="0"/>
              </a:spcBef>
            </a:pPr>
            <a:r>
              <a:rPr lang="zh-CN" altLang="en-US" sz="2800" b="1" dirty="0" smtClean="0">
                <a:solidFill>
                  <a:schemeClr val="tx1">
                    <a:lumMod val="50000"/>
                  </a:schemeClr>
                </a:solidFill>
                <a:latin typeface="微软雅黑" panose="020B0503020204020204" pitchFamily="34" charset="-122"/>
                <a:ea typeface="微软雅黑" panose="020B0503020204020204" pitchFamily="34" charset="-122"/>
              </a:rPr>
              <a:t>研究内容</a:t>
            </a:r>
            <a:endParaRPr lang="zh-CN" altLang="en-US" sz="2800" b="1" dirty="0">
              <a:solidFill>
                <a:schemeClr val="tx1">
                  <a:lumMod val="50000"/>
                </a:schemeClr>
              </a:solidFill>
              <a:latin typeface="微软雅黑" panose="020B0503020204020204" pitchFamily="34" charset="-122"/>
              <a:ea typeface="微软雅黑" panose="020B0503020204020204" pitchFamily="34" charset="-122"/>
            </a:endParaRPr>
          </a:p>
        </p:txBody>
      </p:sp>
      <p:sp>
        <p:nvSpPr>
          <p:cNvPr id="13" name="MH_Number_3"/>
          <p:cNvSpPr/>
          <p:nvPr>
            <p:custDataLst>
              <p:tags r:id="rId9"/>
            </p:custDataLst>
          </p:nvPr>
        </p:nvSpPr>
        <p:spPr>
          <a:xfrm>
            <a:off x="6678774" y="1952994"/>
            <a:ext cx="551226" cy="551226"/>
          </a:xfrm>
          <a:prstGeom prst="ellipse">
            <a:avLst/>
          </a:prstGeom>
          <a:solidFill>
            <a:srgbClr val="078E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2500" lnSpcReduction="20000"/>
          </a:bodyPr>
          <a:lstStyle/>
          <a:p>
            <a:pPr algn="ctr"/>
            <a:r>
              <a:rPr lang="en-US" altLang="zh-CN"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rPr>
              <a:t>4</a:t>
            </a: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MH_Entry_2"/>
          <p:cNvSpPr>
            <a:spLocks noChangeArrowheads="1"/>
          </p:cNvSpPr>
          <p:nvPr>
            <p:custDataLst>
              <p:tags r:id="rId10"/>
            </p:custDataLst>
          </p:nvPr>
        </p:nvSpPr>
        <p:spPr bwMode="auto">
          <a:xfrm>
            <a:off x="7428985" y="1844824"/>
            <a:ext cx="2218370" cy="767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ctr" anchorCtr="0">
            <a:noAutofit/>
          </a:bodyPr>
          <a:lstStyle/>
          <a:p>
            <a:pPr>
              <a:lnSpc>
                <a:spcPct val="120000"/>
              </a:lnSpc>
              <a:spcBef>
                <a:spcPct val="0"/>
              </a:spcBef>
            </a:pPr>
            <a:r>
              <a:rPr lang="zh-CN" altLang="en-US" sz="2800" b="1" dirty="0" smtClean="0">
                <a:solidFill>
                  <a:schemeClr val="tx1">
                    <a:lumMod val="50000"/>
                  </a:schemeClr>
                </a:solidFill>
                <a:latin typeface="微软雅黑" panose="020B0503020204020204" pitchFamily="34" charset="-122"/>
                <a:ea typeface="微软雅黑" panose="020B0503020204020204" pitchFamily="34" charset="-122"/>
              </a:rPr>
              <a:t>关键问题</a:t>
            </a:r>
            <a:endParaRPr lang="zh-CN" altLang="en-US" sz="2800" b="1" dirty="0">
              <a:solidFill>
                <a:schemeClr val="tx1">
                  <a:lumMod val="50000"/>
                </a:schemeClr>
              </a:solidFill>
              <a:latin typeface="微软雅黑" panose="020B0503020204020204" pitchFamily="34" charset="-122"/>
              <a:ea typeface="微软雅黑" panose="020B0503020204020204" pitchFamily="34" charset="-122"/>
            </a:endParaRPr>
          </a:p>
        </p:txBody>
      </p:sp>
      <p:sp>
        <p:nvSpPr>
          <p:cNvPr id="16" name="MH_Number_3"/>
          <p:cNvSpPr/>
          <p:nvPr>
            <p:custDataLst>
              <p:tags r:id="rId11"/>
            </p:custDataLst>
          </p:nvPr>
        </p:nvSpPr>
        <p:spPr>
          <a:xfrm>
            <a:off x="6678774" y="3120258"/>
            <a:ext cx="551226" cy="551226"/>
          </a:xfrm>
          <a:prstGeom prst="ellipse">
            <a:avLst/>
          </a:prstGeom>
          <a:solidFill>
            <a:srgbClr val="078E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2500" lnSpcReduction="20000"/>
          </a:bodyPr>
          <a:lstStyle/>
          <a:p>
            <a:pPr algn="ctr"/>
            <a:r>
              <a:rPr lang="en-US" altLang="zh-CN"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rPr>
              <a:t>5</a:t>
            </a: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8" name="MH_Entry_2"/>
          <p:cNvSpPr>
            <a:spLocks noChangeArrowheads="1"/>
          </p:cNvSpPr>
          <p:nvPr>
            <p:custDataLst>
              <p:tags r:id="rId12"/>
            </p:custDataLst>
          </p:nvPr>
        </p:nvSpPr>
        <p:spPr bwMode="auto">
          <a:xfrm>
            <a:off x="7428985" y="3012088"/>
            <a:ext cx="2218370" cy="767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ctr" anchorCtr="0">
            <a:noAutofit/>
          </a:bodyPr>
          <a:lstStyle/>
          <a:p>
            <a:pPr>
              <a:lnSpc>
                <a:spcPct val="120000"/>
              </a:lnSpc>
              <a:spcBef>
                <a:spcPct val="0"/>
              </a:spcBef>
            </a:pPr>
            <a:r>
              <a:rPr lang="zh-CN" altLang="en-US" sz="2800" b="1" dirty="0">
                <a:solidFill>
                  <a:schemeClr val="tx1">
                    <a:lumMod val="50000"/>
                  </a:schemeClr>
                </a:solidFill>
                <a:latin typeface="微软雅黑" panose="020B0503020204020204" pitchFamily="34" charset="-122"/>
                <a:ea typeface="微软雅黑" panose="020B0503020204020204" pitchFamily="34" charset="-122"/>
              </a:rPr>
              <a:t>技术路线</a:t>
            </a:r>
          </a:p>
        </p:txBody>
      </p:sp>
      <p:sp>
        <p:nvSpPr>
          <p:cNvPr id="20" name="MH_Number_3"/>
          <p:cNvSpPr/>
          <p:nvPr>
            <p:custDataLst>
              <p:tags r:id="rId13"/>
            </p:custDataLst>
          </p:nvPr>
        </p:nvSpPr>
        <p:spPr>
          <a:xfrm>
            <a:off x="6678774" y="4284052"/>
            <a:ext cx="551226" cy="551226"/>
          </a:xfrm>
          <a:prstGeom prst="ellipse">
            <a:avLst/>
          </a:prstGeom>
          <a:solidFill>
            <a:srgbClr val="078E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2500" lnSpcReduction="20000"/>
          </a:bodyPr>
          <a:lstStyle/>
          <a:p>
            <a:pPr algn="ctr"/>
            <a:r>
              <a:rPr lang="en-US" altLang="zh-CN"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rPr>
              <a:t>6</a:t>
            </a:r>
            <a:endParaRPr lang="zh-CN" altLang="en-US" sz="2400" dirty="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2" name="MH_Entry_2"/>
          <p:cNvSpPr>
            <a:spLocks noChangeArrowheads="1"/>
          </p:cNvSpPr>
          <p:nvPr>
            <p:custDataLst>
              <p:tags r:id="rId14"/>
            </p:custDataLst>
          </p:nvPr>
        </p:nvSpPr>
        <p:spPr bwMode="auto">
          <a:xfrm>
            <a:off x="7428985" y="4175882"/>
            <a:ext cx="2218370" cy="767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ctr" anchorCtr="0">
            <a:noAutofit/>
          </a:bodyPr>
          <a:lstStyle/>
          <a:p>
            <a:pPr>
              <a:lnSpc>
                <a:spcPct val="120000"/>
              </a:lnSpc>
              <a:spcBef>
                <a:spcPct val="0"/>
              </a:spcBef>
            </a:pPr>
            <a:r>
              <a:rPr lang="zh-CN" altLang="en-US" sz="2800" b="1" dirty="0" smtClean="0">
                <a:solidFill>
                  <a:schemeClr val="tx1">
                    <a:lumMod val="50000"/>
                  </a:schemeClr>
                </a:solidFill>
                <a:latin typeface="微软雅黑" panose="020B0503020204020204" pitchFamily="34" charset="-122"/>
                <a:ea typeface="微软雅黑" panose="020B0503020204020204" pitchFamily="34" charset="-122"/>
              </a:rPr>
              <a:t>可行性分析</a:t>
            </a:r>
            <a:endParaRPr lang="zh-CN" altLang="en-US" sz="2800" b="1" dirty="0">
              <a:solidFill>
                <a:schemeClr val="tx1">
                  <a:lumMod val="50000"/>
                </a:schemeClr>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288429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研究意义</a:t>
            </a:r>
          </a:p>
        </p:txBody>
      </p:sp>
      <p:sp>
        <p:nvSpPr>
          <p:cNvPr id="2" name="页脚占位符 1"/>
          <p:cNvSpPr>
            <a:spLocks noGrp="1"/>
          </p:cNvSpPr>
          <p:nvPr>
            <p:ph type="ftr" sz="quarter" idx="3"/>
          </p:nvPr>
        </p:nvSpPr>
        <p:spPr/>
        <p:txBody>
          <a:bodyPr/>
          <a:lstStyle/>
          <a:p>
            <a:endParaRPr lang="zh-CN" altLang="en-US"/>
          </a:p>
        </p:txBody>
      </p:sp>
      <p:sp>
        <p:nvSpPr>
          <p:cNvPr id="3" name="灯片编号占位符 2"/>
          <p:cNvSpPr>
            <a:spLocks noGrp="1"/>
          </p:cNvSpPr>
          <p:nvPr>
            <p:ph type="sldNum" sz="quarter" idx="4"/>
          </p:nvPr>
        </p:nvSpPr>
        <p:spPr/>
        <p:txBody>
          <a:bodyPr/>
          <a:lstStyle/>
          <a:p>
            <a:fld id="{3B908D4A-6CEF-4FA2-8EC2-9680551581D9}" type="slidenum">
              <a:rPr lang="zh-CN" altLang="en-US" smtClean="0"/>
              <a:t>3</a:t>
            </a:fld>
            <a:endParaRPr lang="zh-CN" altLang="en-US"/>
          </a:p>
        </p:txBody>
      </p:sp>
      <p:sp>
        <p:nvSpPr>
          <p:cNvPr id="5" name="文本框 4"/>
          <p:cNvSpPr txBox="1"/>
          <p:nvPr/>
        </p:nvSpPr>
        <p:spPr>
          <a:xfrm>
            <a:off x="1127449" y="1628800"/>
            <a:ext cx="10537504" cy="2677656"/>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smtClean="0"/>
              <a:t>地震资料初至拾取技术是静校正、层析成像及</a:t>
            </a:r>
            <a:r>
              <a:rPr lang="en-US" altLang="zh-CN" sz="2800" dirty="0" smtClean="0"/>
              <a:t>VSP</a:t>
            </a:r>
            <a:r>
              <a:rPr lang="zh-CN" altLang="en-US" sz="2800" dirty="0" smtClean="0"/>
              <a:t>等技术的关键，初至拾取的正确与否，在很大程度上影响后续处理的精度。在地表复杂及信噪比较低的情况下，目前仍然无法取得满意的拾取结果。</a:t>
            </a:r>
            <a:endParaRPr lang="en-US" altLang="zh-CN" sz="2800" dirty="0" smtClean="0"/>
          </a:p>
          <a:p>
            <a:pPr marL="457200" indent="-457200">
              <a:buFont typeface="Arial" panose="020B0604020202020204" pitchFamily="34" charset="0"/>
              <a:buChar char="•"/>
            </a:pPr>
            <a:r>
              <a:rPr lang="zh-CN" altLang="en-US" sz="2800" dirty="0"/>
              <a:t>初至波</a:t>
            </a:r>
            <a:r>
              <a:rPr lang="zh-CN" altLang="en-US" sz="2800" dirty="0" smtClean="0"/>
              <a:t>层析技术向三位方向发展，人工的初至拾取工作繁重、校对困难。探寻可靠的自动拾取技术变得尤为重要。</a:t>
            </a:r>
            <a:endParaRPr lang="zh-CN" altLang="en-US" sz="2800" dirty="0"/>
          </a:p>
        </p:txBody>
      </p:sp>
    </p:spTree>
    <p:extLst>
      <p:ext uri="{BB962C8B-B14F-4D97-AF65-F5344CB8AC3E}">
        <p14:creationId xmlns:p14="http://schemas.microsoft.com/office/powerpoint/2010/main" val="3418515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研究现状</a:t>
            </a:r>
            <a:endParaRPr lang="zh-CN" altLang="en-US" dirty="0"/>
          </a:p>
        </p:txBody>
      </p:sp>
      <p:sp>
        <p:nvSpPr>
          <p:cNvPr id="2" name="页脚占位符 1"/>
          <p:cNvSpPr>
            <a:spLocks noGrp="1"/>
          </p:cNvSpPr>
          <p:nvPr>
            <p:ph type="ftr" sz="quarter" idx="3"/>
          </p:nvPr>
        </p:nvSpPr>
        <p:spPr/>
        <p:txBody>
          <a:bodyPr/>
          <a:lstStyle/>
          <a:p>
            <a:endParaRPr lang="zh-CN" altLang="en-US"/>
          </a:p>
        </p:txBody>
      </p:sp>
      <p:sp>
        <p:nvSpPr>
          <p:cNvPr id="3" name="灯片编号占位符 2"/>
          <p:cNvSpPr>
            <a:spLocks noGrp="1"/>
          </p:cNvSpPr>
          <p:nvPr>
            <p:ph type="sldNum" sz="quarter" idx="4"/>
          </p:nvPr>
        </p:nvSpPr>
        <p:spPr/>
        <p:txBody>
          <a:bodyPr/>
          <a:lstStyle/>
          <a:p>
            <a:fld id="{3B908D4A-6CEF-4FA2-8EC2-9680551581D9}" type="slidenum">
              <a:rPr lang="zh-CN" altLang="en-US" smtClean="0"/>
              <a:t>4</a:t>
            </a:fld>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3376903278"/>
              </p:ext>
            </p:extLst>
          </p:nvPr>
        </p:nvGraphicFramePr>
        <p:xfrm>
          <a:off x="690457" y="1844824"/>
          <a:ext cx="10811090" cy="2466280"/>
        </p:xfrm>
        <a:graphic>
          <a:graphicData uri="http://schemas.openxmlformats.org/drawingml/2006/table">
            <a:tbl>
              <a:tblPr firstRow="1" bandRow="1">
                <a:tableStyleId>{5C22544A-7EE6-4342-B048-85BDC9FD1C3A}</a:tableStyleId>
              </a:tblPr>
              <a:tblGrid>
                <a:gridCol w="5405545"/>
                <a:gridCol w="5405545"/>
              </a:tblGrid>
              <a:tr h="493256">
                <a:tc>
                  <a:txBody>
                    <a:bodyPr/>
                    <a:lstStyle/>
                    <a:p>
                      <a:pPr algn="ctr"/>
                      <a:r>
                        <a:rPr lang="zh-CN" altLang="en-US" sz="2400" dirty="0" smtClean="0"/>
                        <a:t>传统信号处理技术</a:t>
                      </a:r>
                      <a:endParaRPr lang="zh-CN" altLang="en-US" sz="2400" dirty="0"/>
                    </a:p>
                  </a:txBody>
                  <a:tcPr marL="121625" marR="121625" marT="60812" marB="60812"/>
                </a:tc>
                <a:tc>
                  <a:txBody>
                    <a:bodyPr/>
                    <a:lstStyle/>
                    <a:p>
                      <a:pPr algn="ctr"/>
                      <a:r>
                        <a:rPr lang="zh-CN" altLang="en-US" sz="2400" dirty="0" smtClean="0"/>
                        <a:t>基于智能算法的初至波拾取技术</a:t>
                      </a:r>
                      <a:endParaRPr lang="zh-CN" altLang="en-US" sz="2400" dirty="0"/>
                    </a:p>
                  </a:txBody>
                  <a:tcPr marL="121625" marR="121625" marT="60812" marB="60812"/>
                </a:tc>
              </a:tr>
              <a:tr h="493256">
                <a:tc>
                  <a:txBody>
                    <a:bodyPr/>
                    <a:lstStyle/>
                    <a:p>
                      <a:pPr algn="ctr"/>
                      <a:r>
                        <a:rPr lang="zh-CN" altLang="en-US" sz="2400" dirty="0" smtClean="0"/>
                        <a:t>能量比值法（左国平</a:t>
                      </a:r>
                      <a:r>
                        <a:rPr lang="en-US" altLang="zh-CN" sz="2400" dirty="0" smtClean="0"/>
                        <a:t>, 2004</a:t>
                      </a:r>
                      <a:r>
                        <a:rPr lang="zh-CN" altLang="en-US" sz="2400" dirty="0" smtClean="0"/>
                        <a:t>）</a:t>
                      </a:r>
                      <a:endParaRPr lang="zh-CN" altLang="en-US" sz="2400" dirty="0"/>
                    </a:p>
                  </a:txBody>
                  <a:tcPr marL="121625" marR="121625" marT="60812" marB="60812"/>
                </a:tc>
                <a:tc>
                  <a:txBody>
                    <a:bodyPr/>
                    <a:lstStyle/>
                    <a:p>
                      <a:pPr algn="ctr"/>
                      <a:r>
                        <a:rPr lang="zh-CN" altLang="en-US" sz="2400" dirty="0" smtClean="0"/>
                        <a:t>神经网络法（</a:t>
                      </a:r>
                      <a:r>
                        <a:rPr lang="en-US" altLang="zh-CN" sz="2400" dirty="0" smtClean="0"/>
                        <a:t>Murat, 1992</a:t>
                      </a:r>
                      <a:r>
                        <a:rPr lang="zh-CN" altLang="en-US" sz="2400" dirty="0" smtClean="0"/>
                        <a:t>）</a:t>
                      </a:r>
                      <a:endParaRPr lang="zh-CN" altLang="en-US" sz="2400" dirty="0"/>
                    </a:p>
                  </a:txBody>
                  <a:tcPr marL="121625" marR="121625" marT="60812" marB="60812"/>
                </a:tc>
              </a:tr>
              <a:tr h="493256">
                <a:tc>
                  <a:txBody>
                    <a:bodyPr/>
                    <a:lstStyle/>
                    <a:p>
                      <a:pPr algn="ctr"/>
                      <a:r>
                        <a:rPr lang="zh-CN" altLang="en-US" sz="2400" dirty="0" smtClean="0"/>
                        <a:t>瞬时强度比法（张伟</a:t>
                      </a:r>
                      <a:r>
                        <a:rPr lang="en-US" altLang="zh-CN" sz="2400" dirty="0" smtClean="0"/>
                        <a:t>,</a:t>
                      </a:r>
                      <a:r>
                        <a:rPr lang="en-US" altLang="zh-CN" sz="2400" baseline="0" dirty="0" smtClean="0"/>
                        <a:t> 2009</a:t>
                      </a:r>
                      <a:r>
                        <a:rPr lang="zh-CN" altLang="en-US" sz="2400" dirty="0" smtClean="0"/>
                        <a:t>）</a:t>
                      </a:r>
                      <a:endParaRPr lang="en-US" altLang="zh-CN" sz="2400" dirty="0" smtClean="0"/>
                    </a:p>
                  </a:txBody>
                  <a:tcPr marL="121625" marR="121625" marT="60812" marB="60812"/>
                </a:tc>
                <a:tc>
                  <a:txBody>
                    <a:bodyPr/>
                    <a:lstStyle/>
                    <a:p>
                      <a:pPr algn="ctr"/>
                      <a:r>
                        <a:rPr lang="zh-CN" altLang="en-US" sz="2400" dirty="0" smtClean="0"/>
                        <a:t>级联相关算法（宋建国</a:t>
                      </a:r>
                      <a:r>
                        <a:rPr lang="en-US" altLang="zh-CN" sz="2400" dirty="0" smtClean="0"/>
                        <a:t>, 2018</a:t>
                      </a:r>
                      <a:r>
                        <a:rPr lang="zh-CN" altLang="en-US" sz="2400" dirty="0" smtClean="0"/>
                        <a:t>）</a:t>
                      </a:r>
                      <a:endParaRPr lang="zh-CN" altLang="en-US" sz="2400" dirty="0"/>
                    </a:p>
                  </a:txBody>
                  <a:tcPr marL="121625" marR="121625" marT="60812" marB="60812"/>
                </a:tc>
              </a:tr>
              <a:tr h="4932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t>分形法（牛沛琛</a:t>
                      </a:r>
                      <a:r>
                        <a:rPr lang="en-US" altLang="zh-CN" sz="2400" dirty="0" smtClean="0"/>
                        <a:t>,</a:t>
                      </a:r>
                      <a:r>
                        <a:rPr lang="en-US" altLang="zh-CN" sz="2400" baseline="0" dirty="0" smtClean="0"/>
                        <a:t> 2007</a:t>
                      </a:r>
                      <a:r>
                        <a:rPr lang="zh-CN" altLang="en-US" sz="2400" dirty="0" smtClean="0"/>
                        <a:t>）</a:t>
                      </a:r>
                    </a:p>
                  </a:txBody>
                  <a:tcPr marL="121625" marR="121625" marT="60812" marB="60812"/>
                </a:tc>
                <a:tc>
                  <a:txBody>
                    <a:bodyPr/>
                    <a:lstStyle/>
                    <a:p>
                      <a:pPr algn="ctr"/>
                      <a:r>
                        <a:rPr lang="zh-CN" altLang="en-US" sz="2400" dirty="0" smtClean="0"/>
                        <a:t>改进滑窗法（刘志成</a:t>
                      </a:r>
                      <a:r>
                        <a:rPr lang="en-US" altLang="zh-CN" sz="2400" dirty="0" smtClean="0"/>
                        <a:t>, 2007</a:t>
                      </a:r>
                      <a:r>
                        <a:rPr lang="zh-CN" altLang="en-US" sz="2400" dirty="0" smtClean="0"/>
                        <a:t>）</a:t>
                      </a:r>
                      <a:endParaRPr lang="zh-CN" altLang="en-US" sz="2400" dirty="0"/>
                    </a:p>
                  </a:txBody>
                  <a:tcPr marL="121625" marR="121625" marT="60812" marB="60812"/>
                </a:tc>
              </a:tr>
              <a:tr h="4932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t>图像处理法（曹茂森</a:t>
                      </a:r>
                      <a:r>
                        <a:rPr lang="en-US" altLang="zh-CN" sz="2400" dirty="0" smtClean="0"/>
                        <a:t>, 2004</a:t>
                      </a:r>
                      <a:r>
                        <a:rPr lang="zh-CN" altLang="en-US" sz="2400" dirty="0" smtClean="0"/>
                        <a:t>）</a:t>
                      </a:r>
                      <a:endParaRPr lang="en-US" altLang="zh-CN" sz="2400" dirty="0" smtClean="0"/>
                    </a:p>
                  </a:txBody>
                  <a:tcPr marL="121625" marR="121625" marT="60812" marB="60812"/>
                </a:tc>
                <a:tc>
                  <a:txBody>
                    <a:bodyPr/>
                    <a:lstStyle/>
                    <a:p>
                      <a:pPr algn="ctr"/>
                      <a:r>
                        <a:rPr lang="zh-CN" altLang="en-US" sz="2400" dirty="0" smtClean="0"/>
                        <a:t>自适应叠加法（林凡生</a:t>
                      </a:r>
                      <a:r>
                        <a:rPr lang="en-US" altLang="zh-CN" sz="2400" dirty="0" smtClean="0"/>
                        <a:t>,</a:t>
                      </a:r>
                      <a:r>
                        <a:rPr lang="en-US" altLang="zh-CN" sz="2400" baseline="0" dirty="0" smtClean="0"/>
                        <a:t> 2017</a:t>
                      </a:r>
                      <a:r>
                        <a:rPr lang="zh-CN" altLang="en-US" sz="2400" dirty="0" smtClean="0"/>
                        <a:t>）</a:t>
                      </a:r>
                      <a:endParaRPr lang="zh-CN" altLang="en-US" sz="2400" dirty="0"/>
                    </a:p>
                  </a:txBody>
                  <a:tcPr marL="121625" marR="121625" marT="60812" marB="60812"/>
                </a:tc>
              </a:tr>
            </a:tbl>
          </a:graphicData>
        </a:graphic>
      </p:graphicFrame>
    </p:spTree>
    <p:extLst>
      <p:ext uri="{BB962C8B-B14F-4D97-AF65-F5344CB8AC3E}">
        <p14:creationId xmlns:p14="http://schemas.microsoft.com/office/powerpoint/2010/main" val="1751142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页脚占位符 2"/>
          <p:cNvSpPr>
            <a:spLocks noGrp="1"/>
          </p:cNvSpPr>
          <p:nvPr>
            <p:ph type="ftr" sz="quarter" idx="3"/>
          </p:nvPr>
        </p:nvSpPr>
        <p:spPr/>
        <p:txBody>
          <a:bodyPr/>
          <a:lstStyle/>
          <a:p>
            <a:r>
              <a:rPr lang="en-US" altLang="zh-CN" smtClean="0"/>
              <a:t>/34</a:t>
            </a:r>
            <a:endParaRPr lang="zh-CN" altLang="en-US" dirty="0"/>
          </a:p>
        </p:txBody>
      </p:sp>
      <p:sp>
        <p:nvSpPr>
          <p:cNvPr id="4" name="灯片编号占位符 3"/>
          <p:cNvSpPr>
            <a:spLocks noGrp="1"/>
          </p:cNvSpPr>
          <p:nvPr>
            <p:ph type="sldNum" sz="quarter" idx="4"/>
          </p:nvPr>
        </p:nvSpPr>
        <p:spPr/>
        <p:txBody>
          <a:bodyPr/>
          <a:lstStyle/>
          <a:p>
            <a:fld id="{49F4BA8F-7B64-4198-9505-0CB5D4D3B366}" type="slidenum">
              <a:rPr lang="en-US" altLang="zh-CN" smtClean="0"/>
              <a:pPr/>
              <a:t>5</a:t>
            </a:fld>
            <a:endParaRPr lang="en-US" dirty="0"/>
          </a:p>
        </p:txBody>
      </p:sp>
      <p:sp>
        <p:nvSpPr>
          <p:cNvPr id="5" name="文本框 4"/>
          <p:cNvSpPr txBox="1"/>
          <p:nvPr/>
        </p:nvSpPr>
        <p:spPr>
          <a:xfrm>
            <a:off x="527052" y="1268760"/>
            <a:ext cx="10609507" cy="156966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初至波拾取技术，就是通过信号处理、关联分析、人工智能等技术，将地震资料中折射波首次到达检测点时的波峰时间提取出来的技术。</a:t>
            </a:r>
            <a:endParaRPr lang="en-US" altLang="zh-CN" sz="2400" dirty="0" smtClean="0"/>
          </a:p>
          <a:p>
            <a:pPr marL="342900" indent="-342900">
              <a:buFont typeface="Arial" panose="020B0604020202020204" pitchFamily="34" charset="0"/>
              <a:buChar char="•"/>
            </a:pPr>
            <a:r>
              <a:rPr lang="zh-CN" altLang="en-US" sz="2400" dirty="0" smtClean="0"/>
              <a:t>根据所给检测道的数量和排布，初至拾取可分为单道单炮拾取，多道单炮拾取和多道多炮叠加拾取。</a:t>
            </a:r>
            <a:endParaRPr lang="zh-CN" altLang="en-US" sz="2400" dirty="0"/>
          </a:p>
        </p:txBody>
      </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1305" t="8902" r="1305" b="61920"/>
          <a:stretch/>
        </p:blipFill>
        <p:spPr>
          <a:xfrm>
            <a:off x="1559496" y="3299448"/>
            <a:ext cx="8064896" cy="1416175"/>
          </a:xfrm>
          <a:prstGeom prst="rect">
            <a:avLst/>
          </a:prstGeom>
        </p:spPr>
      </p:pic>
    </p:spTree>
    <p:extLst>
      <p:ext uri="{BB962C8B-B14F-4D97-AF65-F5344CB8AC3E}">
        <p14:creationId xmlns:p14="http://schemas.microsoft.com/office/powerpoint/2010/main" val="4286700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关键问题</a:t>
            </a:r>
            <a:endParaRPr lang="zh-CN" altLang="en-US" dirty="0"/>
          </a:p>
        </p:txBody>
      </p:sp>
      <p:sp>
        <p:nvSpPr>
          <p:cNvPr id="3" name="页脚占位符 2"/>
          <p:cNvSpPr>
            <a:spLocks noGrp="1"/>
          </p:cNvSpPr>
          <p:nvPr>
            <p:ph type="ftr" sz="quarter" idx="3"/>
          </p:nvPr>
        </p:nvSpPr>
        <p:spPr/>
        <p:txBody>
          <a:bodyPr/>
          <a:lstStyle/>
          <a:p>
            <a:r>
              <a:rPr lang="en-US" altLang="zh-CN" smtClean="0"/>
              <a:t>/34</a:t>
            </a:r>
            <a:endParaRPr lang="zh-CN" altLang="en-US" dirty="0"/>
          </a:p>
        </p:txBody>
      </p:sp>
      <p:sp>
        <p:nvSpPr>
          <p:cNvPr id="4" name="灯片编号占位符 3"/>
          <p:cNvSpPr>
            <a:spLocks noGrp="1"/>
          </p:cNvSpPr>
          <p:nvPr>
            <p:ph type="sldNum" sz="quarter" idx="4"/>
          </p:nvPr>
        </p:nvSpPr>
        <p:spPr/>
        <p:txBody>
          <a:bodyPr/>
          <a:lstStyle/>
          <a:p>
            <a:fld id="{49F4BA8F-7B64-4198-9505-0CB5D4D3B366}" type="slidenum">
              <a:rPr lang="en-US" altLang="zh-CN" smtClean="0"/>
              <a:pPr/>
              <a:t>6</a:t>
            </a:fld>
            <a:endParaRPr lang="en-US" dirty="0"/>
          </a:p>
        </p:txBody>
      </p:sp>
      <p:sp>
        <p:nvSpPr>
          <p:cNvPr id="5" name="文本框 4"/>
          <p:cNvSpPr txBox="1"/>
          <p:nvPr/>
        </p:nvSpPr>
        <p:spPr>
          <a:xfrm>
            <a:off x="527052" y="1268760"/>
            <a:ext cx="10609507" cy="2677656"/>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每个探测区域的炮数、检波点数量、检波采样数量不同，因此模型读取的数据维度不同，需要构建可处理变维度数据的模型。</a:t>
            </a:r>
            <a:endParaRPr lang="en-US" altLang="zh-CN" sz="2400" dirty="0" smtClean="0"/>
          </a:p>
          <a:p>
            <a:pPr marL="342900" indent="-342900">
              <a:buFont typeface="Arial" panose="020B0604020202020204" pitchFamily="34" charset="0"/>
              <a:buChar char="•"/>
            </a:pPr>
            <a:r>
              <a:rPr lang="zh-CN" altLang="en-US" sz="2400" dirty="0" smtClean="0"/>
              <a:t>对单炮单道波形，构建合理的特征集，准确拾取到初至走时。</a:t>
            </a:r>
            <a:endParaRPr lang="en-US" altLang="zh-CN" sz="2400" dirty="0" smtClean="0"/>
          </a:p>
          <a:p>
            <a:pPr marL="342900" indent="-342900">
              <a:buFont typeface="Arial" panose="020B0604020202020204" pitchFamily="34" charset="0"/>
              <a:buChar char="•"/>
            </a:pPr>
            <a:r>
              <a:rPr lang="zh-CN" altLang="en-US" sz="2400" dirty="0" smtClean="0"/>
              <a:t>对单炮多道的初至走时，设计适用的滤波算法，剔除异常道数据，准确拟合初至波走时趋势。</a:t>
            </a:r>
            <a:endParaRPr lang="en-US" altLang="zh-CN" sz="2400" dirty="0" smtClean="0"/>
          </a:p>
          <a:p>
            <a:pPr marL="342900" indent="-342900">
              <a:buFont typeface="Arial" panose="020B0604020202020204" pitchFamily="34" charset="0"/>
              <a:buChar char="•"/>
            </a:pPr>
            <a:r>
              <a:rPr lang="zh-CN" altLang="en-US" sz="2400" dirty="0" smtClean="0"/>
              <a:t>寻找单道多炮数据之间的关联性，构建矫正关系模型，提高初至拾取的置信度。</a:t>
            </a:r>
            <a:endParaRPr lang="zh-CN" altLang="en-US" sz="2400" dirty="0"/>
          </a:p>
        </p:txBody>
      </p:sp>
    </p:spTree>
    <p:extLst>
      <p:ext uri="{BB962C8B-B14F-4D97-AF65-F5344CB8AC3E}">
        <p14:creationId xmlns:p14="http://schemas.microsoft.com/office/powerpoint/2010/main" val="232021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技术路线</a:t>
            </a:r>
            <a:r>
              <a:rPr lang="en-US" altLang="zh-CN" dirty="0" smtClean="0"/>
              <a:t>——</a:t>
            </a:r>
            <a:r>
              <a:rPr lang="zh-CN" altLang="en-US" dirty="0" smtClean="0"/>
              <a:t>整体框架</a:t>
            </a:r>
            <a:endParaRPr lang="zh-CN" altLang="en-US" dirty="0"/>
          </a:p>
        </p:txBody>
      </p:sp>
      <p:sp>
        <p:nvSpPr>
          <p:cNvPr id="3" name="页脚占位符 2"/>
          <p:cNvSpPr>
            <a:spLocks noGrp="1"/>
          </p:cNvSpPr>
          <p:nvPr>
            <p:ph type="ftr" sz="quarter" idx="3"/>
          </p:nvPr>
        </p:nvSpPr>
        <p:spPr/>
        <p:txBody>
          <a:bodyPr/>
          <a:lstStyle/>
          <a:p>
            <a:r>
              <a:rPr lang="en-US" altLang="zh-CN" dirty="0" smtClean="0"/>
              <a:t>/34</a:t>
            </a:r>
            <a:endParaRPr lang="zh-CN" altLang="en-US" dirty="0"/>
          </a:p>
        </p:txBody>
      </p:sp>
      <p:sp>
        <p:nvSpPr>
          <p:cNvPr id="4" name="灯片编号占位符 3"/>
          <p:cNvSpPr>
            <a:spLocks noGrp="1"/>
          </p:cNvSpPr>
          <p:nvPr>
            <p:ph type="sldNum" sz="quarter" idx="4"/>
          </p:nvPr>
        </p:nvSpPr>
        <p:spPr/>
        <p:txBody>
          <a:bodyPr/>
          <a:lstStyle/>
          <a:p>
            <a:fld id="{49F4BA8F-7B64-4198-9505-0CB5D4D3B366}" type="slidenum">
              <a:rPr lang="en-US" altLang="zh-CN" smtClean="0"/>
              <a:pPr/>
              <a:t>7</a:t>
            </a:fld>
            <a:endParaRPr lang="en-US" dirty="0"/>
          </a:p>
        </p:txBody>
      </p:sp>
      <p:sp>
        <p:nvSpPr>
          <p:cNvPr id="5" name="矩形 4"/>
          <p:cNvSpPr/>
          <p:nvPr/>
        </p:nvSpPr>
        <p:spPr>
          <a:xfrm>
            <a:off x="479376" y="3128949"/>
            <a:ext cx="1584352" cy="648072"/>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t>地震记录</a:t>
            </a:r>
            <a:endParaRPr lang="zh-CN" altLang="en-US" sz="2400" dirty="0"/>
          </a:p>
        </p:txBody>
      </p:sp>
      <p:sp>
        <p:nvSpPr>
          <p:cNvPr id="6" name="矩形 5"/>
          <p:cNvSpPr/>
          <p:nvPr/>
        </p:nvSpPr>
        <p:spPr>
          <a:xfrm>
            <a:off x="2711624" y="3128949"/>
            <a:ext cx="1584176" cy="648072"/>
          </a:xfrm>
          <a:prstGeom prst="rect">
            <a:avLst/>
          </a:prstGeom>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t>数据拆分</a:t>
            </a:r>
            <a:endParaRPr lang="zh-CN" altLang="en-US" sz="2400" dirty="0"/>
          </a:p>
        </p:txBody>
      </p:sp>
      <p:sp>
        <p:nvSpPr>
          <p:cNvPr id="7" name="矩形 6"/>
          <p:cNvSpPr/>
          <p:nvPr/>
        </p:nvSpPr>
        <p:spPr>
          <a:xfrm>
            <a:off x="4062832" y="1706340"/>
            <a:ext cx="1152128" cy="936104"/>
          </a:xfrm>
          <a:prstGeom prst="rect">
            <a:avLst/>
          </a:prstGeom>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8" name="矩形 7"/>
          <p:cNvSpPr/>
          <p:nvPr/>
        </p:nvSpPr>
        <p:spPr>
          <a:xfrm>
            <a:off x="4215232" y="1858740"/>
            <a:ext cx="1152128" cy="936104"/>
          </a:xfrm>
          <a:prstGeom prst="rect">
            <a:avLst/>
          </a:prstGeom>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9" name="矩形 8"/>
          <p:cNvSpPr/>
          <p:nvPr/>
        </p:nvSpPr>
        <p:spPr>
          <a:xfrm>
            <a:off x="4367632" y="2011140"/>
            <a:ext cx="1152128" cy="936104"/>
          </a:xfrm>
          <a:prstGeom prst="rect">
            <a:avLst/>
          </a:prstGeom>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10" name="文本框 9"/>
          <p:cNvSpPr txBox="1"/>
          <p:nvPr/>
        </p:nvSpPr>
        <p:spPr>
          <a:xfrm>
            <a:off x="3083135" y="1085515"/>
            <a:ext cx="3416321" cy="646331"/>
          </a:xfrm>
          <a:prstGeom prst="rect">
            <a:avLst/>
          </a:prstGeom>
          <a:noFill/>
        </p:spPr>
        <p:txBody>
          <a:bodyPr wrap="none" rtlCol="0">
            <a:spAutoFit/>
          </a:bodyPr>
          <a:lstStyle/>
          <a:p>
            <a:pPr algn="ctr"/>
            <a:r>
              <a:rPr lang="en-US" altLang="zh-CN" dirty="0" smtClean="0"/>
              <a:t>3D</a:t>
            </a:r>
            <a:r>
              <a:rPr lang="zh-CN" altLang="en-US" dirty="0" smtClean="0"/>
              <a:t>数组</a:t>
            </a:r>
            <a:endParaRPr lang="en-US" altLang="zh-CN" dirty="0" smtClean="0"/>
          </a:p>
          <a:p>
            <a:pPr algn="ctr"/>
            <a:r>
              <a:rPr lang="zh-CN" altLang="en-US" dirty="0"/>
              <a:t>振幅</a:t>
            </a:r>
            <a:r>
              <a:rPr lang="zh-CN" altLang="en-US" dirty="0" smtClean="0"/>
              <a:t>（炮号，道号，采样序号）</a:t>
            </a:r>
            <a:endParaRPr lang="en-US" altLang="zh-CN" dirty="0" smtClean="0"/>
          </a:p>
        </p:txBody>
      </p:sp>
      <p:cxnSp>
        <p:nvCxnSpPr>
          <p:cNvPr id="12" name="直接箭头连接符 11"/>
          <p:cNvCxnSpPr>
            <a:stCxn id="5" idx="3"/>
            <a:endCxn id="6" idx="1"/>
          </p:cNvCxnSpPr>
          <p:nvPr/>
        </p:nvCxnSpPr>
        <p:spPr>
          <a:xfrm>
            <a:off x="2063728" y="3452985"/>
            <a:ext cx="6478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303912" y="3128949"/>
            <a:ext cx="1584176" cy="648072"/>
          </a:xfrm>
          <a:prstGeom prst="rect">
            <a:avLst/>
          </a:prstGeom>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t>单道拾取</a:t>
            </a:r>
            <a:endParaRPr lang="zh-CN" altLang="en-US" sz="2400" dirty="0"/>
          </a:p>
        </p:txBody>
      </p:sp>
      <p:sp>
        <p:nvSpPr>
          <p:cNvPr id="14" name="矩形 13"/>
          <p:cNvSpPr/>
          <p:nvPr/>
        </p:nvSpPr>
        <p:spPr>
          <a:xfrm>
            <a:off x="7103936" y="2043340"/>
            <a:ext cx="1176628" cy="871704"/>
          </a:xfrm>
          <a:prstGeom prst="rect">
            <a:avLst/>
          </a:prstGeom>
          <a:pattFill prst="lgGrid">
            <a:fgClr>
              <a:schemeClr val="accent1"/>
            </a:fgClr>
            <a:bgClr>
              <a:schemeClr val="bg1"/>
            </a:bgClr>
          </a:pattFill>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16" name="文本框 15"/>
          <p:cNvSpPr txBox="1"/>
          <p:nvPr/>
        </p:nvSpPr>
        <p:spPr>
          <a:xfrm>
            <a:off x="6561170" y="1397009"/>
            <a:ext cx="2262159" cy="646331"/>
          </a:xfrm>
          <a:prstGeom prst="rect">
            <a:avLst/>
          </a:prstGeom>
          <a:noFill/>
        </p:spPr>
        <p:txBody>
          <a:bodyPr wrap="none" rtlCol="0">
            <a:spAutoFit/>
          </a:bodyPr>
          <a:lstStyle/>
          <a:p>
            <a:pPr algn="ctr"/>
            <a:r>
              <a:rPr lang="en-US" altLang="zh-CN" dirty="0"/>
              <a:t>2</a:t>
            </a:r>
            <a:r>
              <a:rPr lang="en-US" altLang="zh-CN" dirty="0" smtClean="0"/>
              <a:t>D</a:t>
            </a:r>
            <a:r>
              <a:rPr lang="zh-CN" altLang="en-US" dirty="0" smtClean="0"/>
              <a:t>数组</a:t>
            </a:r>
            <a:endParaRPr lang="en-US" altLang="zh-CN" dirty="0" smtClean="0"/>
          </a:p>
          <a:p>
            <a:pPr algn="ctr"/>
            <a:r>
              <a:rPr lang="zh-CN" altLang="en-US" dirty="0" smtClean="0"/>
              <a:t>时间（炮号，道号）</a:t>
            </a:r>
            <a:endParaRPr lang="zh-CN" altLang="en-US" dirty="0"/>
          </a:p>
        </p:txBody>
      </p:sp>
      <p:sp>
        <p:nvSpPr>
          <p:cNvPr id="17" name="矩形 16"/>
          <p:cNvSpPr/>
          <p:nvPr/>
        </p:nvSpPr>
        <p:spPr>
          <a:xfrm>
            <a:off x="7896200" y="3128949"/>
            <a:ext cx="1584176" cy="648072"/>
          </a:xfrm>
          <a:prstGeom prst="rect">
            <a:avLst/>
          </a:prstGeom>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t>多道平滑</a:t>
            </a:r>
            <a:endParaRPr lang="zh-CN" altLang="en-US" sz="2400" dirty="0"/>
          </a:p>
        </p:txBody>
      </p:sp>
      <p:sp>
        <p:nvSpPr>
          <p:cNvPr id="18" name="矩形 17"/>
          <p:cNvSpPr/>
          <p:nvPr/>
        </p:nvSpPr>
        <p:spPr>
          <a:xfrm>
            <a:off x="9608655" y="1678720"/>
            <a:ext cx="1895490" cy="495672"/>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t>异常分析</a:t>
            </a:r>
            <a:endParaRPr lang="zh-CN" altLang="en-US" sz="2400" dirty="0"/>
          </a:p>
        </p:txBody>
      </p:sp>
      <p:sp>
        <p:nvSpPr>
          <p:cNvPr id="19" name="矩形 18"/>
          <p:cNvSpPr/>
          <p:nvPr/>
        </p:nvSpPr>
        <p:spPr>
          <a:xfrm>
            <a:off x="9608655" y="2275099"/>
            <a:ext cx="1895490" cy="495672"/>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t>启发式滤波</a:t>
            </a:r>
            <a:endParaRPr lang="zh-CN" altLang="en-US" sz="2400" dirty="0"/>
          </a:p>
        </p:txBody>
      </p:sp>
      <p:sp>
        <p:nvSpPr>
          <p:cNvPr id="20" name="矩形 19"/>
          <p:cNvSpPr/>
          <p:nvPr/>
        </p:nvSpPr>
        <p:spPr>
          <a:xfrm>
            <a:off x="9608655" y="2871478"/>
            <a:ext cx="1895490" cy="495672"/>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t>EM</a:t>
            </a:r>
            <a:r>
              <a:rPr lang="zh-CN" altLang="en-US" sz="2400" dirty="0" smtClean="0"/>
              <a:t>算法</a:t>
            </a:r>
            <a:endParaRPr lang="zh-CN" altLang="en-US" sz="2400" dirty="0"/>
          </a:p>
        </p:txBody>
      </p:sp>
      <p:sp>
        <p:nvSpPr>
          <p:cNvPr id="21" name="矩形 20"/>
          <p:cNvSpPr/>
          <p:nvPr/>
        </p:nvSpPr>
        <p:spPr>
          <a:xfrm>
            <a:off x="7788364" y="4923222"/>
            <a:ext cx="1799848" cy="648072"/>
          </a:xfrm>
          <a:prstGeom prst="rect">
            <a:avLst/>
          </a:prstGeom>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t>叠加、校偏</a:t>
            </a:r>
            <a:endParaRPr lang="zh-CN" altLang="en-US" sz="2400" dirty="0"/>
          </a:p>
        </p:txBody>
      </p:sp>
      <p:sp>
        <p:nvSpPr>
          <p:cNvPr id="22" name="矩形 21"/>
          <p:cNvSpPr/>
          <p:nvPr/>
        </p:nvSpPr>
        <p:spPr>
          <a:xfrm>
            <a:off x="5303912" y="4923222"/>
            <a:ext cx="1584000" cy="648072"/>
          </a:xfrm>
          <a:prstGeom prst="rect">
            <a:avLst/>
          </a:prstGeom>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t>局部矫正</a:t>
            </a:r>
            <a:endParaRPr lang="zh-CN" altLang="en-US" sz="2400" dirty="0"/>
          </a:p>
        </p:txBody>
      </p:sp>
      <p:sp>
        <p:nvSpPr>
          <p:cNvPr id="23" name="矩形 22"/>
          <p:cNvSpPr/>
          <p:nvPr/>
        </p:nvSpPr>
        <p:spPr>
          <a:xfrm>
            <a:off x="2711624" y="4923222"/>
            <a:ext cx="1584176" cy="648072"/>
          </a:xfrm>
          <a:prstGeom prst="rect">
            <a:avLst/>
          </a:prstGeom>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smtClean="0"/>
              <a:t>数据写入</a:t>
            </a:r>
            <a:endParaRPr lang="zh-CN" altLang="en-US" sz="2400" dirty="0"/>
          </a:p>
        </p:txBody>
      </p:sp>
      <p:cxnSp>
        <p:nvCxnSpPr>
          <p:cNvPr id="25" name="直接箭头连接符 24"/>
          <p:cNvCxnSpPr>
            <a:stCxn id="6" idx="3"/>
            <a:endCxn id="13" idx="1"/>
          </p:cNvCxnSpPr>
          <p:nvPr/>
        </p:nvCxnSpPr>
        <p:spPr>
          <a:xfrm>
            <a:off x="4295800" y="3452985"/>
            <a:ext cx="1008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3" idx="3"/>
            <a:endCxn id="17" idx="1"/>
          </p:cNvCxnSpPr>
          <p:nvPr/>
        </p:nvCxnSpPr>
        <p:spPr>
          <a:xfrm>
            <a:off x="6888088" y="3452985"/>
            <a:ext cx="1008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17" idx="3"/>
            <a:endCxn id="21" idx="3"/>
          </p:cNvCxnSpPr>
          <p:nvPr/>
        </p:nvCxnSpPr>
        <p:spPr>
          <a:xfrm>
            <a:off x="9480376" y="3452985"/>
            <a:ext cx="107836" cy="1794273"/>
          </a:xfrm>
          <a:prstGeom prst="bentConnector3">
            <a:avLst>
              <a:gd name="adj1" fmla="val 18941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1" idx="1"/>
            <a:endCxn id="22" idx="3"/>
          </p:cNvCxnSpPr>
          <p:nvPr/>
        </p:nvCxnSpPr>
        <p:spPr>
          <a:xfrm flipH="1">
            <a:off x="6887912" y="5247258"/>
            <a:ext cx="9004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2" idx="1"/>
            <a:endCxn id="23" idx="3"/>
          </p:cNvCxnSpPr>
          <p:nvPr/>
        </p:nvCxnSpPr>
        <p:spPr>
          <a:xfrm flipH="1">
            <a:off x="4295800" y="5247258"/>
            <a:ext cx="1008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544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关键技术</a:t>
            </a:r>
            <a:r>
              <a:rPr lang="en-US" altLang="zh-CN" dirty="0" smtClean="0"/>
              <a:t>——</a:t>
            </a:r>
            <a:r>
              <a:rPr lang="zh-CN" altLang="en-US" dirty="0" smtClean="0"/>
              <a:t>数据拆分</a:t>
            </a:r>
            <a:endParaRPr lang="zh-CN" altLang="en-US" dirty="0"/>
          </a:p>
        </p:txBody>
      </p:sp>
      <p:sp>
        <p:nvSpPr>
          <p:cNvPr id="3" name="页脚占位符 2"/>
          <p:cNvSpPr>
            <a:spLocks noGrp="1"/>
          </p:cNvSpPr>
          <p:nvPr>
            <p:ph type="ftr" sz="quarter" idx="3"/>
          </p:nvPr>
        </p:nvSpPr>
        <p:spPr/>
        <p:txBody>
          <a:bodyPr/>
          <a:lstStyle/>
          <a:p>
            <a:r>
              <a:rPr lang="en-US" altLang="zh-CN" smtClean="0"/>
              <a:t>/34</a:t>
            </a:r>
            <a:endParaRPr lang="zh-CN" altLang="en-US" dirty="0"/>
          </a:p>
        </p:txBody>
      </p:sp>
      <p:sp>
        <p:nvSpPr>
          <p:cNvPr id="4" name="灯片编号占位符 3"/>
          <p:cNvSpPr>
            <a:spLocks noGrp="1"/>
          </p:cNvSpPr>
          <p:nvPr>
            <p:ph type="sldNum" sz="quarter" idx="4"/>
          </p:nvPr>
        </p:nvSpPr>
        <p:spPr/>
        <p:txBody>
          <a:bodyPr/>
          <a:lstStyle/>
          <a:p>
            <a:fld id="{49F4BA8F-7B64-4198-9505-0CB5D4D3B366}" type="slidenum">
              <a:rPr lang="en-US" altLang="zh-CN" smtClean="0"/>
              <a:pPr/>
              <a:t>8</a:t>
            </a:fld>
            <a:endParaRPr lang="en-US" dirty="0"/>
          </a:p>
        </p:txBody>
      </p:sp>
      <p:sp>
        <p:nvSpPr>
          <p:cNvPr id="5" name="文本框 4"/>
          <p:cNvSpPr txBox="1"/>
          <p:nvPr/>
        </p:nvSpPr>
        <p:spPr>
          <a:xfrm>
            <a:off x="695400" y="1275500"/>
            <a:ext cx="10609507"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由于初至走时通常都在单道数据的前部，为了减小计算量，可对所有数据固定采样点个数，如固定</a:t>
            </a:r>
            <a:r>
              <a:rPr lang="zh-CN" altLang="en-US" sz="2400" dirty="0"/>
              <a:t>每</a:t>
            </a:r>
            <a:r>
              <a:rPr lang="zh-CN" altLang="en-US" sz="2400" dirty="0" smtClean="0"/>
              <a:t>道截取前</a:t>
            </a:r>
            <a:r>
              <a:rPr lang="en-US" altLang="zh-CN" sz="2400" dirty="0" smtClean="0"/>
              <a:t>500</a:t>
            </a:r>
            <a:r>
              <a:rPr lang="zh-CN" altLang="en-US" sz="2400" dirty="0" smtClean="0"/>
              <a:t>个采样点。在实际应用中，需要对每一道数据进行拾取，因此初步设计的数据拆分不对道数和炮数进行修正。</a:t>
            </a:r>
            <a:endParaRPr lang="zh-CN" altLang="en-US" sz="2400" dirty="0"/>
          </a:p>
        </p:txBody>
      </p:sp>
      <p:grpSp>
        <p:nvGrpSpPr>
          <p:cNvPr id="8" name="组合 7"/>
          <p:cNvGrpSpPr/>
          <p:nvPr/>
        </p:nvGrpSpPr>
        <p:grpSpPr>
          <a:xfrm>
            <a:off x="245347" y="2868788"/>
            <a:ext cx="11701309" cy="2576436"/>
            <a:chOff x="245347" y="2132126"/>
            <a:chExt cx="11701309" cy="2576436"/>
          </a:xfrm>
        </p:grpSpPr>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t="11550" r="32920" b="63250"/>
            <a:stretch/>
          </p:blipFill>
          <p:spPr>
            <a:xfrm>
              <a:off x="245347" y="2132127"/>
              <a:ext cx="11701309" cy="2576435"/>
            </a:xfrm>
            <a:prstGeom prst="rect">
              <a:avLst/>
            </a:prstGeom>
          </p:spPr>
        </p:pic>
        <p:sp>
          <p:nvSpPr>
            <p:cNvPr id="7" name="矩形 6"/>
            <p:cNvSpPr/>
            <p:nvPr/>
          </p:nvSpPr>
          <p:spPr>
            <a:xfrm>
              <a:off x="695400" y="2132126"/>
              <a:ext cx="11251256" cy="1656914"/>
            </a:xfrm>
            <a:prstGeom prst="rect">
              <a:avLst/>
            </a:prstGeom>
            <a:noFill/>
            <a:ln w="76200">
              <a:solidFill>
                <a:srgbClr val="FF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grpSp>
    </p:spTree>
    <p:extLst>
      <p:ext uri="{BB962C8B-B14F-4D97-AF65-F5344CB8AC3E}">
        <p14:creationId xmlns:p14="http://schemas.microsoft.com/office/powerpoint/2010/main" val="627772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关键技术</a:t>
            </a:r>
            <a:r>
              <a:rPr lang="en-US" altLang="zh-CN" dirty="0" smtClean="0"/>
              <a:t>——</a:t>
            </a:r>
            <a:r>
              <a:rPr lang="zh-CN" altLang="en-US" dirty="0" smtClean="0"/>
              <a:t>单道拾取</a:t>
            </a:r>
            <a:endParaRPr lang="zh-CN" altLang="en-US" dirty="0"/>
          </a:p>
        </p:txBody>
      </p:sp>
      <p:sp>
        <p:nvSpPr>
          <p:cNvPr id="3" name="页脚占位符 2"/>
          <p:cNvSpPr>
            <a:spLocks noGrp="1"/>
          </p:cNvSpPr>
          <p:nvPr>
            <p:ph type="ftr" sz="quarter" idx="3"/>
          </p:nvPr>
        </p:nvSpPr>
        <p:spPr/>
        <p:txBody>
          <a:bodyPr/>
          <a:lstStyle/>
          <a:p>
            <a:r>
              <a:rPr lang="en-US" altLang="zh-CN" smtClean="0"/>
              <a:t>/34</a:t>
            </a:r>
            <a:endParaRPr lang="zh-CN" altLang="en-US" dirty="0"/>
          </a:p>
        </p:txBody>
      </p:sp>
      <p:sp>
        <p:nvSpPr>
          <p:cNvPr id="4" name="灯片编号占位符 3"/>
          <p:cNvSpPr>
            <a:spLocks noGrp="1"/>
          </p:cNvSpPr>
          <p:nvPr>
            <p:ph type="sldNum" sz="quarter" idx="4"/>
          </p:nvPr>
        </p:nvSpPr>
        <p:spPr/>
        <p:txBody>
          <a:bodyPr/>
          <a:lstStyle/>
          <a:p>
            <a:fld id="{49F4BA8F-7B64-4198-9505-0CB5D4D3B366}" type="slidenum">
              <a:rPr lang="en-US" altLang="zh-CN" smtClean="0"/>
              <a:pPr/>
              <a:t>9</a:t>
            </a:fld>
            <a:endParaRPr lang="en-US" dirty="0"/>
          </a:p>
        </p:txBody>
      </p:sp>
      <p:sp>
        <p:nvSpPr>
          <p:cNvPr id="5" name="文本框 4"/>
          <p:cNvSpPr txBox="1"/>
          <p:nvPr/>
        </p:nvSpPr>
        <p:spPr>
          <a:xfrm>
            <a:off x="695400" y="1275500"/>
            <a:ext cx="10609507" cy="156966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基于神经网络的单道初至拾取技术，需要将初至波检测问题转化为分类问题，如下图所示，当窗口中包含初至波时，窗口特征对应为</a:t>
            </a:r>
            <a:r>
              <a:rPr lang="en-US" altLang="zh-CN" sz="2400" dirty="0" smtClean="0"/>
              <a:t>1</a:t>
            </a:r>
            <a:r>
              <a:rPr lang="zh-CN" altLang="en-US" sz="2400" dirty="0" smtClean="0"/>
              <a:t>，否则为</a:t>
            </a:r>
            <a:r>
              <a:rPr lang="en-US" altLang="zh-CN" sz="2400" dirty="0" smtClean="0"/>
              <a:t>0</a:t>
            </a:r>
            <a:r>
              <a:rPr lang="zh-CN" altLang="en-US" sz="2400" dirty="0" smtClean="0"/>
              <a:t>。其中，每个窗口作为一个样本，窗口对应的特征作为标签。</a:t>
            </a:r>
            <a:endParaRPr lang="en-US" altLang="zh-CN" sz="2400" dirty="0" smtClean="0"/>
          </a:p>
          <a:p>
            <a:pPr marL="342900" indent="-342900">
              <a:buFont typeface="Arial" panose="020B0604020202020204" pitchFamily="34" charset="0"/>
              <a:buChar char="•"/>
            </a:pPr>
            <a:r>
              <a:rPr lang="zh-CN" altLang="en-US" sz="2400" dirty="0" smtClean="0"/>
              <a:t>难点：</a:t>
            </a:r>
            <a:r>
              <a:rPr lang="zh-CN" altLang="en-US" sz="2400" dirty="0"/>
              <a:t>信号</a:t>
            </a:r>
            <a:r>
              <a:rPr lang="zh-CN" altLang="en-US" sz="2400" dirty="0" smtClean="0"/>
              <a:t>特征工程构建</a:t>
            </a:r>
            <a:endParaRPr lang="zh-CN" altLang="en-US" sz="2400"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528" y="3356992"/>
            <a:ext cx="7914900" cy="2205974"/>
          </a:xfrm>
          <a:prstGeom prst="rect">
            <a:avLst/>
          </a:prstGeom>
        </p:spPr>
      </p:pic>
      <p:sp>
        <p:nvSpPr>
          <p:cNvPr id="10" name="矩形 9"/>
          <p:cNvSpPr/>
          <p:nvPr/>
        </p:nvSpPr>
        <p:spPr>
          <a:xfrm>
            <a:off x="3071664"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11" name="矩形 10"/>
          <p:cNvSpPr/>
          <p:nvPr/>
        </p:nvSpPr>
        <p:spPr>
          <a:xfrm>
            <a:off x="3287527"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12" name="矩形 11"/>
          <p:cNvSpPr/>
          <p:nvPr/>
        </p:nvSpPr>
        <p:spPr>
          <a:xfrm>
            <a:off x="3503390"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14" name="矩形 13"/>
          <p:cNvSpPr/>
          <p:nvPr/>
        </p:nvSpPr>
        <p:spPr>
          <a:xfrm>
            <a:off x="3935116"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15" name="矩形 14"/>
          <p:cNvSpPr/>
          <p:nvPr/>
        </p:nvSpPr>
        <p:spPr>
          <a:xfrm>
            <a:off x="4150979"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16" name="矩形 15"/>
          <p:cNvSpPr/>
          <p:nvPr/>
        </p:nvSpPr>
        <p:spPr>
          <a:xfrm>
            <a:off x="4366842"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17" name="矩形 16"/>
          <p:cNvSpPr/>
          <p:nvPr/>
        </p:nvSpPr>
        <p:spPr>
          <a:xfrm>
            <a:off x="4582705"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18" name="矩形 17"/>
          <p:cNvSpPr/>
          <p:nvPr/>
        </p:nvSpPr>
        <p:spPr>
          <a:xfrm>
            <a:off x="4798568"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19" name="矩形 18"/>
          <p:cNvSpPr/>
          <p:nvPr/>
        </p:nvSpPr>
        <p:spPr>
          <a:xfrm>
            <a:off x="5014431"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20" name="矩形 19"/>
          <p:cNvSpPr/>
          <p:nvPr/>
        </p:nvSpPr>
        <p:spPr>
          <a:xfrm>
            <a:off x="5230294"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21" name="矩形 20"/>
          <p:cNvSpPr/>
          <p:nvPr/>
        </p:nvSpPr>
        <p:spPr>
          <a:xfrm>
            <a:off x="5446157"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22" name="矩形 21"/>
          <p:cNvSpPr/>
          <p:nvPr/>
        </p:nvSpPr>
        <p:spPr>
          <a:xfrm>
            <a:off x="5662020"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23" name="矩形 22"/>
          <p:cNvSpPr/>
          <p:nvPr/>
        </p:nvSpPr>
        <p:spPr>
          <a:xfrm>
            <a:off x="5877883"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24" name="矩形 23"/>
          <p:cNvSpPr/>
          <p:nvPr/>
        </p:nvSpPr>
        <p:spPr>
          <a:xfrm>
            <a:off x="6093746"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25" name="矩形 24"/>
          <p:cNvSpPr/>
          <p:nvPr/>
        </p:nvSpPr>
        <p:spPr>
          <a:xfrm>
            <a:off x="6309609"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26" name="矩形 25"/>
          <p:cNvSpPr/>
          <p:nvPr/>
        </p:nvSpPr>
        <p:spPr>
          <a:xfrm>
            <a:off x="6525472"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27" name="矩形 26"/>
          <p:cNvSpPr/>
          <p:nvPr/>
        </p:nvSpPr>
        <p:spPr>
          <a:xfrm>
            <a:off x="6741335"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28" name="矩形 27"/>
          <p:cNvSpPr/>
          <p:nvPr/>
        </p:nvSpPr>
        <p:spPr>
          <a:xfrm>
            <a:off x="6957198"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29" name="矩形 28"/>
          <p:cNvSpPr/>
          <p:nvPr/>
        </p:nvSpPr>
        <p:spPr>
          <a:xfrm>
            <a:off x="7173061"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30" name="矩形 29"/>
          <p:cNvSpPr/>
          <p:nvPr/>
        </p:nvSpPr>
        <p:spPr>
          <a:xfrm>
            <a:off x="7388924"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31" name="矩形 30"/>
          <p:cNvSpPr/>
          <p:nvPr/>
        </p:nvSpPr>
        <p:spPr>
          <a:xfrm>
            <a:off x="7604787"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32" name="矩形 31"/>
          <p:cNvSpPr/>
          <p:nvPr/>
        </p:nvSpPr>
        <p:spPr>
          <a:xfrm>
            <a:off x="7820650"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33" name="矩形 32"/>
          <p:cNvSpPr/>
          <p:nvPr/>
        </p:nvSpPr>
        <p:spPr>
          <a:xfrm>
            <a:off x="8036513"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34" name="矩形 33"/>
          <p:cNvSpPr/>
          <p:nvPr/>
        </p:nvSpPr>
        <p:spPr>
          <a:xfrm>
            <a:off x="8252376"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35" name="矩形 34"/>
          <p:cNvSpPr/>
          <p:nvPr/>
        </p:nvSpPr>
        <p:spPr>
          <a:xfrm>
            <a:off x="8468250" y="3785170"/>
            <a:ext cx="216024" cy="1248172"/>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36" name="矩形 35"/>
          <p:cNvSpPr/>
          <p:nvPr/>
        </p:nvSpPr>
        <p:spPr>
          <a:xfrm>
            <a:off x="3065525"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37" name="矩形 36"/>
          <p:cNvSpPr/>
          <p:nvPr/>
        </p:nvSpPr>
        <p:spPr>
          <a:xfrm>
            <a:off x="3281388"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38" name="矩形 37"/>
          <p:cNvSpPr/>
          <p:nvPr/>
        </p:nvSpPr>
        <p:spPr>
          <a:xfrm>
            <a:off x="3497251"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40" name="矩形 39"/>
          <p:cNvSpPr/>
          <p:nvPr/>
        </p:nvSpPr>
        <p:spPr>
          <a:xfrm>
            <a:off x="3928977"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41" name="矩形 40"/>
          <p:cNvSpPr/>
          <p:nvPr/>
        </p:nvSpPr>
        <p:spPr>
          <a:xfrm>
            <a:off x="4144840"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42" name="矩形 41"/>
          <p:cNvSpPr/>
          <p:nvPr/>
        </p:nvSpPr>
        <p:spPr>
          <a:xfrm>
            <a:off x="4360703"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43" name="矩形 42"/>
          <p:cNvSpPr/>
          <p:nvPr/>
        </p:nvSpPr>
        <p:spPr>
          <a:xfrm>
            <a:off x="4576566"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44" name="矩形 43"/>
          <p:cNvSpPr/>
          <p:nvPr/>
        </p:nvSpPr>
        <p:spPr>
          <a:xfrm>
            <a:off x="4792429"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45" name="矩形 44"/>
          <p:cNvSpPr/>
          <p:nvPr/>
        </p:nvSpPr>
        <p:spPr>
          <a:xfrm>
            <a:off x="5008292"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46" name="矩形 45"/>
          <p:cNvSpPr/>
          <p:nvPr/>
        </p:nvSpPr>
        <p:spPr>
          <a:xfrm>
            <a:off x="5224155"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47" name="矩形 46"/>
          <p:cNvSpPr/>
          <p:nvPr/>
        </p:nvSpPr>
        <p:spPr>
          <a:xfrm>
            <a:off x="5440018"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48" name="矩形 47"/>
          <p:cNvSpPr/>
          <p:nvPr/>
        </p:nvSpPr>
        <p:spPr>
          <a:xfrm>
            <a:off x="5655881"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49" name="矩形 48"/>
          <p:cNvSpPr/>
          <p:nvPr/>
        </p:nvSpPr>
        <p:spPr>
          <a:xfrm>
            <a:off x="5871744"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50" name="矩形 49"/>
          <p:cNvSpPr/>
          <p:nvPr/>
        </p:nvSpPr>
        <p:spPr>
          <a:xfrm>
            <a:off x="6087607"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51" name="矩形 50"/>
          <p:cNvSpPr/>
          <p:nvPr/>
        </p:nvSpPr>
        <p:spPr>
          <a:xfrm>
            <a:off x="6303470"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52" name="矩形 51"/>
          <p:cNvSpPr/>
          <p:nvPr/>
        </p:nvSpPr>
        <p:spPr>
          <a:xfrm>
            <a:off x="6519333"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53" name="矩形 52"/>
          <p:cNvSpPr/>
          <p:nvPr/>
        </p:nvSpPr>
        <p:spPr>
          <a:xfrm>
            <a:off x="6735196"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54" name="矩形 53"/>
          <p:cNvSpPr/>
          <p:nvPr/>
        </p:nvSpPr>
        <p:spPr>
          <a:xfrm>
            <a:off x="6951059"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55" name="矩形 54"/>
          <p:cNvSpPr/>
          <p:nvPr/>
        </p:nvSpPr>
        <p:spPr>
          <a:xfrm>
            <a:off x="7166922"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56" name="矩形 55"/>
          <p:cNvSpPr/>
          <p:nvPr/>
        </p:nvSpPr>
        <p:spPr>
          <a:xfrm>
            <a:off x="7382785"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57" name="矩形 56"/>
          <p:cNvSpPr/>
          <p:nvPr/>
        </p:nvSpPr>
        <p:spPr>
          <a:xfrm>
            <a:off x="7598648"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58" name="矩形 57"/>
          <p:cNvSpPr/>
          <p:nvPr/>
        </p:nvSpPr>
        <p:spPr>
          <a:xfrm>
            <a:off x="7814511"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59" name="矩形 58"/>
          <p:cNvSpPr/>
          <p:nvPr/>
        </p:nvSpPr>
        <p:spPr>
          <a:xfrm>
            <a:off x="8030374"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60" name="矩形 59"/>
          <p:cNvSpPr/>
          <p:nvPr/>
        </p:nvSpPr>
        <p:spPr>
          <a:xfrm>
            <a:off x="8246237"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61" name="矩形 60"/>
          <p:cNvSpPr/>
          <p:nvPr/>
        </p:nvSpPr>
        <p:spPr>
          <a:xfrm>
            <a:off x="8462111" y="5562966"/>
            <a:ext cx="216024" cy="294425"/>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0</a:t>
            </a:r>
            <a:endParaRPr lang="zh-CN" altLang="en-US" sz="1600" dirty="0">
              <a:solidFill>
                <a:schemeClr val="tx1"/>
              </a:solidFill>
            </a:endParaRPr>
          </a:p>
        </p:txBody>
      </p:sp>
      <p:sp>
        <p:nvSpPr>
          <p:cNvPr id="13" name="矩形 12"/>
          <p:cNvSpPr/>
          <p:nvPr/>
        </p:nvSpPr>
        <p:spPr>
          <a:xfrm>
            <a:off x="3719253" y="3785170"/>
            <a:ext cx="216024" cy="124817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p>
        </p:txBody>
      </p:sp>
      <p:sp>
        <p:nvSpPr>
          <p:cNvPr id="39" name="矩形 38"/>
          <p:cNvSpPr/>
          <p:nvPr/>
        </p:nvSpPr>
        <p:spPr>
          <a:xfrm>
            <a:off x="3713114" y="5562966"/>
            <a:ext cx="216024" cy="2944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smtClean="0">
                <a:solidFill>
                  <a:schemeClr val="tx1"/>
                </a:solidFill>
              </a:rPr>
              <a:t>1</a:t>
            </a:r>
            <a:endParaRPr lang="zh-CN" altLang="en-US" sz="1600" dirty="0">
              <a:solidFill>
                <a:schemeClr val="tx1"/>
              </a:solidFill>
            </a:endParaRPr>
          </a:p>
        </p:txBody>
      </p:sp>
    </p:spTree>
    <p:extLst>
      <p:ext uri="{BB962C8B-B14F-4D97-AF65-F5344CB8AC3E}">
        <p14:creationId xmlns:p14="http://schemas.microsoft.com/office/powerpoint/2010/main" val="23480976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MH_CONTENTSID" val="590"/>
  <p:tag name="MH_SECTIONID" val="591,592,593,594,"/>
</p:tagLst>
</file>

<file path=ppt/tags/tag10.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TYPE" val="NUMBER"/>
  <p:tag name="ID" val="626777"/>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TYPE" val="ENTRY"/>
  <p:tag name="ID" val="626777"/>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TYPE" val="NUMBER"/>
  <p:tag name="ID" val="626777"/>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TYPE" val="ENTRY"/>
  <p:tag name="ID" val="626777"/>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TYPE" val="NUMBER"/>
  <p:tag name="ID" val="626777"/>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TYPE" val="ENTRY"/>
  <p:tag name="ID" val="626777"/>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TYPE" val="OTHERS"/>
  <p:tag name="ID" val="626777"/>
</p:tagLst>
</file>

<file path=ppt/tags/tag17.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TYPE" val="OTHERS"/>
  <p:tag name="ID" val="626777"/>
</p:tagLst>
</file>

<file path=ppt/tags/tag18.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TYPE" val="OTHERS"/>
  <p:tag name="ID" val="626777"/>
</p:tagLst>
</file>

<file path=ppt/tags/tag2.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AUTOCOLOR" val="FALSE"/>
  <p:tag name="ID" val="626777"/>
  <p:tag name="MH_TYPE" val="CONTENTS_SECTION"/>
</p:tagLst>
</file>

<file path=ppt/tags/tag3.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TYPE" val="ENTRY"/>
  <p:tag name="ID" val="626777"/>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TYPE" val="ENTRY"/>
  <p:tag name="ID" val="626777"/>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TYPE" val="ENTRY"/>
  <p:tag name="ID" val="626777"/>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TYPE" val="NUMBER"/>
  <p:tag name="ID" val="626777"/>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TYPE" val="NUMBER"/>
  <p:tag name="ID" val="626777"/>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TYPE" val="NUMBER"/>
  <p:tag name="ID" val="626777"/>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61202142848"/>
  <p:tag name="MH_LIBRARY" val="CONTENTS"/>
  <p:tag name="MH_TYPE" val="ENTRY"/>
  <p:tag name="ID" val="626777"/>
  <p:tag name="MH_ORDER" val="2"/>
</p:tagLst>
</file>

<file path=ppt/theme/theme1.xml><?xml version="1.0" encoding="utf-8"?>
<a:theme xmlns:a="http://schemas.openxmlformats.org/drawingml/2006/main" name="inpage">
  <a:themeElements>
    <a:clrScheme name="自定义 24">
      <a:dk1>
        <a:srgbClr val="4C4C4C"/>
      </a:dk1>
      <a:lt1>
        <a:srgbClr val="FFFFFF"/>
      </a:lt1>
      <a:dk2>
        <a:srgbClr val="96DBF4"/>
      </a:dk2>
      <a:lt2>
        <a:srgbClr val="CBEDFA"/>
      </a:lt2>
      <a:accent1>
        <a:srgbClr val="0062AC"/>
      </a:accent1>
      <a:accent2>
        <a:srgbClr val="0081E2"/>
      </a:accent2>
      <a:accent3>
        <a:srgbClr val="29B7EC"/>
      </a:accent3>
      <a:accent4>
        <a:srgbClr val="83CFFA"/>
      </a:accent4>
      <a:accent5>
        <a:srgbClr val="F69200"/>
      </a:accent5>
      <a:accent6>
        <a:srgbClr val="D4F0FB"/>
      </a:accent6>
      <a:hlink>
        <a:srgbClr val="A9E2F7"/>
      </a:hlink>
      <a:folHlink>
        <a:srgbClr val="108FBE"/>
      </a:folHlink>
    </a:clrScheme>
    <a:fontScheme name="微软雅黑">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1">
              <a:lumMod val="5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sz="1600"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2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ww.SlideTo.Me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ww.SlideTo.Me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14993</TotalTime>
  <Words>1053</Words>
  <Application>Microsoft Office PowerPoint</Application>
  <PresentationFormat>宽屏</PresentationFormat>
  <Paragraphs>128</Paragraphs>
  <Slides>15</Slides>
  <Notes>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15</vt:i4>
      </vt:variant>
    </vt:vector>
  </HeadingPairs>
  <TitlesOfParts>
    <vt:vector size="24" baseType="lpstr">
      <vt:lpstr>Arial Unicode MS</vt:lpstr>
      <vt:lpstr>宋体</vt:lpstr>
      <vt:lpstr>微软雅黑</vt:lpstr>
      <vt:lpstr>Arial</vt:lpstr>
      <vt:lpstr>Arial Black</vt:lpstr>
      <vt:lpstr>Calibri</vt:lpstr>
      <vt:lpstr>Wingdings</vt:lpstr>
      <vt:lpstr>inpage</vt:lpstr>
      <vt:lpstr>120</vt:lpstr>
      <vt:lpstr>基于人工智能的地震波初至拾取研究</vt:lpstr>
      <vt:lpstr>PowerPoint 演示文稿</vt:lpstr>
      <vt:lpstr>研究意义</vt:lpstr>
      <vt:lpstr>研究现状</vt:lpstr>
      <vt:lpstr>研究内容</vt:lpstr>
      <vt:lpstr>关键问题</vt:lpstr>
      <vt:lpstr>技术路线——整体框架</vt:lpstr>
      <vt:lpstr>关键技术——数据拆分</vt:lpstr>
      <vt:lpstr>关键技术——单道拾取</vt:lpstr>
      <vt:lpstr>关键技术——单道拾取</vt:lpstr>
      <vt:lpstr>关键技术——多道平滑</vt:lpstr>
      <vt:lpstr>关键技术——叠加校偏</vt:lpstr>
      <vt:lpstr>可行性分析</vt:lpstr>
      <vt:lpstr>预期进度安排（参考）</vt:lpstr>
      <vt:lpstr>谢谢！ 浪潮AI，助力中国企业人工智能发展之路</vt:lpstr>
    </vt:vector>
  </TitlesOfParts>
  <Company>茁力</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lif_lc@inspur.com</dc:creator>
  <cp:lastModifiedBy>Vilay Lee(李峰)</cp:lastModifiedBy>
  <cp:revision>1188</cp:revision>
  <dcterms:created xsi:type="dcterms:W3CDTF">2015-05-07T17:29:53Z</dcterms:created>
  <dcterms:modified xsi:type="dcterms:W3CDTF">2018-06-19T10:40:52Z</dcterms:modified>
</cp:coreProperties>
</file>