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6" r:id="rId2"/>
  </p:sldMasterIdLst>
  <p:notesMasterIdLst>
    <p:notesMasterId r:id="rId18"/>
  </p:notesMasterIdLst>
  <p:handoutMasterIdLst>
    <p:handoutMasterId r:id="rId19"/>
  </p:handoutMasterIdLst>
  <p:sldIdLst>
    <p:sldId id="587" r:id="rId3"/>
    <p:sldId id="812" r:id="rId4"/>
    <p:sldId id="837" r:id="rId5"/>
    <p:sldId id="838" r:id="rId6"/>
    <p:sldId id="839" r:id="rId7"/>
    <p:sldId id="840" r:id="rId8"/>
    <p:sldId id="841" r:id="rId9"/>
    <p:sldId id="842" r:id="rId10"/>
    <p:sldId id="843" r:id="rId11"/>
    <p:sldId id="844" r:id="rId12"/>
    <p:sldId id="845" r:id="rId13"/>
    <p:sldId id="846" r:id="rId14"/>
    <p:sldId id="847" r:id="rId15"/>
    <p:sldId id="848" r:id="rId16"/>
    <p:sldId id="836" r:id="rId17"/>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4" userDrawn="1">
          <p15:clr>
            <a:srgbClr val="A4A3A4"/>
          </p15:clr>
        </p15:guide>
        <p15:guide id="2" orient="horz" pos="618" userDrawn="1">
          <p15:clr>
            <a:srgbClr val="A4A3A4"/>
          </p15:clr>
        </p15:guide>
        <p15:guide id="3" orient="horz" pos="709" userDrawn="1">
          <p15:clr>
            <a:srgbClr val="A4A3A4"/>
          </p15:clr>
        </p15:guide>
        <p15:guide id="4" orient="horz" pos="3974" userDrawn="1">
          <p15:clr>
            <a:srgbClr val="A4A3A4"/>
          </p15:clr>
        </p15:guide>
        <p15:guide id="5" orient="horz" pos="4065" userDrawn="1">
          <p15:clr>
            <a:srgbClr val="A4A3A4"/>
          </p15:clr>
        </p15:guide>
        <p15:guide id="6" orient="horz" pos="4247" userDrawn="1">
          <p15:clr>
            <a:srgbClr val="A4A3A4"/>
          </p15:clr>
        </p15:guide>
        <p15:guide id="7" orient="horz" pos="3748" userDrawn="1">
          <p15:clr>
            <a:srgbClr val="A4A3A4"/>
          </p15:clr>
        </p15:guide>
        <p15:guide id="9" pos="302" userDrawn="1">
          <p15:clr>
            <a:srgbClr val="A4A3A4"/>
          </p15:clr>
        </p15:guide>
        <p15:guide id="10" pos="3840" userDrawn="1">
          <p15:clr>
            <a:srgbClr val="A4A3A4"/>
          </p15:clr>
        </p15:guide>
        <p15:guide id="11" pos="3795" userDrawn="1">
          <p15:clr>
            <a:srgbClr val="A4A3A4"/>
          </p15:clr>
        </p15:guide>
        <p15:guide id="12" pos="3885" userDrawn="1">
          <p15:clr>
            <a:srgbClr val="A4A3A4"/>
          </p15:clr>
        </p15:guide>
        <p15:guide id="13" pos="7378" userDrawn="1">
          <p15:clr>
            <a:srgbClr val="A4A3A4"/>
          </p15:clr>
        </p15:guide>
      </p15:sldGuideLst>
    </p:ext>
    <p:ext uri="{2D200454-40CA-4A62-9FC3-DE9A4176ACB9}">
      <p15:notesGuideLst xmlns:p15="http://schemas.microsoft.com/office/powerpoint/2012/main">
        <p15:guide id="1" orient="horz" pos="2880">
          <p15:clr>
            <a:srgbClr val="A4A3A4"/>
          </p15:clr>
        </p15:guide>
        <p15:guide id="2" orient="horz" pos="476">
          <p15:clr>
            <a:srgbClr val="A4A3A4"/>
          </p15:clr>
        </p15:guide>
        <p15:guide id="3" orient="horz" pos="5465">
          <p15:clr>
            <a:srgbClr val="A4A3A4"/>
          </p15:clr>
        </p15:guide>
        <p15:guide id="4" orient="horz" pos="5759">
          <p15:clr>
            <a:srgbClr val="A4A3A4"/>
          </p15:clr>
        </p15:guide>
        <p15:guide id="5" orient="horz" pos="5511">
          <p15:clr>
            <a:srgbClr val="A4A3A4"/>
          </p15:clr>
        </p15:guide>
        <p15:guide id="6" orient="horz" pos="5692">
          <p15:clr>
            <a:srgbClr val="A4A3A4"/>
          </p15:clr>
        </p15:guide>
        <p15:guide id="7" pos="3974">
          <p15:clr>
            <a:srgbClr val="A4A3A4"/>
          </p15:clr>
        </p15:guide>
        <p15:guide id="8" pos="34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00FF"/>
    <a:srgbClr val="0062AC"/>
    <a:srgbClr val="3A6B90"/>
    <a:srgbClr val="00B050"/>
    <a:srgbClr val="0070C0"/>
    <a:srgbClr val="E7F5FF"/>
    <a:srgbClr val="9751CB"/>
    <a:srgbClr val="FF66FF"/>
    <a:srgbClr val="29B7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66" autoAdjust="0"/>
    <p:restoredTop sz="80429" autoAdjust="0"/>
  </p:normalViewPr>
  <p:slideViewPr>
    <p:cSldViewPr showGuides="1">
      <p:cViewPr varScale="1">
        <p:scale>
          <a:sx n="59" d="100"/>
          <a:sy n="59" d="100"/>
        </p:scale>
        <p:origin x="1356" y="78"/>
      </p:cViewPr>
      <p:guideLst>
        <p:guide orient="horz" pos="164"/>
        <p:guide orient="horz" pos="618"/>
        <p:guide orient="horz" pos="709"/>
        <p:guide orient="horz" pos="3974"/>
        <p:guide orient="horz" pos="4065"/>
        <p:guide orient="horz" pos="4247"/>
        <p:guide orient="horz" pos="3748"/>
        <p:guide pos="302"/>
        <p:guide pos="3840"/>
        <p:guide pos="3795"/>
        <p:guide pos="3885"/>
        <p:guide pos="7378"/>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80" d="100"/>
        <a:sy n="80" d="100"/>
      </p:scale>
      <p:origin x="0" y="0"/>
    </p:cViewPr>
  </p:sorterViewPr>
  <p:notesViewPr>
    <p:cSldViewPr>
      <p:cViewPr varScale="1">
        <p:scale>
          <a:sx n="56" d="100"/>
          <a:sy n="56" d="100"/>
        </p:scale>
        <p:origin x="-2544" y="-78"/>
      </p:cViewPr>
      <p:guideLst>
        <p:guide orient="horz" pos="2880"/>
        <p:guide orient="horz" pos="476"/>
        <p:guide orient="horz" pos="5465"/>
        <p:guide orient="horz" pos="5759"/>
        <p:guide orient="horz" pos="5511"/>
        <p:guide orient="horz" pos="5692"/>
        <p:guide pos="3974"/>
        <p:guide pos="34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988229" y="107503"/>
            <a:ext cx="4320496" cy="239867"/>
          </a:xfrm>
          <a:prstGeom prst="rect">
            <a:avLst/>
          </a:prstGeom>
        </p:spPr>
        <p:txBody>
          <a:bodyPr vert="horz" lIns="91440" tIns="45720" rIns="91440" bIns="45720" rtlCol="0"/>
          <a:lstStyle>
            <a:lvl1pPr algn="l">
              <a:defRPr sz="1200"/>
            </a:lvl1pPr>
          </a:lstStyle>
          <a:p>
            <a:r>
              <a:rPr lang="zh-CN" altLang="en-US" dirty="0"/>
              <a:t>此处添加页眉信息</a:t>
            </a:r>
          </a:p>
        </p:txBody>
      </p:sp>
      <p:sp>
        <p:nvSpPr>
          <p:cNvPr id="3" name="日期占位符 2"/>
          <p:cNvSpPr>
            <a:spLocks noGrp="1"/>
          </p:cNvSpPr>
          <p:nvPr>
            <p:ph type="dt" sz="quarter" idx="1"/>
          </p:nvPr>
        </p:nvSpPr>
        <p:spPr>
          <a:xfrm>
            <a:off x="1989137" y="351842"/>
            <a:ext cx="4319587" cy="228600"/>
          </a:xfrm>
          <a:prstGeom prst="rect">
            <a:avLst/>
          </a:prstGeom>
        </p:spPr>
        <p:txBody>
          <a:bodyPr vert="horz" lIns="91440" tIns="45720" rIns="91440" bIns="45720" rtlCol="0"/>
          <a:lstStyle>
            <a:lvl1pPr algn="r">
              <a:defRPr sz="1200"/>
            </a:lvl1pPr>
          </a:lstStyle>
          <a:p>
            <a:pPr algn="l"/>
            <a:fld id="{CB446F43-867F-4F64-92FD-6C8496B9358B}" type="datetimeFigureOut">
              <a:rPr lang="zh-CN" altLang="en-US" smtClean="0"/>
              <a:pPr algn="l"/>
              <a:t>2018/8/6</a:t>
            </a:fld>
            <a:endParaRPr lang="zh-CN" altLang="en-US"/>
          </a:p>
        </p:txBody>
      </p:sp>
      <p:sp>
        <p:nvSpPr>
          <p:cNvPr id="4" name="页脚占位符 3"/>
          <p:cNvSpPr>
            <a:spLocks noGrp="1"/>
          </p:cNvSpPr>
          <p:nvPr>
            <p:ph type="ftr" sz="quarter" idx="2"/>
          </p:nvPr>
        </p:nvSpPr>
        <p:spPr>
          <a:xfrm>
            <a:off x="518112" y="8748464"/>
            <a:ext cx="2971800" cy="321941"/>
          </a:xfrm>
          <a:prstGeom prst="rect">
            <a:avLst/>
          </a:prstGeom>
        </p:spPr>
        <p:txBody>
          <a:bodyPr vert="horz" lIns="91440" tIns="45720" rIns="91440" bIns="45720" rtlCol="0" anchor="b"/>
          <a:lstStyle>
            <a:lvl1pPr algn="l">
              <a:defRPr sz="1200"/>
            </a:lvl1pPr>
          </a:lstStyle>
          <a:p>
            <a:r>
              <a:rPr lang="zh-CN" altLang="en-US" dirty="0"/>
              <a:t>此处添加页脚信息</a:t>
            </a:r>
          </a:p>
        </p:txBody>
      </p:sp>
      <p:sp>
        <p:nvSpPr>
          <p:cNvPr id="5" name="灯片编号占位符 4"/>
          <p:cNvSpPr>
            <a:spLocks noGrp="1"/>
          </p:cNvSpPr>
          <p:nvPr>
            <p:ph type="sldNum" sz="quarter" idx="3"/>
          </p:nvPr>
        </p:nvSpPr>
        <p:spPr>
          <a:xfrm>
            <a:off x="5085183" y="8748464"/>
            <a:ext cx="1223541" cy="323529"/>
          </a:xfrm>
          <a:prstGeom prst="rect">
            <a:avLst/>
          </a:prstGeom>
        </p:spPr>
        <p:txBody>
          <a:bodyPr vert="horz" lIns="91440" tIns="45720" rIns="91440" bIns="45720" rtlCol="0" anchor="b"/>
          <a:lstStyle>
            <a:lvl1pPr algn="r">
              <a:defRPr sz="1200"/>
            </a:lvl1pPr>
          </a:lstStyle>
          <a:p>
            <a:r>
              <a:rPr lang="zh-CN" altLang="en-US" dirty="0"/>
              <a:t>第 </a:t>
            </a:r>
            <a:fld id="{15FF29FA-1BF5-411D-8347-0A24CCE555CE}" type="slidenum">
              <a:rPr lang="zh-CN" altLang="en-US" smtClean="0"/>
              <a:pPr/>
              <a:t>‹#›</a:t>
            </a:fld>
            <a:r>
              <a:rPr lang="zh-CN" altLang="en-US" dirty="0"/>
              <a:t> 页 讲义</a:t>
            </a:r>
          </a:p>
        </p:txBody>
      </p:sp>
      <p:cxnSp>
        <p:nvCxnSpPr>
          <p:cNvPr id="10" name="直接连接符 9"/>
          <p:cNvCxnSpPr/>
          <p:nvPr/>
        </p:nvCxnSpPr>
        <p:spPr>
          <a:xfrm>
            <a:off x="0" y="723669"/>
            <a:ext cx="6858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3429000" y="1312195"/>
            <a:ext cx="2879725" cy="1603621"/>
            <a:chOff x="0" y="1312195"/>
            <a:chExt cx="6858000" cy="1603621"/>
          </a:xfrm>
        </p:grpSpPr>
        <p:cxnSp>
          <p:nvCxnSpPr>
            <p:cNvPr id="11" name="直接连接符 10"/>
            <p:cNvCxnSpPr/>
            <p:nvPr/>
          </p:nvCxnSpPr>
          <p:spPr>
            <a:xfrm>
              <a:off x="0" y="1312195"/>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0" y="1713100"/>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0" y="2114005"/>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0" y="2514910"/>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0" y="2915816"/>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a:off x="3429000" y="3980364"/>
            <a:ext cx="2879725" cy="1603621"/>
            <a:chOff x="0" y="1312195"/>
            <a:chExt cx="6858000" cy="1603621"/>
          </a:xfrm>
        </p:grpSpPr>
        <p:cxnSp>
          <p:nvCxnSpPr>
            <p:cNvPr id="19" name="直接连接符 18"/>
            <p:cNvCxnSpPr/>
            <p:nvPr/>
          </p:nvCxnSpPr>
          <p:spPr>
            <a:xfrm>
              <a:off x="0" y="1312195"/>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0" y="1713100"/>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0" y="2114005"/>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0" y="2514910"/>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0" y="2915816"/>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a:off x="3429000" y="6629089"/>
            <a:ext cx="2879725" cy="1603621"/>
            <a:chOff x="0" y="1312195"/>
            <a:chExt cx="6858000" cy="1603621"/>
          </a:xfrm>
        </p:grpSpPr>
        <p:cxnSp>
          <p:nvCxnSpPr>
            <p:cNvPr id="26" name="直接连接符 25"/>
            <p:cNvCxnSpPr/>
            <p:nvPr/>
          </p:nvCxnSpPr>
          <p:spPr>
            <a:xfrm>
              <a:off x="0" y="1312195"/>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0" y="1713100"/>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0" y="2114005"/>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0" y="2514910"/>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0" y="2915816"/>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grpSp>
      <p:sp>
        <p:nvSpPr>
          <p:cNvPr id="32" name="矩形 31"/>
          <p:cNvSpPr/>
          <p:nvPr/>
        </p:nvSpPr>
        <p:spPr>
          <a:xfrm>
            <a:off x="549275" y="114299"/>
            <a:ext cx="1368152" cy="466143"/>
          </a:xfrm>
          <a:prstGeom prst="rect">
            <a:avLst/>
          </a:prstGeom>
          <a:solidFill>
            <a:schemeClr val="bg1"/>
          </a:solidFill>
          <a:ln w="9525">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lumMod val="75000"/>
                    <a:lumOff val="25000"/>
                  </a:schemeClr>
                </a:solidFill>
              </a:rPr>
              <a:t>LOGO</a:t>
            </a:r>
            <a:endParaRPr lang="zh-CN" altLang="en-US" b="1" dirty="0">
              <a:solidFill>
                <a:schemeClr val="tx1">
                  <a:lumMod val="75000"/>
                  <a:lumOff val="25000"/>
                </a:schemeClr>
              </a:solidFill>
            </a:endParaRPr>
          </a:p>
        </p:txBody>
      </p:sp>
      <p:cxnSp>
        <p:nvCxnSpPr>
          <p:cNvPr id="33" name="直接连接符 32"/>
          <p:cNvCxnSpPr/>
          <p:nvPr/>
        </p:nvCxnSpPr>
        <p:spPr>
          <a:xfrm>
            <a:off x="0" y="8676457"/>
            <a:ext cx="6858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3328526" y="989904"/>
            <a:ext cx="1261884" cy="307777"/>
          </a:xfrm>
          <a:prstGeom prst="rect">
            <a:avLst/>
          </a:prstGeom>
        </p:spPr>
        <p:txBody>
          <a:bodyPr wrap="none">
            <a:spAutoFit/>
          </a:bodyPr>
          <a:lstStyle/>
          <a:p>
            <a:r>
              <a:rPr lang="zh-CN" altLang="en-US" sz="1400" dirty="0">
                <a:solidFill>
                  <a:srgbClr val="C0C0C0"/>
                </a:solidFill>
              </a:rPr>
              <a:t>此处记录讲义</a:t>
            </a:r>
          </a:p>
        </p:txBody>
      </p:sp>
      <p:sp>
        <p:nvSpPr>
          <p:cNvPr id="36" name="矩形 35"/>
          <p:cNvSpPr/>
          <p:nvPr/>
        </p:nvSpPr>
        <p:spPr>
          <a:xfrm>
            <a:off x="3328526" y="3672587"/>
            <a:ext cx="1261884" cy="307777"/>
          </a:xfrm>
          <a:prstGeom prst="rect">
            <a:avLst/>
          </a:prstGeom>
        </p:spPr>
        <p:txBody>
          <a:bodyPr wrap="none">
            <a:spAutoFit/>
          </a:bodyPr>
          <a:lstStyle/>
          <a:p>
            <a:r>
              <a:rPr lang="zh-CN" altLang="en-US" sz="1400" dirty="0">
                <a:solidFill>
                  <a:srgbClr val="C0C0C0"/>
                </a:solidFill>
              </a:rPr>
              <a:t>此处记录讲义</a:t>
            </a:r>
          </a:p>
        </p:txBody>
      </p:sp>
      <p:sp>
        <p:nvSpPr>
          <p:cNvPr id="37" name="矩形 36"/>
          <p:cNvSpPr/>
          <p:nvPr/>
        </p:nvSpPr>
        <p:spPr>
          <a:xfrm>
            <a:off x="3328526" y="6321312"/>
            <a:ext cx="1261884" cy="307777"/>
          </a:xfrm>
          <a:prstGeom prst="rect">
            <a:avLst/>
          </a:prstGeom>
        </p:spPr>
        <p:txBody>
          <a:bodyPr wrap="none">
            <a:spAutoFit/>
          </a:bodyPr>
          <a:lstStyle/>
          <a:p>
            <a:r>
              <a:rPr lang="zh-CN" altLang="en-US" sz="1400" dirty="0">
                <a:solidFill>
                  <a:srgbClr val="C0C0C0"/>
                </a:solidFill>
              </a:rPr>
              <a:t>此处记录讲义</a:t>
            </a:r>
          </a:p>
        </p:txBody>
      </p:sp>
      <p:pic>
        <p:nvPicPr>
          <p:cNvPr id="38" name="Picture 3" descr="E:\设计素材\shadow.pn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49275" y="2929386"/>
            <a:ext cx="2663701" cy="309113"/>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 descr="E:\设计素材\shadow.pn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49275" y="5581827"/>
            <a:ext cx="2663701" cy="309113"/>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 descr="E:\设计素材\shadow.pn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49275" y="8232710"/>
            <a:ext cx="2663701" cy="309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94116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075" name="Picture 3" descr="E:\设计素材\shad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275" y="5292080"/>
            <a:ext cx="5759450" cy="374364"/>
          </a:xfrm>
          <a:prstGeom prst="rect">
            <a:avLst/>
          </a:prstGeom>
          <a:noFill/>
          <a:extLst>
            <a:ext uri="{909E8E84-426E-40DD-AFC4-6F175D3DCCD1}">
              <a14:hiddenFill xmlns:a14="http://schemas.microsoft.com/office/drawing/2010/main">
                <a:solidFill>
                  <a:srgbClr val="FFFFFF"/>
                </a:solidFill>
              </a14:hiddenFill>
            </a:ext>
          </a:extLst>
        </p:spPr>
      </p:pic>
      <p:sp>
        <p:nvSpPr>
          <p:cNvPr id="2" name="页眉占位符 1"/>
          <p:cNvSpPr>
            <a:spLocks noGrp="1"/>
          </p:cNvSpPr>
          <p:nvPr>
            <p:ph type="hdr" sz="quarter"/>
          </p:nvPr>
        </p:nvSpPr>
        <p:spPr>
          <a:xfrm>
            <a:off x="1988840" y="114299"/>
            <a:ext cx="4319884" cy="233072"/>
          </a:xfrm>
          <a:prstGeom prst="rect">
            <a:avLst/>
          </a:prstGeom>
        </p:spPr>
        <p:txBody>
          <a:bodyPr vert="horz" lIns="91440" tIns="45720" rIns="91440" bIns="45720" rtlCol="0"/>
          <a:lstStyle>
            <a:lvl1pPr algn="l">
              <a:defRPr sz="1200"/>
            </a:lvl1pPr>
          </a:lstStyle>
          <a:p>
            <a:r>
              <a:rPr lang="zh-CN" altLang="en-US" dirty="0"/>
              <a:t>此处添加页眉信息</a:t>
            </a:r>
          </a:p>
        </p:txBody>
      </p:sp>
      <p:sp>
        <p:nvSpPr>
          <p:cNvPr id="3" name="日期占位符 2"/>
          <p:cNvSpPr>
            <a:spLocks noGrp="1"/>
          </p:cNvSpPr>
          <p:nvPr>
            <p:ph type="dt" idx="1"/>
          </p:nvPr>
        </p:nvSpPr>
        <p:spPr>
          <a:xfrm>
            <a:off x="1988840" y="347370"/>
            <a:ext cx="4319885" cy="233072"/>
          </a:xfrm>
          <a:prstGeom prst="rect">
            <a:avLst/>
          </a:prstGeom>
        </p:spPr>
        <p:txBody>
          <a:bodyPr vert="horz" lIns="91440" tIns="45720" rIns="91440" bIns="45720" rtlCol="0"/>
          <a:lstStyle>
            <a:lvl1pPr algn="l">
              <a:defRPr sz="1200"/>
            </a:lvl1pPr>
          </a:lstStyle>
          <a:p>
            <a:fld id="{D51D64F8-606E-4201-A2DE-1AF0754CE781}" type="datetimeFigureOut">
              <a:rPr lang="zh-CN" altLang="en-US" smtClean="0"/>
              <a:pPr/>
              <a:t>2018/8/6</a:t>
            </a:fld>
            <a:endParaRPr lang="zh-CN" altLang="en-US"/>
          </a:p>
        </p:txBody>
      </p:sp>
      <p:sp>
        <p:nvSpPr>
          <p:cNvPr id="4" name="幻灯片图像占位符 3"/>
          <p:cNvSpPr>
            <a:spLocks noGrp="1" noRot="1" noChangeAspect="1"/>
          </p:cNvSpPr>
          <p:nvPr>
            <p:ph type="sldImg" idx="2"/>
          </p:nvPr>
        </p:nvSpPr>
        <p:spPr>
          <a:xfrm>
            <a:off x="-404813" y="971550"/>
            <a:ext cx="7670801" cy="431641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549275" y="5508104"/>
            <a:ext cx="5759450" cy="2878088"/>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549523" y="8748465"/>
            <a:ext cx="2971800" cy="287585"/>
          </a:xfrm>
          <a:prstGeom prst="rect">
            <a:avLst/>
          </a:prstGeom>
        </p:spPr>
        <p:txBody>
          <a:bodyPr vert="horz" lIns="91440" tIns="45720" rIns="91440" bIns="45720" rtlCol="0" anchor="b"/>
          <a:lstStyle>
            <a:lvl1pPr algn="l">
              <a:defRPr sz="1200"/>
            </a:lvl1pPr>
          </a:lstStyle>
          <a:p>
            <a:r>
              <a:rPr lang="zh-CN" altLang="en-US" dirty="0"/>
              <a:t>此处添加页脚信息</a:t>
            </a:r>
          </a:p>
        </p:txBody>
      </p:sp>
      <p:sp>
        <p:nvSpPr>
          <p:cNvPr id="7" name="灯片编号占位符 6"/>
          <p:cNvSpPr>
            <a:spLocks noGrp="1"/>
          </p:cNvSpPr>
          <p:nvPr>
            <p:ph type="sldNum" sz="quarter" idx="5"/>
          </p:nvPr>
        </p:nvSpPr>
        <p:spPr>
          <a:xfrm>
            <a:off x="3884613" y="8748713"/>
            <a:ext cx="2424112" cy="287337"/>
          </a:xfrm>
          <a:prstGeom prst="rect">
            <a:avLst/>
          </a:prstGeom>
        </p:spPr>
        <p:txBody>
          <a:bodyPr vert="horz" lIns="91440" tIns="45720" rIns="91440" bIns="45720" rtlCol="0" anchor="b"/>
          <a:lstStyle>
            <a:lvl1pPr algn="r">
              <a:defRPr sz="1200"/>
            </a:lvl1pPr>
          </a:lstStyle>
          <a:p>
            <a:r>
              <a:rPr lang="zh-CN" altLang="en-US" dirty="0"/>
              <a:t>第 </a:t>
            </a:r>
            <a:fld id="{CE884005-AAD7-43DA-8323-709AF992FEE5}" type="slidenum">
              <a:rPr lang="zh-CN" altLang="en-US" smtClean="0"/>
              <a:pPr/>
              <a:t>‹#›</a:t>
            </a:fld>
            <a:r>
              <a:rPr lang="zh-CN" altLang="en-US" dirty="0"/>
              <a:t> 页</a:t>
            </a:r>
          </a:p>
        </p:txBody>
      </p:sp>
      <p:cxnSp>
        <p:nvCxnSpPr>
          <p:cNvPr id="8" name="直接连接符 7"/>
          <p:cNvCxnSpPr/>
          <p:nvPr/>
        </p:nvCxnSpPr>
        <p:spPr>
          <a:xfrm>
            <a:off x="0" y="723669"/>
            <a:ext cx="6858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549275" y="114299"/>
            <a:ext cx="1368152" cy="466143"/>
          </a:xfrm>
          <a:prstGeom prst="rect">
            <a:avLst/>
          </a:prstGeom>
          <a:solidFill>
            <a:schemeClr val="bg1"/>
          </a:solidFill>
          <a:ln w="9525">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lumMod val="75000"/>
                    <a:lumOff val="25000"/>
                  </a:schemeClr>
                </a:solidFill>
              </a:rPr>
              <a:t>LOGO</a:t>
            </a:r>
            <a:endParaRPr lang="zh-CN" altLang="en-US" b="1" dirty="0">
              <a:solidFill>
                <a:schemeClr val="tx1">
                  <a:lumMod val="75000"/>
                  <a:lumOff val="25000"/>
                </a:schemeClr>
              </a:solidFill>
            </a:endParaRPr>
          </a:p>
        </p:txBody>
      </p:sp>
      <p:cxnSp>
        <p:nvCxnSpPr>
          <p:cNvPr id="10" name="直接连接符 9"/>
          <p:cNvCxnSpPr/>
          <p:nvPr/>
        </p:nvCxnSpPr>
        <p:spPr>
          <a:xfrm>
            <a:off x="0" y="8676457"/>
            <a:ext cx="6858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1376220"/>
      </p:ext>
    </p:extLst>
  </p:cSld>
  <p:clrMap bg1="lt1" tx1="dk1" bg2="lt2" tx2="dk2" accent1="accent1" accent2="accent2" accent3="accent3" accent4="accent4" accent5="accent5" accent6="accent6" hlink="hlink" folHlink="folHlink"/>
  <p:notesStyle>
    <a:lvl1pPr marL="171450" indent="-171450" algn="l" defTabSz="914400" rtl="0" eaLnBrk="1" fontAlgn="ctr" latinLnBrk="0" hangingPunct="1">
      <a:buSzPct val="70000"/>
      <a:buFont typeface="Wingdings" pitchFamily="2" charset="2"/>
      <a:buChar char="l"/>
      <a:defRPr sz="1200" kern="1200">
        <a:solidFill>
          <a:schemeClr val="tx1">
            <a:lumMod val="75000"/>
            <a:lumOff val="25000"/>
          </a:schemeClr>
        </a:solidFill>
        <a:latin typeface="+mn-lt"/>
        <a:ea typeface="+mn-ea"/>
        <a:cs typeface="+mn-cs"/>
      </a:defRPr>
    </a:lvl1pPr>
    <a:lvl2pPr marL="628650" indent="-171450" algn="l" defTabSz="914400" rtl="0" eaLnBrk="1" fontAlgn="ctr" latinLnBrk="0" hangingPunct="1">
      <a:buSzPct val="70000"/>
      <a:buFont typeface="Wingdings" pitchFamily="2" charset="2"/>
      <a:buChar char="l"/>
      <a:defRPr sz="1200" kern="1200">
        <a:solidFill>
          <a:schemeClr val="tx1">
            <a:lumMod val="75000"/>
            <a:lumOff val="25000"/>
          </a:schemeClr>
        </a:solidFill>
        <a:latin typeface="+mn-lt"/>
        <a:ea typeface="+mn-ea"/>
        <a:cs typeface="+mn-cs"/>
      </a:defRPr>
    </a:lvl2pPr>
    <a:lvl3pPr marL="1085850" indent="-171450" algn="l" defTabSz="914400" rtl="0" eaLnBrk="1" fontAlgn="ctr" latinLnBrk="0" hangingPunct="1">
      <a:buSzPct val="70000"/>
      <a:buFont typeface="Wingdings" pitchFamily="2" charset="2"/>
      <a:buChar char="l"/>
      <a:defRPr sz="1200" kern="1200">
        <a:solidFill>
          <a:schemeClr val="tx1">
            <a:lumMod val="75000"/>
            <a:lumOff val="25000"/>
          </a:schemeClr>
        </a:solidFill>
        <a:latin typeface="+mn-lt"/>
        <a:ea typeface="+mn-ea"/>
        <a:cs typeface="+mn-cs"/>
      </a:defRPr>
    </a:lvl3pPr>
    <a:lvl4pPr marL="1543050" indent="-171450" algn="l" defTabSz="914400" rtl="0" eaLnBrk="1" fontAlgn="ctr" latinLnBrk="0" hangingPunct="1">
      <a:buSzPct val="70000"/>
      <a:buFont typeface="Wingdings" pitchFamily="2" charset="2"/>
      <a:buChar char="l"/>
      <a:defRPr sz="1200" kern="1200">
        <a:solidFill>
          <a:schemeClr val="tx1">
            <a:lumMod val="75000"/>
            <a:lumOff val="25000"/>
          </a:schemeClr>
        </a:solidFill>
        <a:latin typeface="+mn-lt"/>
        <a:ea typeface="+mn-ea"/>
        <a:cs typeface="+mn-cs"/>
      </a:defRPr>
    </a:lvl4pPr>
    <a:lvl5pPr marL="2000250" indent="-171450" algn="l" defTabSz="914400" rtl="0" eaLnBrk="1" fontAlgn="ctr" latinLnBrk="0" hangingPunct="1">
      <a:buSzPct val="70000"/>
      <a:buFont typeface="Wingdings" pitchFamily="2" charset="2"/>
      <a:buChar char="l"/>
      <a:defRPr sz="1200" kern="1200">
        <a:solidFill>
          <a:schemeClr val="tx1">
            <a:lumMod val="75000"/>
            <a:lumOff val="25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r>
              <a:rPr lang="zh-CN" altLang="en-US" smtClean="0"/>
              <a:t>第 </a:t>
            </a:r>
            <a:fld id="{CE884005-AAD7-43DA-8323-709AF992FEE5}" type="slidenum">
              <a:rPr lang="zh-CN" altLang="en-US" smtClean="0"/>
              <a:pPr/>
              <a:t>2</a:t>
            </a:fld>
            <a:r>
              <a:rPr lang="zh-CN" altLang="en-US" smtClean="0"/>
              <a:t> 页</a:t>
            </a:r>
            <a:endParaRPr lang="zh-CN" altLang="en-US" dirty="0"/>
          </a:p>
        </p:txBody>
      </p:sp>
    </p:spTree>
    <p:extLst>
      <p:ext uri="{BB962C8B-B14F-4D97-AF65-F5344CB8AC3E}">
        <p14:creationId xmlns:p14="http://schemas.microsoft.com/office/powerpoint/2010/main" val="11932087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文本框 5"/>
          <p:cNvSpPr txBox="1"/>
          <p:nvPr userDrawn="1"/>
        </p:nvSpPr>
        <p:spPr>
          <a:xfrm>
            <a:off x="479376" y="6237312"/>
            <a:ext cx="2359941" cy="261610"/>
          </a:xfrm>
          <a:prstGeom prst="rect">
            <a:avLst/>
          </a:prstGeom>
          <a:noFill/>
        </p:spPr>
        <p:txBody>
          <a:bodyPr wrap="none" rtlCol="0">
            <a:spAutoFit/>
          </a:bodyPr>
          <a:lstStyle/>
          <a:p>
            <a:r>
              <a:rPr lang="en-US" altLang="zh-CN" sz="1100" b="0" i="0" kern="1200" dirty="0">
                <a:solidFill>
                  <a:schemeClr val="bg2">
                    <a:lumMod val="75000"/>
                  </a:schemeClr>
                </a:solidFill>
                <a:effectLst/>
                <a:latin typeface="+mn-lt"/>
                <a:ea typeface="+mn-ea"/>
                <a:cs typeface="+mn-cs"/>
              </a:rPr>
              <a:t>COMPUTING</a:t>
            </a:r>
            <a:r>
              <a:rPr lang="en-US" altLang="zh-CN" sz="1100" b="0" i="0" kern="1200" baseline="0" dirty="0">
                <a:solidFill>
                  <a:schemeClr val="bg2">
                    <a:lumMod val="75000"/>
                  </a:schemeClr>
                </a:solidFill>
                <a:effectLst/>
                <a:latin typeface="+mn-lt"/>
                <a:ea typeface="+mn-ea"/>
                <a:cs typeface="+mn-cs"/>
              </a:rPr>
              <a:t> INSPIRES FUTURE</a:t>
            </a:r>
            <a:endParaRPr lang="en-US" altLang="zh-CN" sz="1100" b="0" i="0" kern="1200" dirty="0">
              <a:solidFill>
                <a:schemeClr val="bg2">
                  <a:lumMod val="75000"/>
                </a:schemeClr>
              </a:solidFill>
              <a:effectLst/>
              <a:latin typeface="+mn-lt"/>
              <a:ea typeface="+mn-ea"/>
              <a:cs typeface="+mn-cs"/>
            </a:endParaRPr>
          </a:p>
        </p:txBody>
      </p:sp>
      <p:pic>
        <p:nvPicPr>
          <p:cNvPr id="4" name="图片 3"/>
          <p:cNvPicPr>
            <a:picLocks noChangeAspect="1"/>
          </p:cNvPicPr>
          <p:nvPr userDrawn="1"/>
        </p:nvPicPr>
        <p:blipFill>
          <a:blip r:embed="rId3"/>
          <a:stretch>
            <a:fillRect/>
          </a:stretch>
        </p:blipFill>
        <p:spPr>
          <a:xfrm>
            <a:off x="660219" y="1609576"/>
            <a:ext cx="5075741" cy="1338380"/>
          </a:xfrm>
          <a:prstGeom prst="rect">
            <a:avLst/>
          </a:prstGeom>
        </p:spPr>
      </p:pic>
    </p:spTree>
    <p:extLst>
      <p:ext uri="{BB962C8B-B14F-4D97-AF65-F5344CB8AC3E}">
        <p14:creationId xmlns:p14="http://schemas.microsoft.com/office/powerpoint/2010/main" val="568534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npage_7">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51" y="4956215"/>
            <a:ext cx="11137900" cy="566738"/>
          </a:xfrm>
        </p:spPr>
        <p:txBody>
          <a:bodyPr anchor="b">
            <a:normAutofit/>
          </a:bodyPr>
          <a:lstStyle>
            <a:lvl1pPr algn="l">
              <a:defRPr sz="2800" b="0">
                <a:solidFill>
                  <a:schemeClr val="tx1">
                    <a:lumMod val="75000"/>
                    <a:lumOff val="25000"/>
                  </a:schemeClr>
                </a:solidFill>
              </a:defRPr>
            </a:lvl1pPr>
          </a:lstStyle>
          <a:p>
            <a:r>
              <a:rPr lang="en-US" altLang="zh-CN" dirty="0"/>
              <a:t>Add title here</a:t>
            </a:r>
          </a:p>
        </p:txBody>
      </p:sp>
      <p:sp>
        <p:nvSpPr>
          <p:cNvPr id="3" name="图片占位符 2"/>
          <p:cNvSpPr>
            <a:spLocks noGrp="1"/>
          </p:cNvSpPr>
          <p:nvPr>
            <p:ph type="pic" idx="1" hasCustomPrompt="1"/>
          </p:nvPr>
        </p:nvSpPr>
        <p:spPr>
          <a:xfrm>
            <a:off x="527051" y="1125538"/>
            <a:ext cx="11137900" cy="3743622"/>
          </a:xfrm>
          <a:ln>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dirty="0"/>
              <a:t>Add picture here</a:t>
            </a:r>
            <a:endParaRPr lang="zh-CN" altLang="en-US" dirty="0"/>
          </a:p>
        </p:txBody>
      </p:sp>
      <p:sp>
        <p:nvSpPr>
          <p:cNvPr id="4" name="文本占位符 3"/>
          <p:cNvSpPr>
            <a:spLocks noGrp="1"/>
          </p:cNvSpPr>
          <p:nvPr>
            <p:ph type="body" sz="half" idx="2" hasCustomPrompt="1"/>
          </p:nvPr>
        </p:nvSpPr>
        <p:spPr>
          <a:xfrm>
            <a:off x="527051" y="5522956"/>
            <a:ext cx="11137900" cy="642351"/>
          </a:xfrm>
        </p:spPr>
        <p:txBody>
          <a:bodyPr>
            <a:normAutofit/>
          </a:bodyPr>
          <a:lstStyle>
            <a:lvl1pPr marL="0" indent="0">
              <a:buNone/>
              <a:defRPr sz="18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ltLang="zh-CN" dirty="0"/>
              <a:t>Add text here</a:t>
            </a:r>
            <a:endParaRPr lang="zh-CN" altLang="en-US" sz="3200" dirty="0"/>
          </a:p>
        </p:txBody>
      </p:sp>
      <p:sp>
        <p:nvSpPr>
          <p:cNvPr id="14" name="标题 1"/>
          <p:cNvSpPr txBox="1">
            <a:spLocks/>
          </p:cNvSpPr>
          <p:nvPr userDrawn="1"/>
        </p:nvSpPr>
        <p:spPr>
          <a:xfrm>
            <a:off x="527053" y="260351"/>
            <a:ext cx="11137899" cy="72072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a:solidFill>
                  <a:schemeClr val="accent1"/>
                </a:solidFill>
                <a:latin typeface="+mj-lt"/>
                <a:ea typeface="+mj-ea"/>
                <a:cs typeface="+mj-cs"/>
              </a:defRPr>
            </a:lvl1pPr>
          </a:lstStyle>
          <a:p>
            <a:r>
              <a:rPr lang="en-US" altLang="zh-CN" dirty="0"/>
              <a:t>Add title here</a:t>
            </a:r>
            <a:endParaRPr lang="zh-CN" altLang="en-US" sz="3200" dirty="0"/>
          </a:p>
        </p:txBody>
      </p:sp>
      <p:sp>
        <p:nvSpPr>
          <p:cNvPr id="9" name="页脚占位符 4"/>
          <p:cNvSpPr>
            <a:spLocks noGrp="1"/>
          </p:cNvSpPr>
          <p:nvPr>
            <p:ph type="ftr" sz="quarter" idx="3"/>
          </p:nvPr>
        </p:nvSpPr>
        <p:spPr>
          <a:xfrm>
            <a:off x="11209712" y="6572969"/>
            <a:ext cx="983432" cy="183349"/>
          </a:xfrm>
          <a:prstGeom prst="rect">
            <a:avLst/>
          </a:prstGeom>
        </p:spPr>
        <p:txBody>
          <a:bodyPr vert="horz" lIns="91440" tIns="45720" rIns="91440" bIns="45720" rtlCol="0" anchor="ctr"/>
          <a:lstStyle>
            <a:lvl1pPr algn="l">
              <a:defRPr sz="1200">
                <a:solidFill>
                  <a:schemeClr val="bg1"/>
                </a:solidFill>
                <a:latin typeface="+mn-lt"/>
                <a:ea typeface="+mn-ea"/>
              </a:defRPr>
            </a:lvl1pPr>
          </a:lstStyle>
          <a:p>
            <a:r>
              <a:rPr lang="en-US" altLang="zh-CN"/>
              <a:t>/34</a:t>
            </a:r>
            <a:endParaRPr lang="zh-CN" altLang="en-US" dirty="0"/>
          </a:p>
        </p:txBody>
      </p:sp>
      <p:sp>
        <p:nvSpPr>
          <p:cNvPr id="10" name="灯片编号占位符 5"/>
          <p:cNvSpPr>
            <a:spLocks noGrp="1"/>
          </p:cNvSpPr>
          <p:nvPr>
            <p:ph type="sldNum" sz="quarter" idx="4"/>
          </p:nvPr>
        </p:nvSpPr>
        <p:spPr>
          <a:xfrm>
            <a:off x="8670517" y="6572968"/>
            <a:ext cx="2539195" cy="183350"/>
          </a:xfrm>
          <a:prstGeom prst="rect">
            <a:avLst/>
          </a:prstGeom>
        </p:spPr>
        <p:txBody>
          <a:bodyPr vert="horz" lIns="91440" tIns="45720" rIns="91440" bIns="45720" rtlCol="0" anchor="ctr"/>
          <a:lstStyle>
            <a:lvl1pPr marL="0" algn="r" defTabSz="914400" rtl="0" eaLnBrk="1" latinLnBrk="0" hangingPunct="1">
              <a:defRPr lang="zh-CN" altLang="en-US" sz="1200" kern="1200" smtClean="0">
                <a:solidFill>
                  <a:schemeClr val="bg1"/>
                </a:solidFill>
                <a:latin typeface="+mn-lt"/>
                <a:ea typeface="+mn-ea"/>
                <a:cs typeface="+mn-cs"/>
              </a:defRPr>
            </a:lvl1pPr>
          </a:lstStyle>
          <a:p>
            <a:fld id="{49F4BA8F-7B64-4198-9505-0CB5D4D3B366}" type="slidenum">
              <a:rPr lang="en-US" altLang="zh-CN" smtClean="0"/>
              <a:pPr/>
              <a:t>‹#›</a:t>
            </a:fld>
            <a:endParaRPr lang="en-US" dirty="0"/>
          </a:p>
        </p:txBody>
      </p:sp>
    </p:spTree>
    <p:extLst>
      <p:ext uri="{BB962C8B-B14F-4D97-AF65-F5344CB8AC3E}">
        <p14:creationId xmlns:p14="http://schemas.microsoft.com/office/powerpoint/2010/main" val="1164919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0BB250-4799-4F33-BA92-16B268CFE73A}" type="datetimeFigureOut">
              <a:rPr lang="zh-CN" altLang="en-US" smtClean="0"/>
              <a:t>2018/8/6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B908D4A-6CEF-4FA2-8EC2-9680551581D9}" type="slidenum">
              <a:rPr lang="zh-CN" altLang="en-US" smtClean="0"/>
              <a:t>‹#›</a:t>
            </a:fld>
            <a:endParaRPr lang="zh-CN" altLang="en-US"/>
          </a:p>
        </p:txBody>
      </p:sp>
    </p:spTree>
    <p:extLst>
      <p:ext uri="{BB962C8B-B14F-4D97-AF65-F5344CB8AC3E}">
        <p14:creationId xmlns:p14="http://schemas.microsoft.com/office/powerpoint/2010/main" val="36735762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914400" y="2130426"/>
            <a:ext cx="10363200" cy="1470025"/>
          </a:xfrm>
        </p:spPr>
        <p:txBody>
          <a:bodyPr/>
          <a:lstStyle/>
          <a:p>
            <a:r>
              <a:rPr lang="zh-CN" altLang="en-US" smtClean="0"/>
              <a:t>单击此处编辑母版标题样式</a:t>
            </a:r>
            <a:endParaRPr lang="fr-FR"/>
          </a:p>
        </p:txBody>
      </p:sp>
      <p:sp>
        <p:nvSpPr>
          <p:cNvPr id="3" name="Sous-titr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fr-FR"/>
          </a:p>
        </p:txBody>
      </p:sp>
      <p:sp>
        <p:nvSpPr>
          <p:cNvPr id="4" name="Espace réservé de la date 3"/>
          <p:cNvSpPr>
            <a:spLocks noGrp="1"/>
          </p:cNvSpPr>
          <p:nvPr>
            <p:ph type="dt" sz="half" idx="10"/>
          </p:nvPr>
        </p:nvSpPr>
        <p:spPr/>
        <p:txBody>
          <a:bodyPr/>
          <a:lstStyle>
            <a:lvl1pPr>
              <a:defRPr/>
            </a:lvl1pPr>
          </a:lstStyle>
          <a:p>
            <a:endParaRPr lang="fr-FR" altLang="zh-CN"/>
          </a:p>
        </p:txBody>
      </p:sp>
      <p:sp>
        <p:nvSpPr>
          <p:cNvPr id="5" name="Espace réservé du pied de page 4"/>
          <p:cNvSpPr>
            <a:spLocks noGrp="1"/>
          </p:cNvSpPr>
          <p:nvPr>
            <p:ph type="ftr" sz="quarter" idx="11"/>
          </p:nvPr>
        </p:nvSpPr>
        <p:spPr/>
        <p:txBody>
          <a:bodyPr/>
          <a:lstStyle>
            <a:lvl1pPr>
              <a:defRPr/>
            </a:lvl1pPr>
          </a:lstStyle>
          <a:p>
            <a:r>
              <a:rPr lang="zh-CN" altLang="en-US" smtClean="0"/>
              <a:t>人工智能与高性能产品服务部</a:t>
            </a:r>
            <a:endParaRPr lang="zh-CN" altLang="zh-CN"/>
          </a:p>
        </p:txBody>
      </p:sp>
      <p:sp>
        <p:nvSpPr>
          <p:cNvPr id="6" name="Espace réservé du numéro de diapositive 5"/>
          <p:cNvSpPr>
            <a:spLocks noGrp="1"/>
          </p:cNvSpPr>
          <p:nvPr>
            <p:ph type="sldNum" sz="quarter" idx="12"/>
          </p:nvPr>
        </p:nvSpPr>
        <p:spPr/>
        <p:txBody>
          <a:bodyPr/>
          <a:lstStyle>
            <a:lvl1pPr>
              <a:defRPr/>
            </a:lvl1pPr>
          </a:lstStyle>
          <a:p>
            <a:fld id="{B4B37B85-B197-4F3B-A1B9-C28935667BEA}" type="slidenum">
              <a:rPr lang="fr-FR" altLang="zh-CN"/>
              <a:pPr/>
              <a:t>‹#›</a:t>
            </a:fld>
            <a:endParaRPr lang="fr-FR" altLang="zh-CN"/>
          </a:p>
        </p:txBody>
      </p:sp>
      <p:pic>
        <p:nvPicPr>
          <p:cNvPr id="9" name="Picture 9" descr="新品牌"/>
          <p:cNvPicPr>
            <a:picLocks noChangeAspect="1" noChangeArrowheads="1"/>
          </p:cNvPicPr>
          <p:nvPr userDrawn="1"/>
        </p:nvPicPr>
        <p:blipFill>
          <a:blip r:embed="rId2">
            <a:extLst>
              <a:ext uri="{BEBA8EAE-BF5A-486C-A8C5-ECC9F3942E4B}">
                <a14:imgProps xmlns:a14="http://schemas.microsoft.com/office/drawing/2010/main">
                  <a14:imgLayer r:embed="rId3">
                    <a14:imgEffect>
                      <a14:backgroundRemoval t="6135" b="95706" l="3144" r="98204">
                        <a14:foregroundMark x1="10030" y1="60736" x2="10479" y2="48466"/>
                        <a14:foregroundMark x1="13772" y1="53374" x2="15120" y2="31288"/>
                        <a14:foregroundMark x1="25599" y1="35583" x2="26796" y2="44172"/>
                        <a14:foregroundMark x1="50000" y1="39877" x2="49401" y2="48466"/>
                        <a14:foregroundMark x1="62275" y1="41104" x2="60479" y2="57669"/>
                        <a14:foregroundMark x1="75000" y1="36810" x2="74850" y2="47239"/>
                        <a14:foregroundMark x1="83533" y1="39264" x2="83982" y2="39877"/>
                        <a14:foregroundMark x1="83383" y1="28221" x2="84132" y2="30675"/>
                        <a14:foregroundMark x1="83982" y1="58896" x2="83383" y2="58896"/>
                        <a14:foregroundMark x1="71707" y1="30061" x2="72455" y2="30675"/>
                        <a14:foregroundMark x1="71557" y1="39264" x2="71557" y2="39264"/>
                        <a14:foregroundMark x1="72305" y1="55828" x2="72305" y2="55828"/>
                        <a14:foregroundMark x1="86078" y1="39877" x2="86078" y2="39877"/>
                        <a14:foregroundMark x1="92515" y1="36810" x2="92515" y2="36810"/>
                        <a14:backgroundMark x1="78144" y1="32515" x2="78144" y2="32515"/>
                        <a14:backgroundMark x1="91317" y1="57055" x2="91317" y2="57055"/>
                        <a14:backgroundMark x1="91467" y1="44172" x2="91467" y2="44172"/>
                        <a14:backgroundMark x1="87425" y1="39264" x2="87425" y2="39264"/>
                        <a14:backgroundMark x1="88623" y1="44785" x2="88623" y2="44785"/>
                        <a14:backgroundMark x1="77545" y1="49693" x2="77545" y2="49693"/>
                        <a14:backgroundMark x1="79790" y1="47853" x2="79790" y2="47853"/>
                        <a14:backgroundMark x1="87425" y1="46012" x2="87425" y2="46012"/>
                      </a14:backgroundRemoval>
                    </a14:imgEffect>
                  </a14:imgLayer>
                </a14:imgProps>
              </a:ext>
              <a:ext uri="{28A0092B-C50C-407E-A947-70E740481C1C}">
                <a14:useLocalDpi xmlns:a14="http://schemas.microsoft.com/office/drawing/2010/main" val="0"/>
              </a:ext>
            </a:extLst>
          </a:blip>
          <a:srcRect/>
          <a:stretch>
            <a:fillRect/>
          </a:stretch>
        </p:blipFill>
        <p:spPr bwMode="auto">
          <a:xfrm>
            <a:off x="272909" y="270648"/>
            <a:ext cx="3518182" cy="481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16249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8" name="矩形 7"/>
          <p:cNvSpPr/>
          <p:nvPr userDrawn="1"/>
        </p:nvSpPr>
        <p:spPr>
          <a:xfrm>
            <a:off x="0" y="0"/>
            <a:ext cx="12192000" cy="1196752"/>
          </a:xfrm>
          <a:prstGeom prst="rect">
            <a:avLst/>
          </a:prstGeom>
          <a:gradFill flip="none" rotWithShape="1">
            <a:gsLst>
              <a:gs pos="0">
                <a:schemeClr val="tx2">
                  <a:lumMod val="75000"/>
                </a:schemeClr>
              </a:gs>
              <a:gs pos="29000">
                <a:schemeClr val="tx2">
                  <a:lumMod val="40000"/>
                  <a:lumOff val="60000"/>
                </a:schemeClr>
              </a:gs>
              <a:gs pos="56000">
                <a:schemeClr val="tx2">
                  <a:lumMod val="60000"/>
                  <a:lumOff val="40000"/>
                </a:schemeClr>
              </a:gs>
              <a:gs pos="100000">
                <a:schemeClr val="tx2">
                  <a:lumMod val="75000"/>
                </a:schemeClr>
              </a:gs>
              <a:gs pos="77000">
                <a:schemeClr val="tx2">
                  <a:lumMod val="40000"/>
                  <a:lumOff val="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dirty="0">
              <a:solidFill>
                <a:prstClr val="white"/>
              </a:solidFill>
            </a:endParaRPr>
          </a:p>
        </p:txBody>
      </p:sp>
      <p:sp>
        <p:nvSpPr>
          <p:cNvPr id="10" name="任意多边形 9"/>
          <p:cNvSpPr/>
          <p:nvPr userDrawn="1"/>
        </p:nvSpPr>
        <p:spPr>
          <a:xfrm>
            <a:off x="0" y="49127"/>
            <a:ext cx="6456040" cy="359832"/>
          </a:xfrm>
          <a:custGeom>
            <a:avLst/>
            <a:gdLst>
              <a:gd name="connsiteX0" fmla="*/ 0 w 4937774"/>
              <a:gd name="connsiteY0" fmla="*/ 142282 h 275210"/>
              <a:gd name="connsiteX1" fmla="*/ 4068196 w 4937774"/>
              <a:gd name="connsiteY1" fmla="*/ 142282 h 275210"/>
              <a:gd name="connsiteX2" fmla="*/ 3817641 w 4937774"/>
              <a:gd name="connsiteY2" fmla="*/ 275210 h 275210"/>
              <a:gd name="connsiteX3" fmla="*/ 0 w 4937774"/>
              <a:gd name="connsiteY3" fmla="*/ 275210 h 275210"/>
              <a:gd name="connsiteX4" fmla="*/ 0 w 4937774"/>
              <a:gd name="connsiteY4" fmla="*/ 75435 h 275210"/>
              <a:gd name="connsiteX5" fmla="*/ 4716268 w 4937774"/>
              <a:gd name="connsiteY5" fmla="*/ 75435 h 275210"/>
              <a:gd name="connsiteX6" fmla="*/ 4611172 w 4937774"/>
              <a:gd name="connsiteY6" fmla="*/ 131192 h 275210"/>
              <a:gd name="connsiteX7" fmla="*/ 0 w 4937774"/>
              <a:gd name="connsiteY7" fmla="*/ 131192 h 275210"/>
              <a:gd name="connsiteX8" fmla="*/ 0 w 4937774"/>
              <a:gd name="connsiteY8" fmla="*/ 0 h 275210"/>
              <a:gd name="connsiteX9" fmla="*/ 4937774 w 4937774"/>
              <a:gd name="connsiteY9" fmla="*/ 0 h 275210"/>
              <a:gd name="connsiteX10" fmla="*/ 4832678 w 4937774"/>
              <a:gd name="connsiteY10" fmla="*/ 55757 h 275210"/>
              <a:gd name="connsiteX11" fmla="*/ 0 w 4937774"/>
              <a:gd name="connsiteY11" fmla="*/ 55757 h 27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37774" h="275210">
                <a:moveTo>
                  <a:pt x="0" y="142282"/>
                </a:moveTo>
                <a:lnTo>
                  <a:pt x="4068196" y="142282"/>
                </a:lnTo>
                <a:lnTo>
                  <a:pt x="3817641" y="275210"/>
                </a:lnTo>
                <a:lnTo>
                  <a:pt x="0" y="275210"/>
                </a:lnTo>
                <a:close/>
                <a:moveTo>
                  <a:pt x="0" y="75435"/>
                </a:moveTo>
                <a:lnTo>
                  <a:pt x="4716268" y="75435"/>
                </a:lnTo>
                <a:lnTo>
                  <a:pt x="4611172" y="131192"/>
                </a:lnTo>
                <a:lnTo>
                  <a:pt x="0" y="131192"/>
                </a:lnTo>
                <a:close/>
                <a:moveTo>
                  <a:pt x="0" y="0"/>
                </a:moveTo>
                <a:lnTo>
                  <a:pt x="4937774" y="0"/>
                </a:lnTo>
                <a:lnTo>
                  <a:pt x="4832678" y="55757"/>
                </a:lnTo>
                <a:lnTo>
                  <a:pt x="0" y="55757"/>
                </a:lnTo>
                <a:close/>
              </a:path>
            </a:pathLst>
          </a:custGeom>
          <a:gradFill flip="none" rotWithShape="1">
            <a:gsLst>
              <a:gs pos="100000">
                <a:schemeClr val="tx2">
                  <a:lumMod val="75000"/>
                  <a:alpha val="60000"/>
                </a:schemeClr>
              </a:gs>
              <a:gs pos="0">
                <a:schemeClr val="tx2">
                  <a:lumMod val="40000"/>
                  <a:lumOff val="6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spcBef>
                <a:spcPct val="0"/>
              </a:spcBef>
              <a:spcAft>
                <a:spcPct val="0"/>
              </a:spcAft>
            </a:pPr>
            <a:endParaRPr lang="zh-CN" altLang="en-US">
              <a:solidFill>
                <a:prstClr val="white"/>
              </a:solidFill>
            </a:endParaRPr>
          </a:p>
        </p:txBody>
      </p:sp>
      <p:sp>
        <p:nvSpPr>
          <p:cNvPr id="11" name="任意多边形 10"/>
          <p:cNvSpPr/>
          <p:nvPr userDrawn="1"/>
        </p:nvSpPr>
        <p:spPr>
          <a:xfrm rot="10800000">
            <a:off x="5288756" y="739986"/>
            <a:ext cx="6903244" cy="384757"/>
          </a:xfrm>
          <a:custGeom>
            <a:avLst/>
            <a:gdLst>
              <a:gd name="connsiteX0" fmla="*/ 4832678 w 4937774"/>
              <a:gd name="connsiteY0" fmla="*/ 55757 h 275210"/>
              <a:gd name="connsiteX1" fmla="*/ 0 w 4937774"/>
              <a:gd name="connsiteY1" fmla="*/ 55757 h 275210"/>
              <a:gd name="connsiteX2" fmla="*/ 0 w 4937774"/>
              <a:gd name="connsiteY2" fmla="*/ 0 h 275210"/>
              <a:gd name="connsiteX3" fmla="*/ 4937774 w 4937774"/>
              <a:gd name="connsiteY3" fmla="*/ 0 h 275210"/>
              <a:gd name="connsiteX4" fmla="*/ 4611172 w 4937774"/>
              <a:gd name="connsiteY4" fmla="*/ 131192 h 275210"/>
              <a:gd name="connsiteX5" fmla="*/ 0 w 4937774"/>
              <a:gd name="connsiteY5" fmla="*/ 131192 h 275210"/>
              <a:gd name="connsiteX6" fmla="*/ 0 w 4937774"/>
              <a:gd name="connsiteY6" fmla="*/ 75435 h 275210"/>
              <a:gd name="connsiteX7" fmla="*/ 4716268 w 4937774"/>
              <a:gd name="connsiteY7" fmla="*/ 75435 h 275210"/>
              <a:gd name="connsiteX8" fmla="*/ 3817641 w 4937774"/>
              <a:gd name="connsiteY8" fmla="*/ 275210 h 275210"/>
              <a:gd name="connsiteX9" fmla="*/ 0 w 4937774"/>
              <a:gd name="connsiteY9" fmla="*/ 275210 h 275210"/>
              <a:gd name="connsiteX10" fmla="*/ 0 w 4937774"/>
              <a:gd name="connsiteY10" fmla="*/ 142282 h 275210"/>
              <a:gd name="connsiteX11" fmla="*/ 4068196 w 4937774"/>
              <a:gd name="connsiteY11" fmla="*/ 142282 h 27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37774" h="275210">
                <a:moveTo>
                  <a:pt x="4832678" y="55757"/>
                </a:moveTo>
                <a:lnTo>
                  <a:pt x="0" y="55757"/>
                </a:lnTo>
                <a:lnTo>
                  <a:pt x="0" y="0"/>
                </a:lnTo>
                <a:lnTo>
                  <a:pt x="4937774" y="0"/>
                </a:lnTo>
                <a:close/>
                <a:moveTo>
                  <a:pt x="4611172" y="131192"/>
                </a:moveTo>
                <a:lnTo>
                  <a:pt x="0" y="131192"/>
                </a:lnTo>
                <a:lnTo>
                  <a:pt x="0" y="75435"/>
                </a:lnTo>
                <a:lnTo>
                  <a:pt x="4716268" y="75435"/>
                </a:lnTo>
                <a:close/>
                <a:moveTo>
                  <a:pt x="3817641" y="275210"/>
                </a:moveTo>
                <a:lnTo>
                  <a:pt x="0" y="275210"/>
                </a:lnTo>
                <a:lnTo>
                  <a:pt x="0" y="142282"/>
                </a:lnTo>
                <a:lnTo>
                  <a:pt x="4068196" y="142282"/>
                </a:lnTo>
                <a:close/>
              </a:path>
            </a:pathLst>
          </a:custGeom>
          <a:gradFill flip="none" rotWithShape="1">
            <a:gsLst>
              <a:gs pos="100000">
                <a:schemeClr val="tx2">
                  <a:lumMod val="75000"/>
                  <a:alpha val="60000"/>
                </a:schemeClr>
              </a:gs>
              <a:gs pos="0">
                <a:schemeClr val="tx2">
                  <a:lumMod val="40000"/>
                  <a:lumOff val="6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spcBef>
                <a:spcPct val="0"/>
              </a:spcBef>
              <a:spcAft>
                <a:spcPct val="0"/>
              </a:spcAft>
            </a:pPr>
            <a:endParaRPr lang="zh-CN" altLang="en-US">
              <a:solidFill>
                <a:prstClr val="white"/>
              </a:solidFill>
            </a:endParaRPr>
          </a:p>
        </p:txBody>
      </p:sp>
      <p:sp>
        <p:nvSpPr>
          <p:cNvPr id="12" name="任意多边形 11"/>
          <p:cNvSpPr/>
          <p:nvPr userDrawn="1"/>
        </p:nvSpPr>
        <p:spPr>
          <a:xfrm rot="10800000">
            <a:off x="9177338" y="243415"/>
            <a:ext cx="3014662" cy="201458"/>
          </a:xfrm>
          <a:custGeom>
            <a:avLst/>
            <a:gdLst>
              <a:gd name="connsiteX0" fmla="*/ 2937730 w 3014662"/>
              <a:gd name="connsiteY0" fmla="*/ 40815 h 201458"/>
              <a:gd name="connsiteX1" fmla="*/ 0 w 3014662"/>
              <a:gd name="connsiteY1" fmla="*/ 40815 h 201458"/>
              <a:gd name="connsiteX2" fmla="*/ 0 w 3014662"/>
              <a:gd name="connsiteY2" fmla="*/ 0 h 201458"/>
              <a:gd name="connsiteX3" fmla="*/ 3014662 w 3014662"/>
              <a:gd name="connsiteY3" fmla="*/ 0 h 201458"/>
              <a:gd name="connsiteX4" fmla="*/ 2716224 w 3014662"/>
              <a:gd name="connsiteY4" fmla="*/ 96035 h 201458"/>
              <a:gd name="connsiteX5" fmla="*/ 0 w 3014662"/>
              <a:gd name="connsiteY5" fmla="*/ 96035 h 201458"/>
              <a:gd name="connsiteX6" fmla="*/ 0 w 3014662"/>
              <a:gd name="connsiteY6" fmla="*/ 55220 h 201458"/>
              <a:gd name="connsiteX7" fmla="*/ 2793156 w 3014662"/>
              <a:gd name="connsiteY7" fmla="*/ 55220 h 201458"/>
              <a:gd name="connsiteX8" fmla="*/ 1961675 w 3014662"/>
              <a:gd name="connsiteY8" fmla="*/ 201458 h 201458"/>
              <a:gd name="connsiteX9" fmla="*/ 0 w 3014662"/>
              <a:gd name="connsiteY9" fmla="*/ 201458 h 201458"/>
              <a:gd name="connsiteX10" fmla="*/ 0 w 3014662"/>
              <a:gd name="connsiteY10" fmla="*/ 104153 h 201458"/>
              <a:gd name="connsiteX11" fmla="*/ 2145084 w 3014662"/>
              <a:gd name="connsiteY11" fmla="*/ 104153 h 201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4662" h="201458">
                <a:moveTo>
                  <a:pt x="2937730" y="40815"/>
                </a:moveTo>
                <a:lnTo>
                  <a:pt x="0" y="40815"/>
                </a:lnTo>
                <a:lnTo>
                  <a:pt x="0" y="0"/>
                </a:lnTo>
                <a:lnTo>
                  <a:pt x="3014662" y="0"/>
                </a:lnTo>
                <a:close/>
                <a:moveTo>
                  <a:pt x="2716224" y="96035"/>
                </a:moveTo>
                <a:lnTo>
                  <a:pt x="0" y="96035"/>
                </a:lnTo>
                <a:lnTo>
                  <a:pt x="0" y="55220"/>
                </a:lnTo>
                <a:lnTo>
                  <a:pt x="2793156" y="55220"/>
                </a:lnTo>
                <a:close/>
                <a:moveTo>
                  <a:pt x="1961675" y="201458"/>
                </a:moveTo>
                <a:lnTo>
                  <a:pt x="0" y="201458"/>
                </a:lnTo>
                <a:lnTo>
                  <a:pt x="0" y="104153"/>
                </a:lnTo>
                <a:lnTo>
                  <a:pt x="2145084" y="104153"/>
                </a:lnTo>
                <a:close/>
              </a:path>
            </a:pathLst>
          </a:custGeom>
          <a:gradFill flip="none" rotWithShape="1">
            <a:gsLst>
              <a:gs pos="100000">
                <a:schemeClr val="tx2">
                  <a:lumMod val="75000"/>
                  <a:alpha val="60000"/>
                </a:schemeClr>
              </a:gs>
              <a:gs pos="0">
                <a:schemeClr val="tx2">
                  <a:lumMod val="40000"/>
                  <a:lumOff val="6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spcBef>
                <a:spcPct val="0"/>
              </a:spcBef>
              <a:spcAft>
                <a:spcPct val="0"/>
              </a:spcAft>
            </a:pPr>
            <a:endParaRPr lang="zh-CN" altLang="en-US">
              <a:solidFill>
                <a:prstClr val="white"/>
              </a:solidFill>
            </a:endParaRPr>
          </a:p>
        </p:txBody>
      </p:sp>
      <p:sp>
        <p:nvSpPr>
          <p:cNvPr id="13" name="任意多边形 12"/>
          <p:cNvSpPr/>
          <p:nvPr userDrawn="1"/>
        </p:nvSpPr>
        <p:spPr>
          <a:xfrm>
            <a:off x="0" y="741616"/>
            <a:ext cx="3014662" cy="201458"/>
          </a:xfrm>
          <a:custGeom>
            <a:avLst/>
            <a:gdLst>
              <a:gd name="connsiteX0" fmla="*/ 2937730 w 3014662"/>
              <a:gd name="connsiteY0" fmla="*/ 40815 h 201458"/>
              <a:gd name="connsiteX1" fmla="*/ 0 w 3014662"/>
              <a:gd name="connsiteY1" fmla="*/ 40815 h 201458"/>
              <a:gd name="connsiteX2" fmla="*/ 0 w 3014662"/>
              <a:gd name="connsiteY2" fmla="*/ 0 h 201458"/>
              <a:gd name="connsiteX3" fmla="*/ 3014662 w 3014662"/>
              <a:gd name="connsiteY3" fmla="*/ 0 h 201458"/>
              <a:gd name="connsiteX4" fmla="*/ 2716224 w 3014662"/>
              <a:gd name="connsiteY4" fmla="*/ 96035 h 201458"/>
              <a:gd name="connsiteX5" fmla="*/ 0 w 3014662"/>
              <a:gd name="connsiteY5" fmla="*/ 96035 h 201458"/>
              <a:gd name="connsiteX6" fmla="*/ 0 w 3014662"/>
              <a:gd name="connsiteY6" fmla="*/ 55220 h 201458"/>
              <a:gd name="connsiteX7" fmla="*/ 2793156 w 3014662"/>
              <a:gd name="connsiteY7" fmla="*/ 55220 h 201458"/>
              <a:gd name="connsiteX8" fmla="*/ 1961675 w 3014662"/>
              <a:gd name="connsiteY8" fmla="*/ 201458 h 201458"/>
              <a:gd name="connsiteX9" fmla="*/ 0 w 3014662"/>
              <a:gd name="connsiteY9" fmla="*/ 201458 h 201458"/>
              <a:gd name="connsiteX10" fmla="*/ 0 w 3014662"/>
              <a:gd name="connsiteY10" fmla="*/ 104153 h 201458"/>
              <a:gd name="connsiteX11" fmla="*/ 2145084 w 3014662"/>
              <a:gd name="connsiteY11" fmla="*/ 104153 h 201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4662" h="201458">
                <a:moveTo>
                  <a:pt x="2937730" y="40815"/>
                </a:moveTo>
                <a:lnTo>
                  <a:pt x="0" y="40815"/>
                </a:lnTo>
                <a:lnTo>
                  <a:pt x="0" y="0"/>
                </a:lnTo>
                <a:lnTo>
                  <a:pt x="3014662" y="0"/>
                </a:lnTo>
                <a:close/>
                <a:moveTo>
                  <a:pt x="2716224" y="96035"/>
                </a:moveTo>
                <a:lnTo>
                  <a:pt x="0" y="96035"/>
                </a:lnTo>
                <a:lnTo>
                  <a:pt x="0" y="55220"/>
                </a:lnTo>
                <a:lnTo>
                  <a:pt x="2793156" y="55220"/>
                </a:lnTo>
                <a:close/>
                <a:moveTo>
                  <a:pt x="1961675" y="201458"/>
                </a:moveTo>
                <a:lnTo>
                  <a:pt x="0" y="201458"/>
                </a:lnTo>
                <a:lnTo>
                  <a:pt x="0" y="104153"/>
                </a:lnTo>
                <a:lnTo>
                  <a:pt x="2145084" y="104153"/>
                </a:lnTo>
                <a:close/>
              </a:path>
            </a:pathLst>
          </a:custGeom>
          <a:gradFill flip="none" rotWithShape="1">
            <a:gsLst>
              <a:gs pos="100000">
                <a:schemeClr val="tx2">
                  <a:lumMod val="75000"/>
                  <a:alpha val="60000"/>
                </a:schemeClr>
              </a:gs>
              <a:gs pos="0">
                <a:schemeClr val="tx2">
                  <a:lumMod val="40000"/>
                  <a:lumOff val="6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spcBef>
                <a:spcPct val="0"/>
              </a:spcBef>
              <a:spcAft>
                <a:spcPct val="0"/>
              </a:spcAft>
            </a:pPr>
            <a:endParaRPr lang="zh-CN" altLang="en-US">
              <a:solidFill>
                <a:prstClr val="white"/>
              </a:solidFill>
            </a:endParaRPr>
          </a:p>
        </p:txBody>
      </p:sp>
      <p:sp>
        <p:nvSpPr>
          <p:cNvPr id="2" name="Titre 1"/>
          <p:cNvSpPr>
            <a:spLocks noGrp="1"/>
          </p:cNvSpPr>
          <p:nvPr>
            <p:ph type="title"/>
          </p:nvPr>
        </p:nvSpPr>
        <p:spPr>
          <a:xfrm>
            <a:off x="609600" y="53752"/>
            <a:ext cx="10972800" cy="1143000"/>
          </a:xfrm>
        </p:spPr>
        <p:txBody>
          <a:bodyPr/>
          <a:lstStyle>
            <a:lvl1pPr algn="ctr">
              <a:defRPr>
                <a:solidFill>
                  <a:schemeClr val="bg1"/>
                </a:solidFill>
              </a:defRPr>
            </a:lvl1pPr>
          </a:lstStyle>
          <a:p>
            <a:r>
              <a:rPr lang="zh-CN" altLang="en-US" dirty="0" smtClean="0"/>
              <a:t>单击此处编辑母版标题样式</a:t>
            </a:r>
            <a:endParaRPr lang="fr-FR" dirty="0"/>
          </a:p>
        </p:txBody>
      </p:sp>
      <p:sp>
        <p:nvSpPr>
          <p:cNvPr id="3" name="Espace réservé du contenu 2"/>
          <p:cNvSpPr>
            <a:spLocks noGrp="1"/>
          </p:cNvSpPr>
          <p:nvPr>
            <p:ph idx="1"/>
          </p:nvPr>
        </p:nvSpPr>
        <p:spPr>
          <a:xfrm>
            <a:off x="609600" y="1412776"/>
            <a:ext cx="10972800" cy="4525963"/>
          </a:xfrm>
        </p:spPr>
        <p:txBody>
          <a:bodyPr/>
          <a:lstStyle>
            <a:lvl1pPr marL="342900" indent="-342900">
              <a:buFont typeface="Wingdings" panose="05000000000000000000" pitchFamily="2" charset="2"/>
              <a:buChar char="l"/>
              <a:defRPr b="1">
                <a:latin typeface="微软雅黑" panose="020B0503020204020204" pitchFamily="34" charset="-122"/>
                <a:ea typeface="微软雅黑" panose="020B0503020204020204" pitchFamily="34" charset="-122"/>
              </a:defRPr>
            </a:lvl1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fr-FR" dirty="0"/>
          </a:p>
        </p:txBody>
      </p:sp>
      <p:sp>
        <p:nvSpPr>
          <p:cNvPr id="5" name="Espace réservé du pied de page 4"/>
          <p:cNvSpPr>
            <a:spLocks noGrp="1"/>
          </p:cNvSpPr>
          <p:nvPr>
            <p:ph type="ftr" sz="quarter" idx="11"/>
          </p:nvPr>
        </p:nvSpPr>
        <p:spPr>
          <a:xfrm>
            <a:off x="407368" y="6356351"/>
            <a:ext cx="3860800" cy="365125"/>
          </a:xfrm>
        </p:spPr>
        <p:txBody>
          <a:bodyPr/>
          <a:lstStyle>
            <a:lvl1pPr>
              <a:defRPr/>
            </a:lvl1pPr>
          </a:lstStyle>
          <a:p>
            <a:pPr algn="l"/>
            <a:r>
              <a:rPr lang="zh-CN" altLang="en-US" dirty="0" smtClean="0"/>
              <a:t>人工智能与高性能产品服务部</a:t>
            </a:r>
            <a:endParaRPr lang="zh-CN" altLang="zh-CN" dirty="0"/>
          </a:p>
        </p:txBody>
      </p:sp>
      <p:sp>
        <p:nvSpPr>
          <p:cNvPr id="6" name="Espace réservé du numéro de diapositive 5"/>
          <p:cNvSpPr>
            <a:spLocks noGrp="1"/>
          </p:cNvSpPr>
          <p:nvPr>
            <p:ph type="sldNum" sz="quarter" idx="12"/>
          </p:nvPr>
        </p:nvSpPr>
        <p:spPr/>
        <p:txBody>
          <a:bodyPr/>
          <a:lstStyle>
            <a:lvl1pPr>
              <a:defRPr/>
            </a:lvl1pPr>
          </a:lstStyle>
          <a:p>
            <a:fld id="{814423D1-5614-43BE-8DF3-1B38B936AC86}" type="slidenum">
              <a:rPr lang="fr-FR" altLang="zh-CN"/>
              <a:pPr/>
              <a:t>‹#›</a:t>
            </a:fld>
            <a:endParaRPr lang="fr-FR" altLang="zh-CN"/>
          </a:p>
        </p:txBody>
      </p:sp>
      <p:pic>
        <p:nvPicPr>
          <p:cNvPr id="7" name="Picture 9" descr="新品牌"/>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ackgroundRemoval t="6135" b="95706" l="3144" r="98204">
                        <a14:foregroundMark x1="10030" y1="60736" x2="10479" y2="48466"/>
                        <a14:foregroundMark x1="13772" y1="53374" x2="15120" y2="31288"/>
                        <a14:foregroundMark x1="25599" y1="35583" x2="26796" y2="44172"/>
                        <a14:foregroundMark x1="50000" y1="39877" x2="49401" y2="48466"/>
                        <a14:foregroundMark x1="62275" y1="41104" x2="60479" y2="57669"/>
                        <a14:foregroundMark x1="75000" y1="36810" x2="74850" y2="47239"/>
                        <a14:foregroundMark x1="83533" y1="39264" x2="83982" y2="39877"/>
                        <a14:foregroundMark x1="83383" y1="28221" x2="84132" y2="30675"/>
                        <a14:foregroundMark x1="83982" y1="58896" x2="83383" y2="58896"/>
                        <a14:foregroundMark x1="71707" y1="30061" x2="72455" y2="30675"/>
                        <a14:foregroundMark x1="71557" y1="39264" x2="71557" y2="39264"/>
                        <a14:foregroundMark x1="72305" y1="55828" x2="72305" y2="55828"/>
                        <a14:foregroundMark x1="86078" y1="39877" x2="86078" y2="39877"/>
                        <a14:foregroundMark x1="92515" y1="36810" x2="92515" y2="36810"/>
                        <a14:backgroundMark x1="78144" y1="32515" x2="78144" y2="32515"/>
                        <a14:backgroundMark x1="91317" y1="57055" x2="91317" y2="57055"/>
                        <a14:backgroundMark x1="91467" y1="44172" x2="91467" y2="44172"/>
                        <a14:backgroundMark x1="87425" y1="39264" x2="87425" y2="39264"/>
                        <a14:backgroundMark x1="88623" y1="44785" x2="88623" y2="44785"/>
                        <a14:backgroundMark x1="77545" y1="49693" x2="77545" y2="49693"/>
                        <a14:backgroundMark x1="79790" y1="47853" x2="79790" y2="47853"/>
                        <a14:backgroundMark x1="87425" y1="46012" x2="87425" y2="46012"/>
                      </a14:backgroundRemoval>
                    </a14:imgEffect>
                  </a14:imgLayer>
                </a14:imgProps>
              </a:ext>
              <a:ext uri="{28A0092B-C50C-407E-A947-70E740481C1C}">
                <a14:useLocalDpi xmlns:a14="http://schemas.microsoft.com/office/drawing/2010/main" val="0"/>
              </a:ext>
            </a:extLst>
          </a:blip>
          <a:srcRect/>
          <a:stretch>
            <a:fillRect/>
          </a:stretch>
        </p:blipFill>
        <p:spPr bwMode="auto">
          <a:xfrm>
            <a:off x="9624368" y="6366453"/>
            <a:ext cx="2592288" cy="355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97301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fr-FR"/>
          </a:p>
        </p:txBody>
      </p:sp>
      <p:sp>
        <p:nvSpPr>
          <p:cNvPr id="3" name="Espace réservé du texte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Espace réservé de la date 3"/>
          <p:cNvSpPr>
            <a:spLocks noGrp="1"/>
          </p:cNvSpPr>
          <p:nvPr>
            <p:ph type="dt" sz="half" idx="10"/>
          </p:nvPr>
        </p:nvSpPr>
        <p:spPr/>
        <p:txBody>
          <a:bodyPr/>
          <a:lstStyle>
            <a:lvl1pPr>
              <a:defRPr/>
            </a:lvl1pPr>
          </a:lstStyle>
          <a:p>
            <a:endParaRPr lang="fr-FR" altLang="zh-CN"/>
          </a:p>
        </p:txBody>
      </p:sp>
      <p:sp>
        <p:nvSpPr>
          <p:cNvPr id="5" name="Espace réservé du pied de page 4"/>
          <p:cNvSpPr>
            <a:spLocks noGrp="1"/>
          </p:cNvSpPr>
          <p:nvPr>
            <p:ph type="ftr" sz="quarter" idx="11"/>
          </p:nvPr>
        </p:nvSpPr>
        <p:spPr/>
        <p:txBody>
          <a:bodyPr/>
          <a:lstStyle>
            <a:lvl1pPr>
              <a:defRPr/>
            </a:lvl1pPr>
          </a:lstStyle>
          <a:p>
            <a:r>
              <a:rPr lang="zh-CN" altLang="en-US" dirty="0" smtClean="0"/>
              <a:t>人工智能与高性能产品服务部</a:t>
            </a:r>
            <a:endParaRPr lang="zh-CN" altLang="zh-CN" dirty="0"/>
          </a:p>
        </p:txBody>
      </p:sp>
      <p:sp>
        <p:nvSpPr>
          <p:cNvPr id="6" name="Espace réservé du numéro de diapositive 5"/>
          <p:cNvSpPr>
            <a:spLocks noGrp="1"/>
          </p:cNvSpPr>
          <p:nvPr>
            <p:ph type="sldNum" sz="quarter" idx="12"/>
          </p:nvPr>
        </p:nvSpPr>
        <p:spPr/>
        <p:txBody>
          <a:bodyPr/>
          <a:lstStyle>
            <a:lvl1pPr>
              <a:defRPr/>
            </a:lvl1pPr>
          </a:lstStyle>
          <a:p>
            <a:fld id="{1DA4D097-2629-47D6-B99E-EF11CE8D4CDB}" type="slidenum">
              <a:rPr lang="fr-FR" altLang="zh-CN"/>
              <a:pPr/>
              <a:t>‹#›</a:t>
            </a:fld>
            <a:endParaRPr lang="fr-FR" altLang="zh-CN"/>
          </a:p>
        </p:txBody>
      </p:sp>
      <p:pic>
        <p:nvPicPr>
          <p:cNvPr id="11" name="Picture 9" descr="新品牌"/>
          <p:cNvPicPr>
            <a:picLocks noChangeAspect="1" noChangeArrowheads="1"/>
          </p:cNvPicPr>
          <p:nvPr userDrawn="1"/>
        </p:nvPicPr>
        <p:blipFill>
          <a:blip r:embed="rId2">
            <a:extLst>
              <a:ext uri="{BEBA8EAE-BF5A-486C-A8C5-ECC9F3942E4B}">
                <a14:imgProps xmlns:a14="http://schemas.microsoft.com/office/drawing/2010/main">
                  <a14:imgLayer r:embed="rId3">
                    <a14:imgEffect>
                      <a14:backgroundRemoval t="6135" b="95706" l="3144" r="98204">
                        <a14:foregroundMark x1="10030" y1="60736" x2="10479" y2="48466"/>
                        <a14:foregroundMark x1="13772" y1="53374" x2="15120" y2="31288"/>
                        <a14:foregroundMark x1="25599" y1="35583" x2="26796" y2="44172"/>
                        <a14:foregroundMark x1="50000" y1="39877" x2="49401" y2="48466"/>
                        <a14:foregroundMark x1="62275" y1="41104" x2="60479" y2="57669"/>
                        <a14:foregroundMark x1="75000" y1="36810" x2="74850" y2="47239"/>
                        <a14:foregroundMark x1="83533" y1="39264" x2="83982" y2="39877"/>
                        <a14:foregroundMark x1="83383" y1="28221" x2="84132" y2="30675"/>
                        <a14:foregroundMark x1="83982" y1="58896" x2="83383" y2="58896"/>
                        <a14:foregroundMark x1="71707" y1="30061" x2="72455" y2="30675"/>
                        <a14:foregroundMark x1="71557" y1="39264" x2="71557" y2="39264"/>
                        <a14:foregroundMark x1="72305" y1="55828" x2="72305" y2="55828"/>
                        <a14:foregroundMark x1="86078" y1="39877" x2="86078" y2="39877"/>
                        <a14:foregroundMark x1="92515" y1="36810" x2="92515" y2="36810"/>
                        <a14:backgroundMark x1="78144" y1="32515" x2="78144" y2="32515"/>
                        <a14:backgroundMark x1="91317" y1="57055" x2="91317" y2="57055"/>
                        <a14:backgroundMark x1="91467" y1="44172" x2="91467" y2="44172"/>
                        <a14:backgroundMark x1="87425" y1="39264" x2="87425" y2="39264"/>
                        <a14:backgroundMark x1="88623" y1="44785" x2="88623" y2="44785"/>
                        <a14:backgroundMark x1="77545" y1="49693" x2="77545" y2="49693"/>
                        <a14:backgroundMark x1="79790" y1="47853" x2="79790" y2="47853"/>
                        <a14:backgroundMark x1="87425" y1="46012" x2="87425" y2="46012"/>
                      </a14:backgroundRemoval>
                    </a14:imgEffect>
                  </a14:imgLayer>
                </a14:imgProps>
              </a:ext>
              <a:ext uri="{28A0092B-C50C-407E-A947-70E740481C1C}">
                <a14:useLocalDpi xmlns:a14="http://schemas.microsoft.com/office/drawing/2010/main" val="0"/>
              </a:ext>
            </a:extLst>
          </a:blip>
          <a:srcRect/>
          <a:stretch>
            <a:fillRect/>
          </a:stretch>
        </p:blipFill>
        <p:spPr bwMode="auto">
          <a:xfrm>
            <a:off x="272909" y="270648"/>
            <a:ext cx="3518182" cy="481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70367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zh-CN" altLang="en-US" smtClean="0"/>
              <a:t>单击此处编辑母版标题样式</a:t>
            </a:r>
            <a:endParaRPr lang="fr-FR"/>
          </a:p>
        </p:txBody>
      </p:sp>
      <p:sp>
        <p:nvSpPr>
          <p:cNvPr id="3" name="Espace réservé du contenu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fr-FR"/>
          </a:p>
        </p:txBody>
      </p:sp>
      <p:sp>
        <p:nvSpPr>
          <p:cNvPr id="4" name="Espace réservé du contenu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fr-FR"/>
          </a:p>
        </p:txBody>
      </p:sp>
      <p:sp>
        <p:nvSpPr>
          <p:cNvPr id="5" name="Espace réservé de la date 3"/>
          <p:cNvSpPr>
            <a:spLocks noGrp="1"/>
          </p:cNvSpPr>
          <p:nvPr>
            <p:ph type="dt" sz="half" idx="10"/>
          </p:nvPr>
        </p:nvSpPr>
        <p:spPr/>
        <p:txBody>
          <a:bodyPr/>
          <a:lstStyle>
            <a:lvl1pPr>
              <a:defRPr/>
            </a:lvl1pPr>
          </a:lstStyle>
          <a:p>
            <a:endParaRPr lang="fr-FR" altLang="zh-CN"/>
          </a:p>
        </p:txBody>
      </p:sp>
      <p:sp>
        <p:nvSpPr>
          <p:cNvPr id="6" name="Espace réservé du pied de page 4"/>
          <p:cNvSpPr>
            <a:spLocks noGrp="1"/>
          </p:cNvSpPr>
          <p:nvPr>
            <p:ph type="ftr" sz="quarter" idx="11"/>
          </p:nvPr>
        </p:nvSpPr>
        <p:spPr/>
        <p:txBody>
          <a:bodyPr/>
          <a:lstStyle>
            <a:lvl1pPr>
              <a:defRPr/>
            </a:lvl1pPr>
          </a:lstStyle>
          <a:p>
            <a:r>
              <a:rPr lang="zh-CN" altLang="en-US" smtClean="0"/>
              <a:t>人工智能与高性能产品服务部</a:t>
            </a:r>
            <a:endParaRPr lang="zh-CN" altLang="zh-CN"/>
          </a:p>
        </p:txBody>
      </p:sp>
      <p:sp>
        <p:nvSpPr>
          <p:cNvPr id="7" name="Espace réservé du numéro de diapositive 5"/>
          <p:cNvSpPr>
            <a:spLocks noGrp="1"/>
          </p:cNvSpPr>
          <p:nvPr>
            <p:ph type="sldNum" sz="quarter" idx="12"/>
          </p:nvPr>
        </p:nvSpPr>
        <p:spPr/>
        <p:txBody>
          <a:bodyPr/>
          <a:lstStyle>
            <a:lvl1pPr>
              <a:defRPr/>
            </a:lvl1pPr>
          </a:lstStyle>
          <a:p>
            <a:fld id="{1E76A5B3-C90B-45FC-A73B-ADB37A37CCD6}" type="slidenum">
              <a:rPr lang="fr-FR" altLang="zh-CN"/>
              <a:pPr/>
              <a:t>‹#›</a:t>
            </a:fld>
            <a:endParaRPr lang="fr-FR" altLang="zh-CN"/>
          </a:p>
        </p:txBody>
      </p:sp>
      <p:sp>
        <p:nvSpPr>
          <p:cNvPr id="10" name="日期占位符 3"/>
          <p:cNvSpPr txBox="1">
            <a:spLocks/>
          </p:cNvSpPr>
          <p:nvPr userDrawn="1"/>
        </p:nvSpPr>
        <p:spPr>
          <a:xfrm>
            <a:off x="143339" y="6276678"/>
            <a:ext cx="3648405" cy="320675"/>
          </a:xfrm>
          <a:prstGeom prst="rect">
            <a:avLst/>
          </a:prstGeom>
        </p:spPr>
        <p:txBody>
          <a:bodyPr vert="horz" wrap="square" lIns="91440" tIns="45720" rIns="91440" bIns="45720" numCol="1" anchor="ctr" anchorCtr="0" compatLnSpc="1">
            <a:prstTxWarp prst="textNoShape">
              <a:avLst/>
            </a:prstTxWarp>
          </a:bodyPr>
          <a:lstStyle>
            <a:defPPr>
              <a:defRPr lang="fr-FR"/>
            </a:defPPr>
            <a:lvl1pPr algn="l" rtl="0" fontAlgn="base">
              <a:spcBef>
                <a:spcPct val="0"/>
              </a:spcBef>
              <a:spcAft>
                <a:spcPct val="0"/>
              </a:spcAft>
              <a:defRPr sz="1200" b="1" kern="1200">
                <a:solidFill>
                  <a:schemeClr val="bg2"/>
                </a:solidFill>
                <a:latin typeface="Calibri" pitchFamily="34"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zh-CN" altLang="en-US" dirty="0" smtClean="0">
                <a:solidFill>
                  <a:prstClr val="black"/>
                </a:solidFill>
              </a:rPr>
              <a:t>东华大学智能系统与网络智能研究所 </a:t>
            </a:r>
            <a:endParaRPr lang="en-US" altLang="zh-CN" dirty="0">
              <a:solidFill>
                <a:prstClr val="black"/>
              </a:solidFill>
            </a:endParaRPr>
          </a:p>
        </p:txBody>
      </p:sp>
      <p:pic>
        <p:nvPicPr>
          <p:cNvPr id="11"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422136" y="6277248"/>
            <a:ext cx="1242483"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28139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zh-CN" altLang="en-US" smtClean="0"/>
              <a:t>单击此处编辑母版标题样式</a:t>
            </a:r>
            <a:endParaRPr lang="fr-FR"/>
          </a:p>
        </p:txBody>
      </p:sp>
      <p:sp>
        <p:nvSpPr>
          <p:cNvPr id="3" name="Espace réservé du texte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Espace réservé du contenu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fr-FR"/>
          </a:p>
        </p:txBody>
      </p:sp>
      <p:sp>
        <p:nvSpPr>
          <p:cNvPr id="5" name="Espace réservé du texte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Espace réservé du contenu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fr-FR"/>
          </a:p>
        </p:txBody>
      </p:sp>
      <p:sp>
        <p:nvSpPr>
          <p:cNvPr id="7" name="Espace réservé de la date 3"/>
          <p:cNvSpPr>
            <a:spLocks noGrp="1"/>
          </p:cNvSpPr>
          <p:nvPr>
            <p:ph type="dt" sz="half" idx="10"/>
          </p:nvPr>
        </p:nvSpPr>
        <p:spPr/>
        <p:txBody>
          <a:bodyPr/>
          <a:lstStyle>
            <a:lvl1pPr>
              <a:defRPr/>
            </a:lvl1pPr>
          </a:lstStyle>
          <a:p>
            <a:endParaRPr lang="fr-FR" altLang="zh-CN"/>
          </a:p>
        </p:txBody>
      </p:sp>
      <p:sp>
        <p:nvSpPr>
          <p:cNvPr id="8" name="Espace réservé du pied de page 4"/>
          <p:cNvSpPr>
            <a:spLocks noGrp="1"/>
          </p:cNvSpPr>
          <p:nvPr>
            <p:ph type="ftr" sz="quarter" idx="11"/>
          </p:nvPr>
        </p:nvSpPr>
        <p:spPr/>
        <p:txBody>
          <a:bodyPr/>
          <a:lstStyle>
            <a:lvl1pPr>
              <a:defRPr/>
            </a:lvl1pPr>
          </a:lstStyle>
          <a:p>
            <a:r>
              <a:rPr lang="zh-CN" altLang="en-US" smtClean="0"/>
              <a:t>人工智能与高性能产品服务部</a:t>
            </a:r>
            <a:endParaRPr lang="zh-CN" altLang="zh-CN"/>
          </a:p>
        </p:txBody>
      </p:sp>
      <p:sp>
        <p:nvSpPr>
          <p:cNvPr id="9" name="Espace réservé du numéro de diapositive 5"/>
          <p:cNvSpPr>
            <a:spLocks noGrp="1"/>
          </p:cNvSpPr>
          <p:nvPr>
            <p:ph type="sldNum" sz="quarter" idx="12"/>
          </p:nvPr>
        </p:nvSpPr>
        <p:spPr/>
        <p:txBody>
          <a:bodyPr/>
          <a:lstStyle>
            <a:lvl1pPr>
              <a:defRPr/>
            </a:lvl1pPr>
          </a:lstStyle>
          <a:p>
            <a:fld id="{895FD238-5118-4488-A52A-A1FDF25B6244}" type="slidenum">
              <a:rPr lang="fr-FR" altLang="zh-CN"/>
              <a:pPr/>
              <a:t>‹#›</a:t>
            </a:fld>
            <a:endParaRPr lang="fr-FR" altLang="zh-CN"/>
          </a:p>
        </p:txBody>
      </p:sp>
      <p:sp>
        <p:nvSpPr>
          <p:cNvPr id="12" name="日期占位符 3"/>
          <p:cNvSpPr txBox="1">
            <a:spLocks/>
          </p:cNvSpPr>
          <p:nvPr userDrawn="1"/>
        </p:nvSpPr>
        <p:spPr>
          <a:xfrm>
            <a:off x="143339" y="6276678"/>
            <a:ext cx="3648405" cy="320675"/>
          </a:xfrm>
          <a:prstGeom prst="rect">
            <a:avLst/>
          </a:prstGeom>
        </p:spPr>
        <p:txBody>
          <a:bodyPr vert="horz" wrap="square" lIns="91440" tIns="45720" rIns="91440" bIns="45720" numCol="1" anchor="ctr" anchorCtr="0" compatLnSpc="1">
            <a:prstTxWarp prst="textNoShape">
              <a:avLst/>
            </a:prstTxWarp>
          </a:bodyPr>
          <a:lstStyle>
            <a:defPPr>
              <a:defRPr lang="fr-FR"/>
            </a:defPPr>
            <a:lvl1pPr algn="l" rtl="0" fontAlgn="base">
              <a:spcBef>
                <a:spcPct val="0"/>
              </a:spcBef>
              <a:spcAft>
                <a:spcPct val="0"/>
              </a:spcAft>
              <a:defRPr sz="1200" b="1" kern="1200">
                <a:solidFill>
                  <a:schemeClr val="bg2"/>
                </a:solidFill>
                <a:latin typeface="Calibri" pitchFamily="34"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zh-CN" altLang="en-US" dirty="0" smtClean="0">
                <a:solidFill>
                  <a:prstClr val="black"/>
                </a:solidFill>
              </a:rPr>
              <a:t>东华大学智能系统与网络智能研究所 </a:t>
            </a:r>
            <a:endParaRPr lang="en-US" altLang="zh-CN" dirty="0">
              <a:solidFill>
                <a:prstClr val="black"/>
              </a:solidFill>
            </a:endParaRPr>
          </a:p>
        </p:txBody>
      </p:sp>
      <p:pic>
        <p:nvPicPr>
          <p:cNvPr id="13"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422136" y="6277248"/>
            <a:ext cx="1242483"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77785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zh-CN" altLang="en-US" smtClean="0"/>
              <a:t>单击此处编辑母版标题样式</a:t>
            </a:r>
            <a:endParaRPr lang="fr-FR"/>
          </a:p>
        </p:txBody>
      </p:sp>
      <p:sp>
        <p:nvSpPr>
          <p:cNvPr id="3" name="Espace réservé de la date 3"/>
          <p:cNvSpPr>
            <a:spLocks noGrp="1"/>
          </p:cNvSpPr>
          <p:nvPr>
            <p:ph type="dt" sz="half" idx="10"/>
          </p:nvPr>
        </p:nvSpPr>
        <p:spPr/>
        <p:txBody>
          <a:bodyPr/>
          <a:lstStyle>
            <a:lvl1pPr>
              <a:defRPr/>
            </a:lvl1pPr>
          </a:lstStyle>
          <a:p>
            <a:endParaRPr lang="fr-FR" altLang="zh-CN"/>
          </a:p>
        </p:txBody>
      </p:sp>
      <p:sp>
        <p:nvSpPr>
          <p:cNvPr id="4" name="Espace réservé du pied de page 4"/>
          <p:cNvSpPr>
            <a:spLocks noGrp="1"/>
          </p:cNvSpPr>
          <p:nvPr>
            <p:ph type="ftr" sz="quarter" idx="11"/>
          </p:nvPr>
        </p:nvSpPr>
        <p:spPr/>
        <p:txBody>
          <a:bodyPr/>
          <a:lstStyle>
            <a:lvl1pPr>
              <a:defRPr/>
            </a:lvl1pPr>
          </a:lstStyle>
          <a:p>
            <a:r>
              <a:rPr lang="zh-CN" altLang="en-US" smtClean="0"/>
              <a:t>人工智能与高性能产品服务部</a:t>
            </a:r>
            <a:endParaRPr lang="zh-CN" altLang="zh-CN"/>
          </a:p>
        </p:txBody>
      </p:sp>
      <p:sp>
        <p:nvSpPr>
          <p:cNvPr id="5" name="Espace réservé du numéro de diapositive 5"/>
          <p:cNvSpPr>
            <a:spLocks noGrp="1"/>
          </p:cNvSpPr>
          <p:nvPr>
            <p:ph type="sldNum" sz="quarter" idx="12"/>
          </p:nvPr>
        </p:nvSpPr>
        <p:spPr/>
        <p:txBody>
          <a:bodyPr/>
          <a:lstStyle>
            <a:lvl1pPr>
              <a:defRPr/>
            </a:lvl1pPr>
          </a:lstStyle>
          <a:p>
            <a:fld id="{A96E30A9-5245-4E3B-AA3B-A630504CDECD}" type="slidenum">
              <a:rPr lang="fr-FR" altLang="zh-CN"/>
              <a:pPr/>
              <a:t>‹#›</a:t>
            </a:fld>
            <a:endParaRPr lang="fr-FR" altLang="zh-CN"/>
          </a:p>
        </p:txBody>
      </p:sp>
      <p:sp>
        <p:nvSpPr>
          <p:cNvPr id="8" name="日期占位符 3"/>
          <p:cNvSpPr txBox="1">
            <a:spLocks/>
          </p:cNvSpPr>
          <p:nvPr userDrawn="1"/>
        </p:nvSpPr>
        <p:spPr>
          <a:xfrm>
            <a:off x="143339" y="6276678"/>
            <a:ext cx="3648405" cy="320675"/>
          </a:xfrm>
          <a:prstGeom prst="rect">
            <a:avLst/>
          </a:prstGeom>
        </p:spPr>
        <p:txBody>
          <a:bodyPr vert="horz" wrap="square" lIns="91440" tIns="45720" rIns="91440" bIns="45720" numCol="1" anchor="ctr" anchorCtr="0" compatLnSpc="1">
            <a:prstTxWarp prst="textNoShape">
              <a:avLst/>
            </a:prstTxWarp>
          </a:bodyPr>
          <a:lstStyle>
            <a:defPPr>
              <a:defRPr lang="fr-FR"/>
            </a:defPPr>
            <a:lvl1pPr algn="l" rtl="0" fontAlgn="base">
              <a:spcBef>
                <a:spcPct val="0"/>
              </a:spcBef>
              <a:spcAft>
                <a:spcPct val="0"/>
              </a:spcAft>
              <a:defRPr sz="1200" b="1" kern="1200">
                <a:solidFill>
                  <a:schemeClr val="bg2"/>
                </a:solidFill>
                <a:latin typeface="Calibri" pitchFamily="34"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zh-CN" altLang="en-US" dirty="0" smtClean="0">
                <a:solidFill>
                  <a:prstClr val="black"/>
                </a:solidFill>
              </a:rPr>
              <a:t>东华大学智能系统与网络智能研究所 </a:t>
            </a:r>
            <a:endParaRPr lang="en-US" altLang="zh-CN" dirty="0">
              <a:solidFill>
                <a:prstClr val="black"/>
              </a:solidFill>
            </a:endParaRPr>
          </a:p>
        </p:txBody>
      </p:sp>
      <p:pic>
        <p:nvPicPr>
          <p:cNvPr id="9"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422136" y="6277248"/>
            <a:ext cx="1242483"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33648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endParaRPr lang="fr-FR" altLang="zh-CN"/>
          </a:p>
        </p:txBody>
      </p:sp>
      <p:sp>
        <p:nvSpPr>
          <p:cNvPr id="3" name="Espace réservé du pied de page 4"/>
          <p:cNvSpPr>
            <a:spLocks noGrp="1"/>
          </p:cNvSpPr>
          <p:nvPr>
            <p:ph type="ftr" sz="quarter" idx="11"/>
          </p:nvPr>
        </p:nvSpPr>
        <p:spPr/>
        <p:txBody>
          <a:bodyPr/>
          <a:lstStyle>
            <a:lvl1pPr>
              <a:defRPr/>
            </a:lvl1pPr>
          </a:lstStyle>
          <a:p>
            <a:r>
              <a:rPr lang="zh-CN" altLang="en-US" smtClean="0"/>
              <a:t>人工智能与高性能产品服务部</a:t>
            </a:r>
            <a:endParaRPr lang="zh-CN" altLang="zh-CN"/>
          </a:p>
        </p:txBody>
      </p:sp>
      <p:sp>
        <p:nvSpPr>
          <p:cNvPr id="4" name="Espace réservé du numéro de diapositive 5"/>
          <p:cNvSpPr>
            <a:spLocks noGrp="1"/>
          </p:cNvSpPr>
          <p:nvPr>
            <p:ph type="sldNum" sz="quarter" idx="12"/>
          </p:nvPr>
        </p:nvSpPr>
        <p:spPr/>
        <p:txBody>
          <a:bodyPr/>
          <a:lstStyle>
            <a:lvl1pPr>
              <a:defRPr/>
            </a:lvl1pPr>
          </a:lstStyle>
          <a:p>
            <a:fld id="{444423DA-415F-43FE-8A7B-84F9E2648FED}" type="slidenum">
              <a:rPr lang="fr-FR" altLang="zh-CN"/>
              <a:pPr/>
              <a:t>‹#›</a:t>
            </a:fld>
            <a:endParaRPr lang="fr-FR" altLang="zh-CN"/>
          </a:p>
        </p:txBody>
      </p:sp>
      <p:sp>
        <p:nvSpPr>
          <p:cNvPr id="7" name="日期占位符 3"/>
          <p:cNvSpPr txBox="1">
            <a:spLocks/>
          </p:cNvSpPr>
          <p:nvPr userDrawn="1"/>
        </p:nvSpPr>
        <p:spPr>
          <a:xfrm>
            <a:off x="143339" y="6276678"/>
            <a:ext cx="3648405" cy="320675"/>
          </a:xfrm>
          <a:prstGeom prst="rect">
            <a:avLst/>
          </a:prstGeom>
        </p:spPr>
        <p:txBody>
          <a:bodyPr vert="horz" wrap="square" lIns="91440" tIns="45720" rIns="91440" bIns="45720" numCol="1" anchor="ctr" anchorCtr="0" compatLnSpc="1">
            <a:prstTxWarp prst="textNoShape">
              <a:avLst/>
            </a:prstTxWarp>
          </a:bodyPr>
          <a:lstStyle>
            <a:defPPr>
              <a:defRPr lang="fr-FR"/>
            </a:defPPr>
            <a:lvl1pPr algn="l" rtl="0" fontAlgn="base">
              <a:spcBef>
                <a:spcPct val="0"/>
              </a:spcBef>
              <a:spcAft>
                <a:spcPct val="0"/>
              </a:spcAft>
              <a:defRPr sz="1200" b="1" kern="1200">
                <a:solidFill>
                  <a:schemeClr val="bg2"/>
                </a:solidFill>
                <a:latin typeface="Calibri" pitchFamily="34"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zh-CN" altLang="en-US" dirty="0" smtClean="0">
                <a:solidFill>
                  <a:prstClr val="black"/>
                </a:solidFill>
              </a:rPr>
              <a:t>东华大学智能系统与网络智能研究所 </a:t>
            </a:r>
            <a:endParaRPr lang="en-US" altLang="zh-CN" dirty="0">
              <a:solidFill>
                <a:prstClr val="black"/>
              </a:solidFill>
            </a:endParaRPr>
          </a:p>
        </p:txBody>
      </p:sp>
      <p:pic>
        <p:nvPicPr>
          <p:cNvPr id="8"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422136" y="6277248"/>
            <a:ext cx="1242483"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68877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fr-FR"/>
          </a:p>
        </p:txBody>
      </p:sp>
      <p:sp>
        <p:nvSpPr>
          <p:cNvPr id="3" name="Espace réservé du contenu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fr-FR"/>
          </a:p>
        </p:txBody>
      </p:sp>
      <p:sp>
        <p:nvSpPr>
          <p:cNvPr id="4" name="Espace réservé du texte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Espace réservé de la date 3"/>
          <p:cNvSpPr>
            <a:spLocks noGrp="1"/>
          </p:cNvSpPr>
          <p:nvPr>
            <p:ph type="dt" sz="half" idx="10"/>
          </p:nvPr>
        </p:nvSpPr>
        <p:spPr/>
        <p:txBody>
          <a:bodyPr/>
          <a:lstStyle>
            <a:lvl1pPr>
              <a:defRPr/>
            </a:lvl1pPr>
          </a:lstStyle>
          <a:p>
            <a:endParaRPr lang="fr-FR" altLang="zh-CN"/>
          </a:p>
        </p:txBody>
      </p:sp>
      <p:sp>
        <p:nvSpPr>
          <p:cNvPr id="6" name="Espace réservé du pied de page 4"/>
          <p:cNvSpPr>
            <a:spLocks noGrp="1"/>
          </p:cNvSpPr>
          <p:nvPr>
            <p:ph type="ftr" sz="quarter" idx="11"/>
          </p:nvPr>
        </p:nvSpPr>
        <p:spPr/>
        <p:txBody>
          <a:bodyPr/>
          <a:lstStyle>
            <a:lvl1pPr>
              <a:defRPr/>
            </a:lvl1pPr>
          </a:lstStyle>
          <a:p>
            <a:r>
              <a:rPr lang="zh-CN" altLang="en-US" smtClean="0"/>
              <a:t>人工智能与高性能产品服务部</a:t>
            </a:r>
            <a:endParaRPr lang="zh-CN" altLang="zh-CN"/>
          </a:p>
        </p:txBody>
      </p:sp>
      <p:sp>
        <p:nvSpPr>
          <p:cNvPr id="7" name="Espace réservé du numéro de diapositive 5"/>
          <p:cNvSpPr>
            <a:spLocks noGrp="1"/>
          </p:cNvSpPr>
          <p:nvPr>
            <p:ph type="sldNum" sz="quarter" idx="12"/>
          </p:nvPr>
        </p:nvSpPr>
        <p:spPr/>
        <p:txBody>
          <a:bodyPr/>
          <a:lstStyle>
            <a:lvl1pPr>
              <a:defRPr/>
            </a:lvl1pPr>
          </a:lstStyle>
          <a:p>
            <a:fld id="{CC7BB6B0-903F-4E27-92D3-8DC7024ED161}" type="slidenum">
              <a:rPr lang="fr-FR" altLang="zh-CN"/>
              <a:pPr/>
              <a:t>‹#›</a:t>
            </a:fld>
            <a:endParaRPr lang="fr-FR" altLang="zh-CN"/>
          </a:p>
        </p:txBody>
      </p:sp>
      <p:sp>
        <p:nvSpPr>
          <p:cNvPr id="10" name="日期占位符 3"/>
          <p:cNvSpPr txBox="1">
            <a:spLocks/>
          </p:cNvSpPr>
          <p:nvPr userDrawn="1"/>
        </p:nvSpPr>
        <p:spPr>
          <a:xfrm>
            <a:off x="143339" y="6276678"/>
            <a:ext cx="3648405" cy="320675"/>
          </a:xfrm>
          <a:prstGeom prst="rect">
            <a:avLst/>
          </a:prstGeom>
        </p:spPr>
        <p:txBody>
          <a:bodyPr vert="horz" wrap="square" lIns="91440" tIns="45720" rIns="91440" bIns="45720" numCol="1" anchor="ctr" anchorCtr="0" compatLnSpc="1">
            <a:prstTxWarp prst="textNoShape">
              <a:avLst/>
            </a:prstTxWarp>
          </a:bodyPr>
          <a:lstStyle>
            <a:defPPr>
              <a:defRPr lang="fr-FR"/>
            </a:defPPr>
            <a:lvl1pPr algn="l" rtl="0" fontAlgn="base">
              <a:spcBef>
                <a:spcPct val="0"/>
              </a:spcBef>
              <a:spcAft>
                <a:spcPct val="0"/>
              </a:spcAft>
              <a:defRPr sz="1200" b="1" kern="1200">
                <a:solidFill>
                  <a:schemeClr val="bg2"/>
                </a:solidFill>
                <a:latin typeface="Calibri" pitchFamily="34"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zh-CN" altLang="en-US" dirty="0" smtClean="0">
                <a:solidFill>
                  <a:prstClr val="black"/>
                </a:solidFill>
              </a:rPr>
              <a:t>东华大学智能系统与网络智能研究所 </a:t>
            </a:r>
            <a:endParaRPr lang="en-US" altLang="zh-CN" dirty="0">
              <a:solidFill>
                <a:prstClr val="black"/>
              </a:solidFill>
            </a:endParaRPr>
          </a:p>
        </p:txBody>
      </p:sp>
      <p:pic>
        <p:nvPicPr>
          <p:cNvPr id="11"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422136" y="6277248"/>
            <a:ext cx="1242483"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89485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page">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lvl1pPr>
              <a:defRPr sz="3200"/>
            </a:lvl1pPr>
          </a:lstStyle>
          <a:p>
            <a:r>
              <a:rPr lang="en-US" altLang="zh-CN" dirty="0"/>
              <a:t>Add title here</a:t>
            </a:r>
            <a:endParaRPr lang="zh-CN" alt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20336" y="188640"/>
            <a:ext cx="2904656" cy="716482"/>
          </a:xfrm>
          <a:prstGeom prst="rect">
            <a:avLst/>
          </a:prstGeom>
        </p:spPr>
      </p:pic>
      <p:pic>
        <p:nvPicPr>
          <p:cNvPr id="4" name="图片 3"/>
          <p:cNvPicPr>
            <a:picLocks noChangeAspect="1"/>
          </p:cNvPicPr>
          <p:nvPr userDrawn="1"/>
        </p:nvPicPr>
        <p:blipFill>
          <a:blip r:embed="rId3"/>
          <a:stretch>
            <a:fillRect/>
          </a:stretch>
        </p:blipFill>
        <p:spPr>
          <a:xfrm>
            <a:off x="-1" y="6501276"/>
            <a:ext cx="2567609" cy="356724"/>
          </a:xfrm>
          <a:prstGeom prst="rect">
            <a:avLst/>
          </a:prstGeom>
        </p:spPr>
      </p:pic>
      <p:sp>
        <p:nvSpPr>
          <p:cNvPr id="7" name="页脚占位符 4"/>
          <p:cNvSpPr>
            <a:spLocks noGrp="1"/>
          </p:cNvSpPr>
          <p:nvPr>
            <p:ph type="ftr" sz="quarter" idx="3"/>
          </p:nvPr>
        </p:nvSpPr>
        <p:spPr>
          <a:xfrm>
            <a:off x="11209712" y="6572969"/>
            <a:ext cx="983432" cy="183349"/>
          </a:xfrm>
          <a:prstGeom prst="rect">
            <a:avLst/>
          </a:prstGeom>
        </p:spPr>
        <p:txBody>
          <a:bodyPr vert="horz" lIns="91440" tIns="45720" rIns="91440" bIns="45720" rtlCol="0" anchor="ctr"/>
          <a:lstStyle>
            <a:lvl1pPr algn="l">
              <a:defRPr sz="1200">
                <a:solidFill>
                  <a:schemeClr val="bg1"/>
                </a:solidFill>
                <a:latin typeface="+mn-lt"/>
                <a:ea typeface="+mn-ea"/>
              </a:defRPr>
            </a:lvl1pPr>
          </a:lstStyle>
          <a:p>
            <a:r>
              <a:rPr lang="en-US" altLang="zh-CN"/>
              <a:t>/34</a:t>
            </a:r>
            <a:endParaRPr lang="zh-CN" altLang="en-US" dirty="0"/>
          </a:p>
        </p:txBody>
      </p:sp>
      <p:sp>
        <p:nvSpPr>
          <p:cNvPr id="8" name="灯片编号占位符 5"/>
          <p:cNvSpPr>
            <a:spLocks noGrp="1"/>
          </p:cNvSpPr>
          <p:nvPr>
            <p:ph type="sldNum" sz="quarter" idx="4"/>
          </p:nvPr>
        </p:nvSpPr>
        <p:spPr>
          <a:xfrm>
            <a:off x="8670517" y="6572968"/>
            <a:ext cx="2539195" cy="183350"/>
          </a:xfrm>
          <a:prstGeom prst="rect">
            <a:avLst/>
          </a:prstGeom>
        </p:spPr>
        <p:txBody>
          <a:bodyPr vert="horz" lIns="91440" tIns="45720" rIns="91440" bIns="45720" rtlCol="0" anchor="ctr"/>
          <a:lstStyle>
            <a:lvl1pPr marL="0" algn="r" defTabSz="914400" rtl="0" eaLnBrk="1" latinLnBrk="0" hangingPunct="1">
              <a:defRPr lang="zh-CN" altLang="en-US" sz="1200" kern="1200" smtClean="0">
                <a:solidFill>
                  <a:schemeClr val="bg1"/>
                </a:solidFill>
                <a:latin typeface="+mn-lt"/>
                <a:ea typeface="+mn-ea"/>
                <a:cs typeface="+mn-cs"/>
              </a:defRPr>
            </a:lvl1pPr>
          </a:lstStyle>
          <a:p>
            <a:fld id="{49F4BA8F-7B64-4198-9505-0CB5D4D3B366}" type="slidenum">
              <a:rPr lang="en-US" altLang="zh-CN" smtClean="0"/>
              <a:pPr/>
              <a:t>‹#›</a:t>
            </a:fld>
            <a:endParaRPr lang="en-US" dirty="0"/>
          </a:p>
        </p:txBody>
      </p:sp>
    </p:spTree>
    <p:extLst>
      <p:ext uri="{BB962C8B-B14F-4D97-AF65-F5344CB8AC3E}">
        <p14:creationId xmlns:p14="http://schemas.microsoft.com/office/powerpoint/2010/main" val="19054520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fr-FR"/>
          </a:p>
        </p:txBody>
      </p:sp>
      <p:sp>
        <p:nvSpPr>
          <p:cNvPr id="3" name="Espace réservé pour une image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fr-FR" noProof="0" smtClean="0"/>
          </a:p>
        </p:txBody>
      </p:sp>
      <p:sp>
        <p:nvSpPr>
          <p:cNvPr id="4" name="Espace réservé du texte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Espace réservé de la date 3"/>
          <p:cNvSpPr>
            <a:spLocks noGrp="1"/>
          </p:cNvSpPr>
          <p:nvPr>
            <p:ph type="dt" sz="half" idx="10"/>
          </p:nvPr>
        </p:nvSpPr>
        <p:spPr/>
        <p:txBody>
          <a:bodyPr/>
          <a:lstStyle>
            <a:lvl1pPr>
              <a:defRPr/>
            </a:lvl1pPr>
          </a:lstStyle>
          <a:p>
            <a:endParaRPr lang="fr-FR" altLang="zh-CN"/>
          </a:p>
        </p:txBody>
      </p:sp>
      <p:sp>
        <p:nvSpPr>
          <p:cNvPr id="6" name="Espace réservé du pied de page 4"/>
          <p:cNvSpPr>
            <a:spLocks noGrp="1"/>
          </p:cNvSpPr>
          <p:nvPr>
            <p:ph type="ftr" sz="quarter" idx="11"/>
          </p:nvPr>
        </p:nvSpPr>
        <p:spPr/>
        <p:txBody>
          <a:bodyPr/>
          <a:lstStyle>
            <a:lvl1pPr>
              <a:defRPr/>
            </a:lvl1pPr>
          </a:lstStyle>
          <a:p>
            <a:r>
              <a:rPr lang="zh-CN" altLang="en-US" smtClean="0"/>
              <a:t>人工智能与高性能产品服务部</a:t>
            </a:r>
            <a:endParaRPr lang="zh-CN" altLang="zh-CN"/>
          </a:p>
        </p:txBody>
      </p:sp>
      <p:sp>
        <p:nvSpPr>
          <p:cNvPr id="7" name="Espace réservé du numéro de diapositive 5"/>
          <p:cNvSpPr>
            <a:spLocks noGrp="1"/>
          </p:cNvSpPr>
          <p:nvPr>
            <p:ph type="sldNum" sz="quarter" idx="12"/>
          </p:nvPr>
        </p:nvSpPr>
        <p:spPr/>
        <p:txBody>
          <a:bodyPr/>
          <a:lstStyle>
            <a:lvl1pPr>
              <a:defRPr/>
            </a:lvl1pPr>
          </a:lstStyle>
          <a:p>
            <a:fld id="{CC143FDB-CE50-403D-8AEC-DB4D645785BE}" type="slidenum">
              <a:rPr lang="fr-FR" altLang="zh-CN"/>
              <a:pPr/>
              <a:t>‹#›</a:t>
            </a:fld>
            <a:endParaRPr lang="fr-FR" altLang="zh-CN"/>
          </a:p>
        </p:txBody>
      </p:sp>
      <p:sp>
        <p:nvSpPr>
          <p:cNvPr id="12" name="日期占位符 3"/>
          <p:cNvSpPr txBox="1">
            <a:spLocks/>
          </p:cNvSpPr>
          <p:nvPr userDrawn="1"/>
        </p:nvSpPr>
        <p:spPr>
          <a:xfrm>
            <a:off x="143339" y="6276678"/>
            <a:ext cx="3648405" cy="320675"/>
          </a:xfrm>
          <a:prstGeom prst="rect">
            <a:avLst/>
          </a:prstGeom>
        </p:spPr>
        <p:txBody>
          <a:bodyPr vert="horz" wrap="square" lIns="91440" tIns="45720" rIns="91440" bIns="45720" numCol="1" anchor="ctr" anchorCtr="0" compatLnSpc="1">
            <a:prstTxWarp prst="textNoShape">
              <a:avLst/>
            </a:prstTxWarp>
          </a:bodyPr>
          <a:lstStyle>
            <a:defPPr>
              <a:defRPr lang="fr-FR"/>
            </a:defPPr>
            <a:lvl1pPr algn="l" rtl="0" fontAlgn="base">
              <a:spcBef>
                <a:spcPct val="0"/>
              </a:spcBef>
              <a:spcAft>
                <a:spcPct val="0"/>
              </a:spcAft>
              <a:defRPr sz="1200" b="1" kern="1200">
                <a:solidFill>
                  <a:schemeClr val="bg2"/>
                </a:solidFill>
                <a:latin typeface="Calibri" pitchFamily="34"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zh-CN" altLang="en-US" dirty="0" smtClean="0">
                <a:solidFill>
                  <a:prstClr val="black"/>
                </a:solidFill>
              </a:rPr>
              <a:t>东华大学智能系统与网络智能研究所 </a:t>
            </a:r>
            <a:endParaRPr lang="en-US" altLang="zh-CN" dirty="0">
              <a:solidFill>
                <a:prstClr val="black"/>
              </a:solidFill>
            </a:endParaRPr>
          </a:p>
        </p:txBody>
      </p:sp>
      <p:pic>
        <p:nvPicPr>
          <p:cNvPr id="13"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422136" y="6277248"/>
            <a:ext cx="1242483"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97239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zh-CN" altLang="en-US" smtClean="0"/>
              <a:t>单击此处编辑母版标题样式</a:t>
            </a:r>
            <a:endParaRPr lang="fr-FR"/>
          </a:p>
        </p:txBody>
      </p:sp>
      <p:sp>
        <p:nvSpPr>
          <p:cNvPr id="3" name="Espace réservé du texte vertical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fr-FR"/>
          </a:p>
        </p:txBody>
      </p:sp>
      <p:sp>
        <p:nvSpPr>
          <p:cNvPr id="4" name="Espace réservé de la date 3"/>
          <p:cNvSpPr>
            <a:spLocks noGrp="1"/>
          </p:cNvSpPr>
          <p:nvPr>
            <p:ph type="dt" sz="half" idx="10"/>
          </p:nvPr>
        </p:nvSpPr>
        <p:spPr/>
        <p:txBody>
          <a:bodyPr/>
          <a:lstStyle>
            <a:lvl1pPr>
              <a:defRPr/>
            </a:lvl1pPr>
          </a:lstStyle>
          <a:p>
            <a:endParaRPr lang="fr-FR" altLang="zh-CN"/>
          </a:p>
        </p:txBody>
      </p:sp>
      <p:sp>
        <p:nvSpPr>
          <p:cNvPr id="5" name="Espace réservé du pied de page 4"/>
          <p:cNvSpPr>
            <a:spLocks noGrp="1"/>
          </p:cNvSpPr>
          <p:nvPr>
            <p:ph type="ftr" sz="quarter" idx="11"/>
          </p:nvPr>
        </p:nvSpPr>
        <p:spPr/>
        <p:txBody>
          <a:bodyPr/>
          <a:lstStyle>
            <a:lvl1pPr>
              <a:defRPr/>
            </a:lvl1pPr>
          </a:lstStyle>
          <a:p>
            <a:r>
              <a:rPr lang="zh-CN" altLang="en-US" smtClean="0"/>
              <a:t>人工智能与高性能产品服务部</a:t>
            </a:r>
            <a:endParaRPr lang="zh-CN" altLang="zh-CN"/>
          </a:p>
        </p:txBody>
      </p:sp>
      <p:sp>
        <p:nvSpPr>
          <p:cNvPr id="6" name="Espace réservé du numéro de diapositive 5"/>
          <p:cNvSpPr>
            <a:spLocks noGrp="1"/>
          </p:cNvSpPr>
          <p:nvPr>
            <p:ph type="sldNum" sz="quarter" idx="12"/>
          </p:nvPr>
        </p:nvSpPr>
        <p:spPr/>
        <p:txBody>
          <a:bodyPr/>
          <a:lstStyle>
            <a:lvl1pPr>
              <a:defRPr/>
            </a:lvl1pPr>
          </a:lstStyle>
          <a:p>
            <a:fld id="{44018894-C02D-47FB-9D90-F2FE7850CDFD}" type="slidenum">
              <a:rPr lang="fr-FR" altLang="zh-CN"/>
              <a:pPr/>
              <a:t>‹#›</a:t>
            </a:fld>
            <a:endParaRPr lang="fr-FR" altLang="zh-CN"/>
          </a:p>
        </p:txBody>
      </p:sp>
      <p:sp>
        <p:nvSpPr>
          <p:cNvPr id="9" name="日期占位符 3"/>
          <p:cNvSpPr txBox="1">
            <a:spLocks/>
          </p:cNvSpPr>
          <p:nvPr userDrawn="1"/>
        </p:nvSpPr>
        <p:spPr>
          <a:xfrm>
            <a:off x="143339" y="6276678"/>
            <a:ext cx="3648405" cy="320675"/>
          </a:xfrm>
          <a:prstGeom prst="rect">
            <a:avLst/>
          </a:prstGeom>
        </p:spPr>
        <p:txBody>
          <a:bodyPr vert="horz" wrap="square" lIns="91440" tIns="45720" rIns="91440" bIns="45720" numCol="1" anchor="ctr" anchorCtr="0" compatLnSpc="1">
            <a:prstTxWarp prst="textNoShape">
              <a:avLst/>
            </a:prstTxWarp>
          </a:bodyPr>
          <a:lstStyle>
            <a:defPPr>
              <a:defRPr lang="fr-FR"/>
            </a:defPPr>
            <a:lvl1pPr algn="l" rtl="0" fontAlgn="base">
              <a:spcBef>
                <a:spcPct val="0"/>
              </a:spcBef>
              <a:spcAft>
                <a:spcPct val="0"/>
              </a:spcAft>
              <a:defRPr sz="1200" b="1" kern="1200">
                <a:solidFill>
                  <a:schemeClr val="bg2"/>
                </a:solidFill>
                <a:latin typeface="Calibri" pitchFamily="34"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zh-CN" altLang="en-US" dirty="0" smtClean="0">
                <a:solidFill>
                  <a:prstClr val="black"/>
                </a:solidFill>
              </a:rPr>
              <a:t>东华大学智能系统与网络智能研究所 </a:t>
            </a:r>
            <a:endParaRPr lang="en-US" altLang="zh-CN" dirty="0">
              <a:solidFill>
                <a:prstClr val="black"/>
              </a:solidFill>
            </a:endParaRPr>
          </a:p>
        </p:txBody>
      </p:sp>
      <p:pic>
        <p:nvPicPr>
          <p:cNvPr id="10"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422136" y="6277248"/>
            <a:ext cx="1242483"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7251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grpSp>
        <p:nvGrpSpPr>
          <p:cNvPr id="9" name="组合 8"/>
          <p:cNvGrpSpPr/>
          <p:nvPr userDrawn="1"/>
        </p:nvGrpSpPr>
        <p:grpSpPr>
          <a:xfrm>
            <a:off x="0" y="-1"/>
            <a:ext cx="2495600" cy="6858001"/>
            <a:chOff x="0" y="-1"/>
            <a:chExt cx="2495600" cy="6858001"/>
          </a:xfrm>
        </p:grpSpPr>
        <p:sp>
          <p:nvSpPr>
            <p:cNvPr id="10" name="矩形 9"/>
            <p:cNvSpPr/>
            <p:nvPr/>
          </p:nvSpPr>
          <p:spPr>
            <a:xfrm>
              <a:off x="0" y="0"/>
              <a:ext cx="2495600" cy="6858000"/>
            </a:xfrm>
            <a:prstGeom prst="rect">
              <a:avLst/>
            </a:prstGeom>
            <a:gradFill flip="none" rotWithShape="1">
              <a:gsLst>
                <a:gs pos="54000">
                  <a:srgbClr val="5679A4"/>
                </a:gs>
                <a:gs pos="0">
                  <a:schemeClr val="tx2">
                    <a:lumMod val="75000"/>
                  </a:schemeClr>
                </a:gs>
                <a:gs pos="29000">
                  <a:schemeClr val="tx2">
                    <a:lumMod val="40000"/>
                    <a:lumOff val="60000"/>
                  </a:schemeClr>
                </a:gs>
                <a:gs pos="100000">
                  <a:schemeClr val="tx2">
                    <a:lumMod val="7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a:solidFill>
                  <a:prstClr val="white"/>
                </a:solidFill>
              </a:endParaRPr>
            </a:p>
          </p:txBody>
        </p:sp>
        <p:sp>
          <p:nvSpPr>
            <p:cNvPr id="13" name="任意多边形 12"/>
            <p:cNvSpPr/>
            <p:nvPr/>
          </p:nvSpPr>
          <p:spPr>
            <a:xfrm rot="5400000">
              <a:off x="-1515480" y="4724271"/>
              <a:ext cx="3918972" cy="348486"/>
            </a:xfrm>
            <a:custGeom>
              <a:avLst/>
              <a:gdLst>
                <a:gd name="connsiteX0" fmla="*/ 843671 w 3918972"/>
                <a:gd name="connsiteY0" fmla="*/ 70603 h 348486"/>
                <a:gd name="connsiteX1" fmla="*/ 976750 w 3918972"/>
                <a:gd name="connsiteY1" fmla="*/ 0 h 348486"/>
                <a:gd name="connsiteX2" fmla="*/ 3918972 w 3918972"/>
                <a:gd name="connsiteY2" fmla="*/ 0 h 348486"/>
                <a:gd name="connsiteX3" fmla="*/ 3918972 w 3918972"/>
                <a:gd name="connsiteY3" fmla="*/ 70603 h 348486"/>
                <a:gd name="connsiteX4" fmla="*/ 628764 w 3918972"/>
                <a:gd name="connsiteY4" fmla="*/ 166123 h 348486"/>
                <a:gd name="connsiteX5" fmla="*/ 761843 w 3918972"/>
                <a:gd name="connsiteY5" fmla="*/ 95520 h 348486"/>
                <a:gd name="connsiteX6" fmla="*/ 3918972 w 3918972"/>
                <a:gd name="connsiteY6" fmla="*/ 95520 h 348486"/>
                <a:gd name="connsiteX7" fmla="*/ 3918972 w 3918972"/>
                <a:gd name="connsiteY7" fmla="*/ 166123 h 348486"/>
                <a:gd name="connsiteX8" fmla="*/ 0 w 3918972"/>
                <a:gd name="connsiteY8" fmla="*/ 348486 h 348486"/>
                <a:gd name="connsiteX9" fmla="*/ 317267 w 3918972"/>
                <a:gd name="connsiteY9" fmla="*/ 180165 h 348486"/>
                <a:gd name="connsiteX10" fmla="*/ 3918972 w 3918972"/>
                <a:gd name="connsiteY10" fmla="*/ 180165 h 348486"/>
                <a:gd name="connsiteX11" fmla="*/ 3918972 w 3918972"/>
                <a:gd name="connsiteY11" fmla="*/ 348486 h 348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18972" h="348486">
                  <a:moveTo>
                    <a:pt x="843671" y="70603"/>
                  </a:moveTo>
                  <a:lnTo>
                    <a:pt x="976750" y="0"/>
                  </a:lnTo>
                  <a:lnTo>
                    <a:pt x="3918972" y="0"/>
                  </a:lnTo>
                  <a:lnTo>
                    <a:pt x="3918972" y="70603"/>
                  </a:lnTo>
                  <a:close/>
                  <a:moveTo>
                    <a:pt x="628764" y="166123"/>
                  </a:moveTo>
                  <a:lnTo>
                    <a:pt x="761843" y="95520"/>
                  </a:lnTo>
                  <a:lnTo>
                    <a:pt x="3918972" y="95520"/>
                  </a:lnTo>
                  <a:lnTo>
                    <a:pt x="3918972" y="166123"/>
                  </a:lnTo>
                  <a:close/>
                  <a:moveTo>
                    <a:pt x="0" y="348486"/>
                  </a:moveTo>
                  <a:lnTo>
                    <a:pt x="317267" y="180165"/>
                  </a:lnTo>
                  <a:lnTo>
                    <a:pt x="3918972" y="180165"/>
                  </a:lnTo>
                  <a:lnTo>
                    <a:pt x="3918972" y="348486"/>
                  </a:lnTo>
                  <a:close/>
                </a:path>
              </a:pathLst>
            </a:custGeom>
            <a:gradFill flip="none" rotWithShape="1">
              <a:gsLst>
                <a:gs pos="100000">
                  <a:schemeClr val="tx2">
                    <a:lumMod val="75000"/>
                    <a:alpha val="60000"/>
                  </a:schemeClr>
                </a:gs>
                <a:gs pos="0">
                  <a:schemeClr val="tx2">
                    <a:lumMod val="40000"/>
                    <a:lumOff val="6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spcBef>
                  <a:spcPct val="0"/>
                </a:spcBef>
                <a:spcAft>
                  <a:spcPct val="0"/>
                </a:spcAft>
              </a:pPr>
              <a:endParaRPr lang="zh-CN" altLang="en-US">
                <a:solidFill>
                  <a:prstClr val="white"/>
                </a:solidFill>
              </a:endParaRPr>
            </a:p>
          </p:txBody>
        </p:sp>
        <p:sp>
          <p:nvSpPr>
            <p:cNvPr id="14" name="任意多边形 13"/>
            <p:cNvSpPr/>
            <p:nvPr/>
          </p:nvSpPr>
          <p:spPr>
            <a:xfrm rot="16200000">
              <a:off x="220670" y="1566122"/>
              <a:ext cx="3409006" cy="276759"/>
            </a:xfrm>
            <a:custGeom>
              <a:avLst/>
              <a:gdLst>
                <a:gd name="connsiteX0" fmla="*/ 3409006 w 3409006"/>
                <a:gd name="connsiteY0" fmla="*/ 143083 h 276759"/>
                <a:gd name="connsiteX1" fmla="*/ 3409006 w 3409006"/>
                <a:gd name="connsiteY1" fmla="*/ 276759 h 276759"/>
                <a:gd name="connsiteX2" fmla="*/ 0 w 3409006"/>
                <a:gd name="connsiteY2" fmla="*/ 276759 h 276759"/>
                <a:gd name="connsiteX3" fmla="*/ 251965 w 3409006"/>
                <a:gd name="connsiteY3" fmla="*/ 143083 h 276759"/>
                <a:gd name="connsiteX4" fmla="*/ 3409006 w 3409006"/>
                <a:gd name="connsiteY4" fmla="*/ 75859 h 276759"/>
                <a:gd name="connsiteX5" fmla="*/ 3409006 w 3409006"/>
                <a:gd name="connsiteY5" fmla="*/ 131930 h 276759"/>
                <a:gd name="connsiteX6" fmla="*/ 572981 w 3409006"/>
                <a:gd name="connsiteY6" fmla="*/ 131930 h 276759"/>
                <a:gd name="connsiteX7" fmla="*/ 678669 w 3409006"/>
                <a:gd name="connsiteY7" fmla="*/ 75859 h 276759"/>
                <a:gd name="connsiteX8" fmla="*/ 3409006 w 3409006"/>
                <a:gd name="connsiteY8" fmla="*/ 0 h 276759"/>
                <a:gd name="connsiteX9" fmla="*/ 3409006 w 3409006"/>
                <a:gd name="connsiteY9" fmla="*/ 56071 h 276759"/>
                <a:gd name="connsiteX10" fmla="*/ 768822 w 3409006"/>
                <a:gd name="connsiteY10" fmla="*/ 56071 h 276759"/>
                <a:gd name="connsiteX11" fmla="*/ 874510 w 3409006"/>
                <a:gd name="connsiteY11" fmla="*/ 0 h 276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09006" h="276759">
                  <a:moveTo>
                    <a:pt x="3409006" y="143083"/>
                  </a:moveTo>
                  <a:lnTo>
                    <a:pt x="3409006" y="276759"/>
                  </a:lnTo>
                  <a:lnTo>
                    <a:pt x="0" y="276759"/>
                  </a:lnTo>
                  <a:lnTo>
                    <a:pt x="251965" y="143083"/>
                  </a:lnTo>
                  <a:close/>
                  <a:moveTo>
                    <a:pt x="3409006" y="75859"/>
                  </a:moveTo>
                  <a:lnTo>
                    <a:pt x="3409006" y="131930"/>
                  </a:lnTo>
                  <a:lnTo>
                    <a:pt x="572981" y="131930"/>
                  </a:lnTo>
                  <a:lnTo>
                    <a:pt x="678669" y="75859"/>
                  </a:lnTo>
                  <a:close/>
                  <a:moveTo>
                    <a:pt x="3409006" y="0"/>
                  </a:moveTo>
                  <a:lnTo>
                    <a:pt x="3409006" y="56071"/>
                  </a:lnTo>
                  <a:lnTo>
                    <a:pt x="768822" y="56071"/>
                  </a:lnTo>
                  <a:lnTo>
                    <a:pt x="874510" y="0"/>
                  </a:lnTo>
                  <a:close/>
                </a:path>
              </a:pathLst>
            </a:custGeom>
            <a:gradFill flip="none" rotWithShape="1">
              <a:gsLst>
                <a:gs pos="100000">
                  <a:schemeClr val="tx2">
                    <a:lumMod val="75000"/>
                    <a:alpha val="60000"/>
                  </a:schemeClr>
                </a:gs>
                <a:gs pos="0">
                  <a:schemeClr val="tx2">
                    <a:lumMod val="40000"/>
                    <a:lumOff val="6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spcBef>
                  <a:spcPct val="0"/>
                </a:spcBef>
                <a:spcAft>
                  <a:spcPct val="0"/>
                </a:spcAft>
              </a:pPr>
              <a:endParaRPr lang="zh-CN" altLang="en-US">
                <a:solidFill>
                  <a:prstClr val="white"/>
                </a:solidFill>
              </a:endParaRPr>
            </a:p>
          </p:txBody>
        </p:sp>
        <p:sp>
          <p:nvSpPr>
            <p:cNvPr id="15" name="任意多边形 14"/>
            <p:cNvSpPr/>
            <p:nvPr/>
          </p:nvSpPr>
          <p:spPr>
            <a:xfrm rot="16200000">
              <a:off x="703080" y="720305"/>
              <a:ext cx="1600201" cy="159590"/>
            </a:xfrm>
            <a:custGeom>
              <a:avLst/>
              <a:gdLst>
                <a:gd name="connsiteX0" fmla="*/ 1600201 w 1600201"/>
                <a:gd name="connsiteY0" fmla="*/ 82507 h 159590"/>
                <a:gd name="connsiteX1" fmla="*/ 1600201 w 1600201"/>
                <a:gd name="connsiteY1" fmla="*/ 159590 h 159590"/>
                <a:gd name="connsiteX2" fmla="*/ 0 w 1600201"/>
                <a:gd name="connsiteY2" fmla="*/ 159590 h 159590"/>
                <a:gd name="connsiteX3" fmla="*/ 145293 w 1600201"/>
                <a:gd name="connsiteY3" fmla="*/ 82507 h 159590"/>
                <a:gd name="connsiteX4" fmla="*/ 1600201 w 1600201"/>
                <a:gd name="connsiteY4" fmla="*/ 43744 h 159590"/>
                <a:gd name="connsiteX5" fmla="*/ 1600201 w 1600201"/>
                <a:gd name="connsiteY5" fmla="*/ 76077 h 159590"/>
                <a:gd name="connsiteX6" fmla="*/ 572981 w 1600201"/>
                <a:gd name="connsiteY6" fmla="*/ 76077 h 159590"/>
                <a:gd name="connsiteX7" fmla="*/ 633925 w 1600201"/>
                <a:gd name="connsiteY7" fmla="*/ 43744 h 159590"/>
                <a:gd name="connsiteX8" fmla="*/ 1600201 w 1600201"/>
                <a:gd name="connsiteY8" fmla="*/ 0 h 159590"/>
                <a:gd name="connsiteX9" fmla="*/ 1600201 w 1600201"/>
                <a:gd name="connsiteY9" fmla="*/ 32333 h 159590"/>
                <a:gd name="connsiteX10" fmla="*/ 768821 w 1600201"/>
                <a:gd name="connsiteY10" fmla="*/ 32333 h 159590"/>
                <a:gd name="connsiteX11" fmla="*/ 829765 w 1600201"/>
                <a:gd name="connsiteY11" fmla="*/ 0 h 15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1" h="159590">
                  <a:moveTo>
                    <a:pt x="1600201" y="82507"/>
                  </a:moveTo>
                  <a:lnTo>
                    <a:pt x="1600201" y="159590"/>
                  </a:lnTo>
                  <a:lnTo>
                    <a:pt x="0" y="159590"/>
                  </a:lnTo>
                  <a:lnTo>
                    <a:pt x="145293" y="82507"/>
                  </a:lnTo>
                  <a:close/>
                  <a:moveTo>
                    <a:pt x="1600201" y="43744"/>
                  </a:moveTo>
                  <a:lnTo>
                    <a:pt x="1600201" y="76077"/>
                  </a:lnTo>
                  <a:lnTo>
                    <a:pt x="572981" y="76077"/>
                  </a:lnTo>
                  <a:lnTo>
                    <a:pt x="633925" y="43744"/>
                  </a:lnTo>
                  <a:close/>
                  <a:moveTo>
                    <a:pt x="1600201" y="0"/>
                  </a:moveTo>
                  <a:lnTo>
                    <a:pt x="1600201" y="32333"/>
                  </a:lnTo>
                  <a:lnTo>
                    <a:pt x="768821" y="32333"/>
                  </a:lnTo>
                  <a:lnTo>
                    <a:pt x="829765" y="0"/>
                  </a:lnTo>
                  <a:close/>
                </a:path>
              </a:pathLst>
            </a:custGeom>
            <a:gradFill flip="none" rotWithShape="1">
              <a:gsLst>
                <a:gs pos="100000">
                  <a:schemeClr val="tx2">
                    <a:lumMod val="75000"/>
                    <a:alpha val="60000"/>
                  </a:schemeClr>
                </a:gs>
                <a:gs pos="0">
                  <a:schemeClr val="tx2">
                    <a:lumMod val="40000"/>
                    <a:lumOff val="6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spcBef>
                  <a:spcPct val="0"/>
                </a:spcBef>
                <a:spcAft>
                  <a:spcPct val="0"/>
                </a:spcAft>
              </a:pPr>
              <a:endParaRPr lang="zh-CN" altLang="en-US">
                <a:solidFill>
                  <a:prstClr val="white"/>
                </a:solidFill>
              </a:endParaRPr>
            </a:p>
          </p:txBody>
        </p:sp>
        <p:sp>
          <p:nvSpPr>
            <p:cNvPr id="16" name="任意多边形 15"/>
            <p:cNvSpPr/>
            <p:nvPr/>
          </p:nvSpPr>
          <p:spPr>
            <a:xfrm rot="5400000">
              <a:off x="65433" y="5872226"/>
              <a:ext cx="1811957" cy="159590"/>
            </a:xfrm>
            <a:custGeom>
              <a:avLst/>
              <a:gdLst>
                <a:gd name="connsiteX0" fmla="*/ 768821 w 1811957"/>
                <a:gd name="connsiteY0" fmla="*/ 32333 h 159590"/>
                <a:gd name="connsiteX1" fmla="*/ 829765 w 1811957"/>
                <a:gd name="connsiteY1" fmla="*/ 0 h 159590"/>
                <a:gd name="connsiteX2" fmla="*/ 1811957 w 1811957"/>
                <a:gd name="connsiteY2" fmla="*/ 0 h 159590"/>
                <a:gd name="connsiteX3" fmla="*/ 1811957 w 1811957"/>
                <a:gd name="connsiteY3" fmla="*/ 32333 h 159590"/>
                <a:gd name="connsiteX4" fmla="*/ 572981 w 1811957"/>
                <a:gd name="connsiteY4" fmla="*/ 76076 h 159590"/>
                <a:gd name="connsiteX5" fmla="*/ 633925 w 1811957"/>
                <a:gd name="connsiteY5" fmla="*/ 43743 h 159590"/>
                <a:gd name="connsiteX6" fmla="*/ 1811957 w 1811957"/>
                <a:gd name="connsiteY6" fmla="*/ 43743 h 159590"/>
                <a:gd name="connsiteX7" fmla="*/ 1811957 w 1811957"/>
                <a:gd name="connsiteY7" fmla="*/ 76076 h 159590"/>
                <a:gd name="connsiteX8" fmla="*/ 0 w 1811957"/>
                <a:gd name="connsiteY8" fmla="*/ 159590 h 159590"/>
                <a:gd name="connsiteX9" fmla="*/ 145293 w 1811957"/>
                <a:gd name="connsiteY9" fmla="*/ 82507 h 159590"/>
                <a:gd name="connsiteX10" fmla="*/ 1811957 w 1811957"/>
                <a:gd name="connsiteY10" fmla="*/ 82507 h 159590"/>
                <a:gd name="connsiteX11" fmla="*/ 1811957 w 1811957"/>
                <a:gd name="connsiteY11" fmla="*/ 159590 h 15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11957" h="159590">
                  <a:moveTo>
                    <a:pt x="768821" y="32333"/>
                  </a:moveTo>
                  <a:lnTo>
                    <a:pt x="829765" y="0"/>
                  </a:lnTo>
                  <a:lnTo>
                    <a:pt x="1811957" y="0"/>
                  </a:lnTo>
                  <a:lnTo>
                    <a:pt x="1811957" y="32333"/>
                  </a:lnTo>
                  <a:close/>
                  <a:moveTo>
                    <a:pt x="572981" y="76076"/>
                  </a:moveTo>
                  <a:lnTo>
                    <a:pt x="633925" y="43743"/>
                  </a:lnTo>
                  <a:lnTo>
                    <a:pt x="1811957" y="43743"/>
                  </a:lnTo>
                  <a:lnTo>
                    <a:pt x="1811957" y="76076"/>
                  </a:lnTo>
                  <a:close/>
                  <a:moveTo>
                    <a:pt x="0" y="159590"/>
                  </a:moveTo>
                  <a:lnTo>
                    <a:pt x="145293" y="82507"/>
                  </a:lnTo>
                  <a:lnTo>
                    <a:pt x="1811957" y="82507"/>
                  </a:lnTo>
                  <a:lnTo>
                    <a:pt x="1811957" y="159590"/>
                  </a:lnTo>
                  <a:close/>
                </a:path>
              </a:pathLst>
            </a:custGeom>
            <a:gradFill flip="none" rotWithShape="1">
              <a:gsLst>
                <a:gs pos="100000">
                  <a:schemeClr val="tx2">
                    <a:lumMod val="75000"/>
                    <a:alpha val="60000"/>
                  </a:schemeClr>
                </a:gs>
                <a:gs pos="0">
                  <a:schemeClr val="tx2">
                    <a:lumMod val="40000"/>
                    <a:lumOff val="6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spcBef>
                  <a:spcPct val="0"/>
                </a:spcBef>
                <a:spcAft>
                  <a:spcPct val="0"/>
                </a:spcAft>
              </a:pPr>
              <a:endParaRPr lang="zh-CN" altLang="en-US">
                <a:solidFill>
                  <a:prstClr val="white"/>
                </a:solidFill>
              </a:endParaRPr>
            </a:p>
          </p:txBody>
        </p:sp>
      </p:grpSp>
      <p:sp>
        <p:nvSpPr>
          <p:cNvPr id="3" name="Espace réservé du texte vertical 2"/>
          <p:cNvSpPr>
            <a:spLocks noGrp="1"/>
          </p:cNvSpPr>
          <p:nvPr>
            <p:ph type="body" orient="vert" idx="1"/>
          </p:nvPr>
        </p:nvSpPr>
        <p:spPr>
          <a:xfrm>
            <a:off x="3470200" y="267644"/>
            <a:ext cx="8026400" cy="5851525"/>
          </a:xfrm>
        </p:spPr>
        <p:txBody>
          <a:bodyPr vert="horz"/>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fr-FR" dirty="0"/>
          </a:p>
        </p:txBody>
      </p:sp>
      <p:sp>
        <p:nvSpPr>
          <p:cNvPr id="5" name="Espace réservé du pied de page 4"/>
          <p:cNvSpPr>
            <a:spLocks noGrp="1"/>
          </p:cNvSpPr>
          <p:nvPr>
            <p:ph type="ftr" sz="quarter" idx="11"/>
          </p:nvPr>
        </p:nvSpPr>
        <p:spPr/>
        <p:txBody>
          <a:bodyPr/>
          <a:lstStyle>
            <a:lvl1pPr>
              <a:defRPr/>
            </a:lvl1pPr>
          </a:lstStyle>
          <a:p>
            <a:r>
              <a:rPr lang="zh-CN" altLang="en-US" smtClean="0"/>
              <a:t>人工智能与高性能产品服务部</a:t>
            </a:r>
            <a:endParaRPr lang="zh-CN" altLang="zh-CN"/>
          </a:p>
        </p:txBody>
      </p:sp>
      <p:sp>
        <p:nvSpPr>
          <p:cNvPr id="6" name="Espace réservé du numéro de diapositive 5"/>
          <p:cNvSpPr>
            <a:spLocks noGrp="1"/>
          </p:cNvSpPr>
          <p:nvPr>
            <p:ph type="sldNum" sz="quarter" idx="12"/>
          </p:nvPr>
        </p:nvSpPr>
        <p:spPr/>
        <p:txBody>
          <a:bodyPr/>
          <a:lstStyle>
            <a:lvl1pPr>
              <a:defRPr/>
            </a:lvl1pPr>
          </a:lstStyle>
          <a:p>
            <a:fld id="{A22A6A5B-C53E-4929-A119-D6EBEECF0709}" type="slidenum">
              <a:rPr lang="fr-FR" altLang="zh-CN"/>
              <a:pPr/>
              <a:t>‹#›</a:t>
            </a:fld>
            <a:endParaRPr lang="fr-FR" altLang="zh-CN"/>
          </a:p>
        </p:txBody>
      </p:sp>
      <p:sp>
        <p:nvSpPr>
          <p:cNvPr id="2" name="Titre vertical 1"/>
          <p:cNvSpPr>
            <a:spLocks noGrp="1"/>
          </p:cNvSpPr>
          <p:nvPr>
            <p:ph type="title" orient="vert"/>
          </p:nvPr>
        </p:nvSpPr>
        <p:spPr>
          <a:xfrm>
            <a:off x="47328" y="267644"/>
            <a:ext cx="2352261" cy="5851525"/>
          </a:xfrm>
        </p:spPr>
        <p:txBody>
          <a:bodyPr vert="eaVert"/>
          <a:lstStyle>
            <a:lvl1pPr>
              <a:defRPr>
                <a:solidFill>
                  <a:schemeClr val="bg1"/>
                </a:solidFill>
              </a:defRPr>
            </a:lvl1pPr>
          </a:lstStyle>
          <a:p>
            <a:r>
              <a:rPr lang="zh-CN" altLang="en-US" smtClean="0"/>
              <a:t>单击此处编辑母版标题样式</a:t>
            </a:r>
            <a:endParaRPr lang="fr-FR"/>
          </a:p>
        </p:txBody>
      </p:sp>
      <p:pic>
        <p:nvPicPr>
          <p:cNvPr id="17" name="Picture 9" descr="新品牌"/>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ackgroundRemoval t="6135" b="95706" l="3144" r="98204">
                        <a14:foregroundMark x1="10030" y1="60736" x2="10479" y2="48466"/>
                        <a14:foregroundMark x1="13772" y1="53374" x2="15120" y2="31288"/>
                        <a14:foregroundMark x1="25599" y1="35583" x2="26796" y2="44172"/>
                        <a14:foregroundMark x1="50000" y1="39877" x2="49401" y2="48466"/>
                        <a14:foregroundMark x1="62275" y1="41104" x2="60479" y2="57669"/>
                        <a14:foregroundMark x1="75000" y1="36810" x2="74850" y2="47239"/>
                        <a14:foregroundMark x1="83533" y1="39264" x2="83982" y2="39877"/>
                        <a14:foregroundMark x1="83383" y1="28221" x2="84132" y2="30675"/>
                        <a14:foregroundMark x1="83982" y1="58896" x2="83383" y2="58896"/>
                        <a14:foregroundMark x1="71707" y1="30061" x2="72455" y2="30675"/>
                        <a14:foregroundMark x1="71557" y1="39264" x2="71557" y2="39264"/>
                        <a14:foregroundMark x1="72305" y1="55828" x2="72305" y2="55828"/>
                        <a14:foregroundMark x1="86078" y1="39877" x2="86078" y2="39877"/>
                        <a14:foregroundMark x1="92515" y1="36810" x2="92515" y2="36810"/>
                        <a14:backgroundMark x1="78144" y1="32515" x2="78144" y2="32515"/>
                        <a14:backgroundMark x1="91317" y1="57055" x2="91317" y2="57055"/>
                        <a14:backgroundMark x1="91467" y1="44172" x2="91467" y2="44172"/>
                        <a14:backgroundMark x1="87425" y1="39264" x2="87425" y2="39264"/>
                        <a14:backgroundMark x1="88623" y1="44785" x2="88623" y2="44785"/>
                        <a14:backgroundMark x1="77545" y1="49693" x2="77545" y2="49693"/>
                        <a14:backgroundMark x1="79790" y1="47853" x2="79790" y2="47853"/>
                        <a14:backgroundMark x1="87425" y1="46012" x2="87425" y2="46012"/>
                      </a14:backgroundRemoval>
                    </a14:imgEffect>
                  </a14:imgLayer>
                </a14:imgProps>
              </a:ext>
              <a:ext uri="{28A0092B-C50C-407E-A947-70E740481C1C}">
                <a14:useLocalDpi xmlns:a14="http://schemas.microsoft.com/office/drawing/2010/main" val="0"/>
              </a:ext>
            </a:extLst>
          </a:blip>
          <a:srcRect/>
          <a:stretch>
            <a:fillRect/>
          </a:stretch>
        </p:blipFill>
        <p:spPr bwMode="auto">
          <a:xfrm>
            <a:off x="9624368" y="6366453"/>
            <a:ext cx="2592288" cy="355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56882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hapter page">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p:cNvSpPr>
            <a:spLocks noGrp="1"/>
          </p:cNvSpPr>
          <p:nvPr>
            <p:ph type="title" hasCustomPrompt="1"/>
          </p:nvPr>
        </p:nvSpPr>
        <p:spPr>
          <a:xfrm>
            <a:off x="623392" y="2060848"/>
            <a:ext cx="11041559" cy="750292"/>
          </a:xfrm>
        </p:spPr>
        <p:txBody>
          <a:bodyPr anchor="t">
            <a:normAutofit/>
          </a:bodyPr>
          <a:lstStyle>
            <a:lvl1pPr marL="0" marR="0" indent="0" algn="l" defTabSz="914400" rtl="0" eaLnBrk="1" fontAlgn="auto" latinLnBrk="0" hangingPunct="1">
              <a:lnSpc>
                <a:spcPct val="100000"/>
              </a:lnSpc>
              <a:spcBef>
                <a:spcPct val="0"/>
              </a:spcBef>
              <a:spcAft>
                <a:spcPts val="0"/>
              </a:spcAft>
              <a:buClrTx/>
              <a:buSzTx/>
              <a:buFontTx/>
              <a:buNone/>
              <a:tabLst/>
              <a:defRPr sz="4000" b="0" cap="none" baseline="0">
                <a:solidFill>
                  <a:schemeClr val="bg1"/>
                </a:solidFill>
              </a:defRPr>
            </a:lvl1pPr>
          </a:lstStyle>
          <a:p>
            <a:pPr lvl="0"/>
            <a:r>
              <a:rPr lang="en-US" altLang="zh-CN" dirty="0"/>
              <a:t>Add chapter title here</a:t>
            </a:r>
            <a:endParaRPr lang="zh-CN" altLang="en-US" dirty="0"/>
          </a:p>
        </p:txBody>
      </p:sp>
      <p:sp>
        <p:nvSpPr>
          <p:cNvPr id="3" name="文本占位符 2"/>
          <p:cNvSpPr>
            <a:spLocks noGrp="1"/>
          </p:cNvSpPr>
          <p:nvPr>
            <p:ph type="body" idx="1" hasCustomPrompt="1"/>
          </p:nvPr>
        </p:nvSpPr>
        <p:spPr>
          <a:xfrm>
            <a:off x="623392" y="1239292"/>
            <a:ext cx="6816757" cy="792088"/>
          </a:xfrm>
        </p:spPr>
        <p:txBody>
          <a:bodyPr wrap="square" anchor="b">
            <a:noAutofit/>
          </a:bodyPr>
          <a:lstStyle>
            <a:lvl1pPr marL="0" indent="0" algn="l" defTabSz="914400" rtl="0" eaLnBrk="1" latinLnBrk="0" hangingPunct="1">
              <a:spcBef>
                <a:spcPct val="0"/>
              </a:spcBef>
              <a:buNone/>
              <a:defRPr lang="zh-CN" altLang="en-US" sz="2800" b="0" kern="1200" cap="none" baseline="0" dirty="0" smtClean="0">
                <a:solidFill>
                  <a:schemeClr val="bg1"/>
                </a:solidFill>
                <a:latin typeface="+mj-lt"/>
                <a:ea typeface="+mj-ea"/>
                <a:cs typeface="+mj-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dirty="0"/>
              <a:t>Add chapter number here</a:t>
            </a:r>
            <a:endParaRPr lang="zh-CN" altLang="en-US" dirty="0"/>
          </a:p>
        </p:txBody>
      </p:sp>
      <p:sp>
        <p:nvSpPr>
          <p:cNvPr id="9" name="文本框 8"/>
          <p:cNvSpPr txBox="1"/>
          <p:nvPr userDrawn="1"/>
        </p:nvSpPr>
        <p:spPr>
          <a:xfrm>
            <a:off x="479376" y="6237312"/>
            <a:ext cx="2355132" cy="261610"/>
          </a:xfrm>
          <a:prstGeom prst="rect">
            <a:avLst/>
          </a:prstGeom>
          <a:noFill/>
        </p:spPr>
        <p:txBody>
          <a:bodyPr wrap="none" rtlCol="0">
            <a:spAutoFit/>
          </a:bodyPr>
          <a:lstStyle/>
          <a:p>
            <a:r>
              <a:rPr lang="en-US" altLang="zh-CN" sz="1100" b="0" i="0" kern="1200" dirty="0">
                <a:solidFill>
                  <a:schemeClr val="bg2">
                    <a:lumMod val="75000"/>
                  </a:schemeClr>
                </a:solidFill>
                <a:effectLst/>
                <a:latin typeface="+mn-lt"/>
                <a:ea typeface="+mn-ea"/>
                <a:cs typeface="+mn-cs"/>
              </a:rPr>
              <a:t>YOUR</a:t>
            </a:r>
            <a:r>
              <a:rPr lang="en-US" altLang="zh-CN" sz="1100" b="0" i="0" kern="1200" baseline="0" dirty="0">
                <a:solidFill>
                  <a:schemeClr val="bg2">
                    <a:lumMod val="75000"/>
                  </a:schemeClr>
                </a:solidFill>
                <a:effectLst/>
                <a:latin typeface="+mn-lt"/>
                <a:ea typeface="+mn-ea"/>
                <a:cs typeface="+mn-cs"/>
              </a:rPr>
              <a:t> </a:t>
            </a:r>
            <a:r>
              <a:rPr lang="en-US" altLang="zh-CN" sz="1100" b="0" i="0" kern="1200" dirty="0">
                <a:solidFill>
                  <a:schemeClr val="bg2">
                    <a:lumMod val="75000"/>
                  </a:schemeClr>
                </a:solidFill>
                <a:effectLst/>
                <a:latin typeface="+mn-lt"/>
                <a:ea typeface="+mn-ea"/>
                <a:cs typeface="+mn-cs"/>
              </a:rPr>
              <a:t>SUCCESS, WE SUCCEED</a:t>
            </a:r>
          </a:p>
        </p:txBody>
      </p:sp>
    </p:spTree>
    <p:extLst>
      <p:ext uri="{BB962C8B-B14F-4D97-AF65-F5344CB8AC3E}">
        <p14:creationId xmlns:p14="http://schemas.microsoft.com/office/powerpoint/2010/main" val="1924951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封底幻灯片">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p:cNvSpPr>
            <a:spLocks noGrp="1"/>
          </p:cNvSpPr>
          <p:nvPr>
            <p:ph type="ctrTitle"/>
          </p:nvPr>
        </p:nvSpPr>
        <p:spPr>
          <a:xfrm>
            <a:off x="1127449" y="4365104"/>
            <a:ext cx="9289032" cy="792088"/>
          </a:xfrm>
        </p:spPr>
        <p:txBody>
          <a:bodyPr>
            <a:normAutofit/>
          </a:bodyPr>
          <a:lstStyle>
            <a:lvl1pPr algn="ctr">
              <a:defRPr sz="4400" b="0">
                <a:solidFill>
                  <a:schemeClr val="bg1"/>
                </a:solidFill>
              </a:defRPr>
            </a:lvl1pPr>
          </a:lstStyle>
          <a:p>
            <a:r>
              <a:rPr lang="zh-CN" altLang="en-US" dirty="0"/>
              <a:t>单击此处编辑母版标题样式</a:t>
            </a:r>
          </a:p>
        </p:txBody>
      </p:sp>
      <p:sp>
        <p:nvSpPr>
          <p:cNvPr id="7" name="文本框 6"/>
          <p:cNvSpPr txBox="1"/>
          <p:nvPr userDrawn="1"/>
        </p:nvSpPr>
        <p:spPr>
          <a:xfrm>
            <a:off x="4501425" y="6381328"/>
            <a:ext cx="2359941" cy="261610"/>
          </a:xfrm>
          <a:prstGeom prst="rect">
            <a:avLst/>
          </a:prstGeom>
          <a:noFill/>
        </p:spPr>
        <p:txBody>
          <a:bodyPr wrap="none" rtlCol="0">
            <a:spAutoFit/>
          </a:bodyPr>
          <a:lstStyle/>
          <a:p>
            <a:r>
              <a:rPr lang="en-US" altLang="zh-CN" sz="1100" b="0" i="0" kern="1200" dirty="0">
                <a:solidFill>
                  <a:schemeClr val="bg2">
                    <a:lumMod val="75000"/>
                  </a:schemeClr>
                </a:solidFill>
                <a:effectLst/>
                <a:latin typeface="+mn-lt"/>
                <a:ea typeface="+mn-ea"/>
                <a:cs typeface="+mn-cs"/>
              </a:rPr>
              <a:t>COMPUTING</a:t>
            </a:r>
            <a:r>
              <a:rPr lang="en-US" altLang="zh-CN" sz="1100" b="0" i="0" kern="1200" baseline="0" dirty="0">
                <a:solidFill>
                  <a:schemeClr val="bg2">
                    <a:lumMod val="75000"/>
                  </a:schemeClr>
                </a:solidFill>
                <a:effectLst/>
                <a:latin typeface="+mn-lt"/>
                <a:ea typeface="+mn-ea"/>
                <a:cs typeface="+mn-cs"/>
              </a:rPr>
              <a:t> INSPIRES FUTURE</a:t>
            </a:r>
            <a:endParaRPr lang="en-US" altLang="zh-CN" sz="1100" b="0" i="0" kern="1200" dirty="0">
              <a:solidFill>
                <a:schemeClr val="bg2">
                  <a:lumMod val="75000"/>
                </a:schemeClr>
              </a:solidFill>
              <a:effectLst/>
              <a:latin typeface="+mn-lt"/>
              <a:ea typeface="+mn-ea"/>
              <a:cs typeface="+mn-cs"/>
            </a:endParaRPr>
          </a:p>
        </p:txBody>
      </p:sp>
    </p:spTree>
    <p:extLst>
      <p:ext uri="{BB962C8B-B14F-4D97-AF65-F5344CB8AC3E}">
        <p14:creationId xmlns:p14="http://schemas.microsoft.com/office/powerpoint/2010/main" val="613488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inpage_2">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solidFill>
                  <a:schemeClr val="accent1"/>
                </a:solidFill>
              </a:defRPr>
            </a:lvl1pPr>
          </a:lstStyle>
          <a:p>
            <a:r>
              <a:rPr lang="en-US" altLang="zh-CN" dirty="0"/>
              <a:t>Add title here</a:t>
            </a:r>
            <a:endParaRPr lang="zh-CN" altLang="en-US" dirty="0"/>
          </a:p>
        </p:txBody>
      </p:sp>
      <p:sp>
        <p:nvSpPr>
          <p:cNvPr id="6" name="页脚占位符 4"/>
          <p:cNvSpPr>
            <a:spLocks noGrp="1"/>
          </p:cNvSpPr>
          <p:nvPr>
            <p:ph type="ftr" sz="quarter" idx="3"/>
          </p:nvPr>
        </p:nvSpPr>
        <p:spPr>
          <a:xfrm>
            <a:off x="11209712" y="6572969"/>
            <a:ext cx="983432" cy="183349"/>
          </a:xfrm>
          <a:prstGeom prst="rect">
            <a:avLst/>
          </a:prstGeom>
        </p:spPr>
        <p:txBody>
          <a:bodyPr vert="horz" lIns="91440" tIns="45720" rIns="91440" bIns="45720" rtlCol="0" anchor="ctr"/>
          <a:lstStyle>
            <a:lvl1pPr algn="l">
              <a:defRPr sz="1200">
                <a:solidFill>
                  <a:schemeClr val="bg1"/>
                </a:solidFill>
                <a:latin typeface="+mn-lt"/>
                <a:ea typeface="+mn-ea"/>
              </a:defRPr>
            </a:lvl1pPr>
          </a:lstStyle>
          <a:p>
            <a:r>
              <a:rPr lang="en-US" altLang="zh-CN"/>
              <a:t>/34</a:t>
            </a:r>
            <a:endParaRPr lang="zh-CN" altLang="en-US" dirty="0"/>
          </a:p>
        </p:txBody>
      </p:sp>
      <p:sp>
        <p:nvSpPr>
          <p:cNvPr id="7" name="灯片编号占位符 5"/>
          <p:cNvSpPr>
            <a:spLocks noGrp="1"/>
          </p:cNvSpPr>
          <p:nvPr>
            <p:ph type="sldNum" sz="quarter" idx="4"/>
          </p:nvPr>
        </p:nvSpPr>
        <p:spPr>
          <a:xfrm>
            <a:off x="8670517" y="6572968"/>
            <a:ext cx="2539195" cy="183350"/>
          </a:xfrm>
          <a:prstGeom prst="rect">
            <a:avLst/>
          </a:prstGeom>
        </p:spPr>
        <p:txBody>
          <a:bodyPr vert="horz" lIns="91440" tIns="45720" rIns="91440" bIns="45720" rtlCol="0" anchor="ctr"/>
          <a:lstStyle>
            <a:lvl1pPr marL="0" algn="r" defTabSz="914400" rtl="0" eaLnBrk="1" latinLnBrk="0" hangingPunct="1">
              <a:defRPr lang="zh-CN" altLang="en-US" sz="1200" kern="1200" smtClean="0">
                <a:solidFill>
                  <a:schemeClr val="bg1"/>
                </a:solidFill>
                <a:latin typeface="+mn-lt"/>
                <a:ea typeface="+mn-ea"/>
                <a:cs typeface="+mn-cs"/>
              </a:defRPr>
            </a:lvl1pPr>
          </a:lstStyle>
          <a:p>
            <a:fld id="{49F4BA8F-7B64-4198-9505-0CB5D4D3B366}" type="slidenum">
              <a:rPr lang="en-US" altLang="zh-CN" smtClean="0"/>
              <a:pPr/>
              <a:t>‹#›</a:t>
            </a:fld>
            <a:endParaRPr lang="en-US" dirty="0"/>
          </a:p>
        </p:txBody>
      </p:sp>
    </p:spTree>
    <p:extLst>
      <p:ext uri="{BB962C8B-B14F-4D97-AF65-F5344CB8AC3E}">
        <p14:creationId xmlns:p14="http://schemas.microsoft.com/office/powerpoint/2010/main" val="1644278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inpage_3">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en-US" altLang="zh-CN" dirty="0"/>
              <a:t>Add title here</a:t>
            </a:r>
            <a:endParaRPr lang="zh-CN" altLang="en-US" dirty="0"/>
          </a:p>
        </p:txBody>
      </p:sp>
      <p:sp>
        <p:nvSpPr>
          <p:cNvPr id="3" name="内容占位符 2"/>
          <p:cNvSpPr>
            <a:spLocks noGrp="1"/>
          </p:cNvSpPr>
          <p:nvPr>
            <p:ph sz="half" idx="1" hasCustomPrompt="1"/>
          </p:nvPr>
        </p:nvSpPr>
        <p:spPr>
          <a:xfrm>
            <a:off x="527051" y="1125538"/>
            <a:ext cx="5473700" cy="5183187"/>
          </a:xfrm>
        </p:spPr>
        <p:txBody>
          <a:bodyPr/>
          <a:lstStyle>
            <a:lvl1pPr>
              <a:defRPr sz="2800"/>
            </a:lvl1pPr>
            <a:lvl2pPr>
              <a:defRPr sz="24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altLang="zh-CN" dirty="0"/>
              <a:t>Add text here</a:t>
            </a:r>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内容占位符 3"/>
          <p:cNvSpPr>
            <a:spLocks noGrp="1"/>
          </p:cNvSpPr>
          <p:nvPr>
            <p:ph sz="half" idx="2" hasCustomPrompt="1"/>
          </p:nvPr>
        </p:nvSpPr>
        <p:spPr>
          <a:xfrm>
            <a:off x="6191251" y="1125538"/>
            <a:ext cx="5473700" cy="5183187"/>
          </a:xfrm>
        </p:spPr>
        <p:txBody>
          <a:bodyPr/>
          <a:lstStyle>
            <a:lvl1pPr>
              <a:defRPr sz="2800"/>
            </a:lvl1pPr>
            <a:lvl2pPr>
              <a:defRPr sz="24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altLang="zh-CN" dirty="0"/>
              <a:t>Add text here</a:t>
            </a:r>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8" name="页脚占位符 4"/>
          <p:cNvSpPr>
            <a:spLocks noGrp="1"/>
          </p:cNvSpPr>
          <p:nvPr>
            <p:ph type="ftr" sz="quarter" idx="3"/>
          </p:nvPr>
        </p:nvSpPr>
        <p:spPr>
          <a:xfrm>
            <a:off x="11209712" y="6572969"/>
            <a:ext cx="983432" cy="183349"/>
          </a:xfrm>
          <a:prstGeom prst="rect">
            <a:avLst/>
          </a:prstGeom>
        </p:spPr>
        <p:txBody>
          <a:bodyPr vert="horz" lIns="91440" tIns="45720" rIns="91440" bIns="45720" rtlCol="0" anchor="ctr"/>
          <a:lstStyle>
            <a:lvl1pPr algn="l">
              <a:defRPr sz="1200">
                <a:solidFill>
                  <a:schemeClr val="bg1"/>
                </a:solidFill>
                <a:latin typeface="+mn-lt"/>
                <a:ea typeface="+mn-ea"/>
              </a:defRPr>
            </a:lvl1pPr>
          </a:lstStyle>
          <a:p>
            <a:r>
              <a:rPr lang="en-US" altLang="zh-CN"/>
              <a:t>/34</a:t>
            </a:r>
            <a:endParaRPr lang="zh-CN" altLang="en-US" dirty="0"/>
          </a:p>
        </p:txBody>
      </p:sp>
      <p:sp>
        <p:nvSpPr>
          <p:cNvPr id="9" name="灯片编号占位符 5"/>
          <p:cNvSpPr>
            <a:spLocks noGrp="1"/>
          </p:cNvSpPr>
          <p:nvPr>
            <p:ph type="sldNum" sz="quarter" idx="4"/>
          </p:nvPr>
        </p:nvSpPr>
        <p:spPr>
          <a:xfrm>
            <a:off x="8670517" y="6572968"/>
            <a:ext cx="2539195" cy="183350"/>
          </a:xfrm>
          <a:prstGeom prst="rect">
            <a:avLst/>
          </a:prstGeom>
        </p:spPr>
        <p:txBody>
          <a:bodyPr vert="horz" lIns="91440" tIns="45720" rIns="91440" bIns="45720" rtlCol="0" anchor="ctr"/>
          <a:lstStyle>
            <a:lvl1pPr marL="0" algn="r" defTabSz="914400" rtl="0" eaLnBrk="1" latinLnBrk="0" hangingPunct="1">
              <a:defRPr lang="zh-CN" altLang="en-US" sz="1200" kern="1200" smtClean="0">
                <a:solidFill>
                  <a:schemeClr val="bg1"/>
                </a:solidFill>
                <a:latin typeface="+mn-lt"/>
                <a:ea typeface="+mn-ea"/>
                <a:cs typeface="+mn-cs"/>
              </a:defRPr>
            </a:lvl1pPr>
          </a:lstStyle>
          <a:p>
            <a:fld id="{49F4BA8F-7B64-4198-9505-0CB5D4D3B366}" type="slidenum">
              <a:rPr lang="en-US" altLang="zh-CN" smtClean="0"/>
              <a:pPr/>
              <a:t>‹#›</a:t>
            </a:fld>
            <a:endParaRPr lang="en-US" dirty="0"/>
          </a:p>
        </p:txBody>
      </p:sp>
    </p:spTree>
    <p:extLst>
      <p:ext uri="{BB962C8B-B14F-4D97-AF65-F5344CB8AC3E}">
        <p14:creationId xmlns:p14="http://schemas.microsoft.com/office/powerpoint/2010/main" val="2391081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inpage_4">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en-US" altLang="zh-CN" dirty="0"/>
              <a:t>Add title here</a:t>
            </a:r>
            <a:endParaRPr lang="zh-CN" altLang="en-US" dirty="0"/>
          </a:p>
        </p:txBody>
      </p:sp>
      <p:sp>
        <p:nvSpPr>
          <p:cNvPr id="3" name="文本占位符 2"/>
          <p:cNvSpPr>
            <a:spLocks noGrp="1"/>
          </p:cNvSpPr>
          <p:nvPr>
            <p:ph type="body" idx="1" hasCustomPrompt="1"/>
          </p:nvPr>
        </p:nvSpPr>
        <p:spPr>
          <a:xfrm>
            <a:off x="527051" y="1125538"/>
            <a:ext cx="5473700" cy="639762"/>
          </a:xfrm>
        </p:spPr>
        <p:txBody>
          <a:bodyPr anchor="ctr" anchorCtr="0">
            <a:noAutofit/>
          </a:bodyPr>
          <a:lstStyle>
            <a:lvl1pPr marL="0" indent="0">
              <a:buNone/>
              <a:defRPr sz="24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Add title here</a:t>
            </a:r>
            <a:endParaRPr lang="zh-CN" altLang="en-US" dirty="0"/>
          </a:p>
        </p:txBody>
      </p:sp>
      <p:sp>
        <p:nvSpPr>
          <p:cNvPr id="4" name="内容占位符 3"/>
          <p:cNvSpPr>
            <a:spLocks noGrp="1"/>
          </p:cNvSpPr>
          <p:nvPr>
            <p:ph sz="half" idx="2" hasCustomPrompt="1"/>
          </p:nvPr>
        </p:nvSpPr>
        <p:spPr>
          <a:xfrm>
            <a:off x="527052" y="1844827"/>
            <a:ext cx="5469467" cy="4463901"/>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400">
                <a:solidFill>
                  <a:schemeClr val="tx1">
                    <a:lumMod val="75000"/>
                    <a:lumOff val="25000"/>
                  </a:schemeClr>
                </a:solidFill>
              </a:defRPr>
            </a:lvl4pPr>
            <a:lvl5pPr>
              <a:defRPr sz="1400">
                <a:solidFill>
                  <a:schemeClr val="tx1">
                    <a:lumMod val="75000"/>
                    <a:lumOff val="25000"/>
                  </a:schemeClr>
                </a:solidFill>
              </a:defRPr>
            </a:lvl5pPr>
            <a:lvl6pPr>
              <a:defRPr sz="1600"/>
            </a:lvl6pPr>
            <a:lvl7pPr>
              <a:defRPr sz="1600"/>
            </a:lvl7pPr>
            <a:lvl8pPr>
              <a:defRPr sz="1600"/>
            </a:lvl8pPr>
            <a:lvl9pPr>
              <a:defRPr sz="1600"/>
            </a:lvl9pPr>
          </a:lstStyle>
          <a:p>
            <a:pPr lvl="0"/>
            <a:r>
              <a:rPr lang="en-US" altLang="zh-CN" dirty="0"/>
              <a:t>Add text here</a:t>
            </a:r>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5" name="文本占位符 4"/>
          <p:cNvSpPr>
            <a:spLocks noGrp="1"/>
          </p:cNvSpPr>
          <p:nvPr>
            <p:ph type="body" sz="quarter" idx="3" hasCustomPrompt="1"/>
          </p:nvPr>
        </p:nvSpPr>
        <p:spPr>
          <a:xfrm>
            <a:off x="6191251" y="1125538"/>
            <a:ext cx="5473700" cy="639762"/>
          </a:xfrm>
        </p:spPr>
        <p:txBody>
          <a:bodyPr anchor="ctr" anchorCtr="0">
            <a:noAutofit/>
          </a:bodyPr>
          <a:lstStyle>
            <a:lvl1pPr marL="0" indent="0">
              <a:buNone/>
              <a:defRPr sz="24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Add title here</a:t>
            </a:r>
            <a:endParaRPr lang="zh-CN" altLang="en-US" dirty="0"/>
          </a:p>
        </p:txBody>
      </p:sp>
      <p:sp>
        <p:nvSpPr>
          <p:cNvPr id="6" name="内容占位符 5"/>
          <p:cNvSpPr>
            <a:spLocks noGrp="1"/>
          </p:cNvSpPr>
          <p:nvPr>
            <p:ph sz="quarter" idx="4" hasCustomPrompt="1"/>
          </p:nvPr>
        </p:nvSpPr>
        <p:spPr>
          <a:xfrm>
            <a:off x="6193367" y="1844827"/>
            <a:ext cx="5471584" cy="4463901"/>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400">
                <a:solidFill>
                  <a:schemeClr val="tx1">
                    <a:lumMod val="75000"/>
                    <a:lumOff val="25000"/>
                  </a:schemeClr>
                </a:solidFill>
              </a:defRPr>
            </a:lvl4pPr>
            <a:lvl5pPr>
              <a:defRPr sz="1400">
                <a:solidFill>
                  <a:schemeClr val="tx1">
                    <a:lumMod val="75000"/>
                    <a:lumOff val="25000"/>
                  </a:schemeClr>
                </a:solidFill>
              </a:defRPr>
            </a:lvl5pPr>
            <a:lvl6pPr>
              <a:defRPr sz="1600"/>
            </a:lvl6pPr>
            <a:lvl7pPr>
              <a:defRPr sz="1600"/>
            </a:lvl7pPr>
            <a:lvl8pPr>
              <a:defRPr sz="1600"/>
            </a:lvl8pPr>
            <a:lvl9pPr>
              <a:defRPr sz="1600"/>
            </a:lvl9pPr>
          </a:lstStyle>
          <a:p>
            <a:pPr lvl="0"/>
            <a:r>
              <a:rPr lang="en-US" altLang="zh-CN" dirty="0"/>
              <a:t>Add text here</a:t>
            </a:r>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10" name="页脚占位符 4"/>
          <p:cNvSpPr>
            <a:spLocks noGrp="1"/>
          </p:cNvSpPr>
          <p:nvPr>
            <p:ph type="ftr" sz="quarter" idx="10"/>
          </p:nvPr>
        </p:nvSpPr>
        <p:spPr>
          <a:xfrm>
            <a:off x="11209712" y="6572969"/>
            <a:ext cx="983432" cy="183349"/>
          </a:xfrm>
          <a:prstGeom prst="rect">
            <a:avLst/>
          </a:prstGeom>
        </p:spPr>
        <p:txBody>
          <a:bodyPr vert="horz" lIns="91440" tIns="45720" rIns="91440" bIns="45720" rtlCol="0" anchor="ctr"/>
          <a:lstStyle>
            <a:lvl1pPr algn="l">
              <a:defRPr sz="1200">
                <a:solidFill>
                  <a:schemeClr val="bg1"/>
                </a:solidFill>
                <a:latin typeface="+mn-lt"/>
                <a:ea typeface="+mn-ea"/>
              </a:defRPr>
            </a:lvl1pPr>
          </a:lstStyle>
          <a:p>
            <a:r>
              <a:rPr lang="en-US" altLang="zh-CN"/>
              <a:t>/34</a:t>
            </a:r>
            <a:endParaRPr lang="zh-CN" altLang="en-US" dirty="0"/>
          </a:p>
        </p:txBody>
      </p:sp>
      <p:sp>
        <p:nvSpPr>
          <p:cNvPr id="11" name="灯片编号占位符 5"/>
          <p:cNvSpPr>
            <a:spLocks noGrp="1"/>
          </p:cNvSpPr>
          <p:nvPr>
            <p:ph type="sldNum" sz="quarter" idx="11"/>
          </p:nvPr>
        </p:nvSpPr>
        <p:spPr>
          <a:xfrm>
            <a:off x="8670517" y="6572968"/>
            <a:ext cx="2539195" cy="183350"/>
          </a:xfrm>
          <a:prstGeom prst="rect">
            <a:avLst/>
          </a:prstGeom>
        </p:spPr>
        <p:txBody>
          <a:bodyPr vert="horz" lIns="91440" tIns="45720" rIns="91440" bIns="45720" rtlCol="0" anchor="ctr"/>
          <a:lstStyle>
            <a:lvl1pPr marL="0" algn="r" defTabSz="914400" rtl="0" eaLnBrk="1" latinLnBrk="0" hangingPunct="1">
              <a:defRPr lang="zh-CN" altLang="en-US" sz="1200" kern="1200" smtClean="0">
                <a:solidFill>
                  <a:schemeClr val="bg1"/>
                </a:solidFill>
                <a:latin typeface="+mn-lt"/>
                <a:ea typeface="+mn-ea"/>
                <a:cs typeface="+mn-cs"/>
              </a:defRPr>
            </a:lvl1pPr>
          </a:lstStyle>
          <a:p>
            <a:fld id="{49F4BA8F-7B64-4198-9505-0CB5D4D3B366}" type="slidenum">
              <a:rPr lang="en-US" altLang="zh-CN" smtClean="0"/>
              <a:pPr/>
              <a:t>‹#›</a:t>
            </a:fld>
            <a:endParaRPr lang="en-US" dirty="0"/>
          </a:p>
        </p:txBody>
      </p:sp>
    </p:spTree>
    <p:extLst>
      <p:ext uri="{BB962C8B-B14F-4D97-AF65-F5344CB8AC3E}">
        <p14:creationId xmlns:p14="http://schemas.microsoft.com/office/powerpoint/2010/main" val="1496314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page_5">
    <p:spTree>
      <p:nvGrpSpPr>
        <p:cNvPr id="1" name=""/>
        <p:cNvGrpSpPr/>
        <p:nvPr/>
      </p:nvGrpSpPr>
      <p:grpSpPr>
        <a:xfrm>
          <a:off x="0" y="0"/>
          <a:ext cx="0" cy="0"/>
          <a:chOff x="0" y="0"/>
          <a:chExt cx="0" cy="0"/>
        </a:xfrm>
      </p:grpSpPr>
      <p:sp>
        <p:nvSpPr>
          <p:cNvPr id="5" name="页脚占位符 4"/>
          <p:cNvSpPr>
            <a:spLocks noGrp="1"/>
          </p:cNvSpPr>
          <p:nvPr>
            <p:ph type="ftr" sz="quarter" idx="3"/>
          </p:nvPr>
        </p:nvSpPr>
        <p:spPr>
          <a:xfrm>
            <a:off x="11209712" y="6572969"/>
            <a:ext cx="983432" cy="183349"/>
          </a:xfrm>
          <a:prstGeom prst="rect">
            <a:avLst/>
          </a:prstGeom>
        </p:spPr>
        <p:txBody>
          <a:bodyPr vert="horz" lIns="91440" tIns="45720" rIns="91440" bIns="45720" rtlCol="0" anchor="ctr"/>
          <a:lstStyle>
            <a:lvl1pPr algn="l">
              <a:defRPr sz="1200">
                <a:solidFill>
                  <a:schemeClr val="bg1"/>
                </a:solidFill>
                <a:latin typeface="+mn-lt"/>
                <a:ea typeface="+mn-ea"/>
              </a:defRPr>
            </a:lvl1pPr>
          </a:lstStyle>
          <a:p>
            <a:r>
              <a:rPr lang="en-US" altLang="zh-CN"/>
              <a:t>/34</a:t>
            </a:r>
            <a:endParaRPr lang="zh-CN" altLang="en-US" dirty="0"/>
          </a:p>
        </p:txBody>
      </p:sp>
      <p:sp>
        <p:nvSpPr>
          <p:cNvPr id="6" name="灯片编号占位符 5"/>
          <p:cNvSpPr>
            <a:spLocks noGrp="1"/>
          </p:cNvSpPr>
          <p:nvPr>
            <p:ph type="sldNum" sz="quarter" idx="4"/>
          </p:nvPr>
        </p:nvSpPr>
        <p:spPr>
          <a:xfrm>
            <a:off x="8670517" y="6572968"/>
            <a:ext cx="2539195" cy="183350"/>
          </a:xfrm>
          <a:prstGeom prst="rect">
            <a:avLst/>
          </a:prstGeom>
        </p:spPr>
        <p:txBody>
          <a:bodyPr vert="horz" lIns="91440" tIns="45720" rIns="91440" bIns="45720" rtlCol="0" anchor="ctr"/>
          <a:lstStyle>
            <a:lvl1pPr marL="0" algn="r" defTabSz="914400" rtl="0" eaLnBrk="1" latinLnBrk="0" hangingPunct="1">
              <a:defRPr lang="zh-CN" altLang="en-US" sz="1200" kern="1200" smtClean="0">
                <a:solidFill>
                  <a:schemeClr val="bg1"/>
                </a:solidFill>
                <a:latin typeface="+mn-lt"/>
                <a:ea typeface="+mn-ea"/>
                <a:cs typeface="+mn-cs"/>
              </a:defRPr>
            </a:lvl1pPr>
          </a:lstStyle>
          <a:p>
            <a:fld id="{49F4BA8F-7B64-4198-9505-0CB5D4D3B366}" type="slidenum">
              <a:rPr lang="en-US" altLang="zh-CN" smtClean="0"/>
              <a:pPr/>
              <a:t>‹#›</a:t>
            </a:fld>
            <a:endParaRPr lang="en-US" dirty="0"/>
          </a:p>
        </p:txBody>
      </p:sp>
    </p:spTree>
    <p:extLst>
      <p:ext uri="{BB962C8B-B14F-4D97-AF65-F5344CB8AC3E}">
        <p14:creationId xmlns:p14="http://schemas.microsoft.com/office/powerpoint/2010/main" val="1535790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page_6">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51" y="273053"/>
            <a:ext cx="11137900" cy="708025"/>
          </a:xfrm>
        </p:spPr>
        <p:txBody>
          <a:bodyPr vert="horz" lIns="91440" tIns="45720" rIns="91440" bIns="45720" rtlCol="0" anchor="ctr">
            <a:normAutofit/>
          </a:bodyPr>
          <a:lstStyle>
            <a:lvl1pPr>
              <a:defRPr lang="zh-CN" altLang="en-US"/>
            </a:lvl1pPr>
          </a:lstStyle>
          <a:p>
            <a:pPr marL="0" lvl="0"/>
            <a:r>
              <a:rPr lang="en-US" altLang="zh-CN" dirty="0"/>
              <a:t>Add title here</a:t>
            </a:r>
            <a:endParaRPr lang="zh-CN" altLang="en-US" dirty="0"/>
          </a:p>
        </p:txBody>
      </p:sp>
      <p:sp>
        <p:nvSpPr>
          <p:cNvPr id="3" name="内容占位符 2"/>
          <p:cNvSpPr>
            <a:spLocks noGrp="1"/>
          </p:cNvSpPr>
          <p:nvPr>
            <p:ph idx="1" hasCustomPrompt="1"/>
          </p:nvPr>
        </p:nvSpPr>
        <p:spPr>
          <a:xfrm>
            <a:off x="527384" y="1125538"/>
            <a:ext cx="6898217" cy="5183187"/>
          </a:xfrm>
          <a:ln>
            <a:solidFill>
              <a:schemeClr val="tx2"/>
            </a:solidFill>
          </a:ln>
        </p:spPr>
        <p:txBody>
          <a:bodyPr>
            <a:normAutofit/>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solidFill>
                  <a:schemeClr val="tx1">
                    <a:lumMod val="75000"/>
                    <a:lumOff val="25000"/>
                  </a:schemeClr>
                </a:solidFill>
              </a:defRPr>
            </a:lvl4pPr>
            <a:lvl5pPr>
              <a:defRPr sz="1600">
                <a:solidFill>
                  <a:schemeClr val="tx1">
                    <a:lumMod val="75000"/>
                    <a:lumOff val="25000"/>
                  </a:schemeClr>
                </a:solidFill>
              </a:defRPr>
            </a:lvl5pPr>
            <a:lvl6pPr>
              <a:defRPr sz="2000"/>
            </a:lvl6pPr>
            <a:lvl7pPr>
              <a:defRPr sz="2000"/>
            </a:lvl7pPr>
            <a:lvl8pPr>
              <a:defRPr sz="2000"/>
            </a:lvl8pPr>
            <a:lvl9pPr>
              <a:defRPr sz="2000"/>
            </a:lvl9pPr>
          </a:lstStyle>
          <a:p>
            <a:pPr lvl="0"/>
            <a:r>
              <a:rPr lang="en-US" altLang="zh-CN" dirty="0"/>
              <a:t>Add text here</a:t>
            </a:r>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文本占位符 3"/>
          <p:cNvSpPr>
            <a:spLocks noGrp="1"/>
          </p:cNvSpPr>
          <p:nvPr>
            <p:ph type="body" sz="half" idx="2" hasCustomPrompt="1"/>
          </p:nvPr>
        </p:nvSpPr>
        <p:spPr>
          <a:xfrm>
            <a:off x="7536162" y="1125538"/>
            <a:ext cx="4093633" cy="5183187"/>
          </a:xfrm>
        </p:spPr>
        <p:txBody>
          <a:bodyPr>
            <a:normAutofit/>
          </a:bodyPr>
          <a:lstStyle>
            <a:lvl1pPr marL="0" indent="0">
              <a:buNone/>
              <a:defRPr sz="20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ltLang="zh-CN" dirty="0"/>
              <a:t>Add text here</a:t>
            </a:r>
            <a:endParaRPr lang="zh-CN" altLang="en-US" sz="3200" dirty="0"/>
          </a:p>
        </p:txBody>
      </p:sp>
      <p:sp>
        <p:nvSpPr>
          <p:cNvPr id="8" name="页脚占位符 4"/>
          <p:cNvSpPr>
            <a:spLocks noGrp="1"/>
          </p:cNvSpPr>
          <p:nvPr>
            <p:ph type="ftr" sz="quarter" idx="3"/>
          </p:nvPr>
        </p:nvSpPr>
        <p:spPr>
          <a:xfrm>
            <a:off x="11209712" y="6572969"/>
            <a:ext cx="983432" cy="183349"/>
          </a:xfrm>
          <a:prstGeom prst="rect">
            <a:avLst/>
          </a:prstGeom>
        </p:spPr>
        <p:txBody>
          <a:bodyPr vert="horz" lIns="91440" tIns="45720" rIns="91440" bIns="45720" rtlCol="0" anchor="ctr"/>
          <a:lstStyle>
            <a:lvl1pPr algn="l">
              <a:defRPr sz="1200">
                <a:solidFill>
                  <a:schemeClr val="bg1"/>
                </a:solidFill>
                <a:latin typeface="+mn-lt"/>
                <a:ea typeface="+mn-ea"/>
              </a:defRPr>
            </a:lvl1pPr>
          </a:lstStyle>
          <a:p>
            <a:r>
              <a:rPr lang="en-US" altLang="zh-CN"/>
              <a:t>/34</a:t>
            </a:r>
            <a:endParaRPr lang="zh-CN" altLang="en-US" dirty="0"/>
          </a:p>
        </p:txBody>
      </p:sp>
      <p:sp>
        <p:nvSpPr>
          <p:cNvPr id="9" name="灯片编号占位符 5"/>
          <p:cNvSpPr>
            <a:spLocks noGrp="1"/>
          </p:cNvSpPr>
          <p:nvPr>
            <p:ph type="sldNum" sz="quarter" idx="4"/>
          </p:nvPr>
        </p:nvSpPr>
        <p:spPr>
          <a:xfrm>
            <a:off x="8670517" y="6572968"/>
            <a:ext cx="2539195" cy="183350"/>
          </a:xfrm>
          <a:prstGeom prst="rect">
            <a:avLst/>
          </a:prstGeom>
        </p:spPr>
        <p:txBody>
          <a:bodyPr vert="horz" lIns="91440" tIns="45720" rIns="91440" bIns="45720" rtlCol="0" anchor="ctr"/>
          <a:lstStyle>
            <a:lvl1pPr marL="0" algn="r" defTabSz="914400" rtl="0" eaLnBrk="1" latinLnBrk="0" hangingPunct="1">
              <a:defRPr lang="zh-CN" altLang="en-US" sz="1200" kern="1200" smtClean="0">
                <a:solidFill>
                  <a:schemeClr val="bg1"/>
                </a:solidFill>
                <a:latin typeface="+mn-lt"/>
                <a:ea typeface="+mn-ea"/>
                <a:cs typeface="+mn-cs"/>
              </a:defRPr>
            </a:lvl1pPr>
          </a:lstStyle>
          <a:p>
            <a:fld id="{49F4BA8F-7B64-4198-9505-0CB5D4D3B366}" type="slidenum">
              <a:rPr lang="en-US" altLang="zh-CN" smtClean="0"/>
              <a:pPr/>
              <a:t>‹#›</a:t>
            </a:fld>
            <a:endParaRPr lang="en-US" dirty="0"/>
          </a:p>
        </p:txBody>
      </p:sp>
    </p:spTree>
    <p:extLst>
      <p:ext uri="{BB962C8B-B14F-4D97-AF65-F5344CB8AC3E}">
        <p14:creationId xmlns:p14="http://schemas.microsoft.com/office/powerpoint/2010/main" val="2845629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占位符 1"/>
          <p:cNvSpPr>
            <a:spLocks noGrp="1"/>
          </p:cNvSpPr>
          <p:nvPr>
            <p:ph type="title"/>
          </p:nvPr>
        </p:nvSpPr>
        <p:spPr>
          <a:xfrm>
            <a:off x="527053" y="260351"/>
            <a:ext cx="11137899" cy="720724"/>
          </a:xfrm>
          <a:prstGeom prst="rect">
            <a:avLst/>
          </a:prstGeom>
        </p:spPr>
        <p:txBody>
          <a:bodyPr vert="horz" lIns="91440" tIns="45720" rIns="91440" bIns="45720" rtlCol="0" anchor="ctr">
            <a:normAutofit/>
          </a:bodyPr>
          <a:lstStyle/>
          <a:p>
            <a:r>
              <a:rPr lang="en-US" altLang="zh-CN" dirty="0"/>
              <a:t>Add title here</a:t>
            </a:r>
            <a:endParaRPr lang="zh-CN" altLang="en-US" dirty="0"/>
          </a:p>
        </p:txBody>
      </p:sp>
      <p:sp>
        <p:nvSpPr>
          <p:cNvPr id="3" name="文本占位符 2"/>
          <p:cNvSpPr>
            <a:spLocks noGrp="1"/>
          </p:cNvSpPr>
          <p:nvPr>
            <p:ph type="body" idx="1"/>
          </p:nvPr>
        </p:nvSpPr>
        <p:spPr>
          <a:xfrm>
            <a:off x="527053" y="1196752"/>
            <a:ext cx="11137899" cy="5111972"/>
          </a:xfrm>
          <a:prstGeom prst="rect">
            <a:avLst/>
          </a:prstGeom>
        </p:spPr>
        <p:txBody>
          <a:bodyPr vert="horz" lIns="91440" tIns="45720" rIns="91440" bIns="45720" rtlCol="0">
            <a:normAutofit/>
          </a:bodyPr>
          <a:lstStyle/>
          <a:p>
            <a:r>
              <a:rPr lang="en-US" altLang="zh-CN" dirty="0"/>
              <a:t>Add text here</a:t>
            </a:r>
            <a:endParaRPr lang="zh-CN" altLang="en-US" sz="3200"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9" name="页脚占位符 4"/>
          <p:cNvSpPr>
            <a:spLocks noGrp="1"/>
          </p:cNvSpPr>
          <p:nvPr>
            <p:ph type="ftr" sz="quarter" idx="3"/>
          </p:nvPr>
        </p:nvSpPr>
        <p:spPr>
          <a:xfrm>
            <a:off x="11209712" y="6572969"/>
            <a:ext cx="983432" cy="183349"/>
          </a:xfrm>
          <a:prstGeom prst="rect">
            <a:avLst/>
          </a:prstGeom>
        </p:spPr>
        <p:txBody>
          <a:bodyPr vert="horz" lIns="91440" tIns="45720" rIns="91440" bIns="45720" rtlCol="0" anchor="ctr"/>
          <a:lstStyle>
            <a:lvl1pPr algn="l">
              <a:defRPr sz="1200">
                <a:solidFill>
                  <a:schemeClr val="bg1"/>
                </a:solidFill>
                <a:latin typeface="+mn-lt"/>
                <a:ea typeface="+mn-ea"/>
              </a:defRPr>
            </a:lvl1pPr>
          </a:lstStyle>
          <a:p>
            <a:r>
              <a:rPr lang="en-US" altLang="zh-CN"/>
              <a:t>/34</a:t>
            </a:r>
            <a:endParaRPr lang="zh-CN" altLang="en-US" dirty="0"/>
          </a:p>
        </p:txBody>
      </p:sp>
      <p:sp>
        <p:nvSpPr>
          <p:cNvPr id="10" name="灯片编号占位符 5"/>
          <p:cNvSpPr>
            <a:spLocks noGrp="1"/>
          </p:cNvSpPr>
          <p:nvPr>
            <p:ph type="sldNum" sz="quarter" idx="4"/>
          </p:nvPr>
        </p:nvSpPr>
        <p:spPr>
          <a:xfrm>
            <a:off x="8670517" y="6572968"/>
            <a:ext cx="2539195" cy="183350"/>
          </a:xfrm>
          <a:prstGeom prst="rect">
            <a:avLst/>
          </a:prstGeom>
        </p:spPr>
        <p:txBody>
          <a:bodyPr vert="horz" lIns="91440" tIns="45720" rIns="91440" bIns="45720" rtlCol="0" anchor="ctr"/>
          <a:lstStyle>
            <a:lvl1pPr marL="0" algn="r" defTabSz="914400" rtl="0" eaLnBrk="1" latinLnBrk="0" hangingPunct="1">
              <a:defRPr lang="zh-CN" altLang="en-US" sz="1200" kern="1200" smtClean="0">
                <a:solidFill>
                  <a:schemeClr val="bg1"/>
                </a:solidFill>
                <a:latin typeface="+mn-lt"/>
                <a:ea typeface="+mn-ea"/>
                <a:cs typeface="+mn-cs"/>
              </a:defRPr>
            </a:lvl1pPr>
          </a:lstStyle>
          <a:p>
            <a:fld id="{49F4BA8F-7B64-4198-9505-0CB5D4D3B366}" type="slidenum">
              <a:rPr lang="en-US" altLang="zh-CN" smtClean="0"/>
              <a:pPr/>
              <a:t>‹#›</a:t>
            </a:fld>
            <a:endParaRPr lang="en-US" dirty="0"/>
          </a:p>
        </p:txBody>
      </p:sp>
    </p:spTree>
    <p:extLst>
      <p:ext uri="{BB962C8B-B14F-4D97-AF65-F5344CB8AC3E}">
        <p14:creationId xmlns:p14="http://schemas.microsoft.com/office/powerpoint/2010/main" val="3142348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71" r:id="rId4"/>
    <p:sldLayoutId id="2147483670" r:id="rId5"/>
    <p:sldLayoutId id="2147483663" r:id="rId6"/>
    <p:sldLayoutId id="2147483664" r:id="rId7"/>
    <p:sldLayoutId id="2147483666" r:id="rId8"/>
    <p:sldLayoutId id="2147483667" r:id="rId9"/>
    <p:sldLayoutId id="2147483668" r:id="rId10"/>
    <p:sldLayoutId id="2147483675" r:id="rId11"/>
  </p:sldLayoutIdLst>
  <p:hf hdr="0" dt="0"/>
  <p:txStyles>
    <p:titleStyle>
      <a:lvl1pPr algn="l" defTabSz="914400" rtl="0" eaLnBrk="1" latinLnBrk="0" hangingPunct="1">
        <a:spcBef>
          <a:spcPct val="0"/>
        </a:spcBef>
        <a:buNone/>
        <a:defRPr sz="3200" b="1" kern="1200" baseline="0">
          <a:solidFill>
            <a:schemeClr val="accent1"/>
          </a:solidFill>
          <a:latin typeface="+mj-lt"/>
          <a:ea typeface="+mj-ea"/>
          <a:cs typeface="+mj-cs"/>
        </a:defRPr>
      </a:lvl1pPr>
    </p:titleStyle>
    <p:bodyStyle>
      <a:lvl1pPr marL="342900" marR="0" indent="-342900" algn="l" defTabSz="914400" rtl="0" eaLnBrk="1" fontAlgn="base" latinLnBrk="0" hangingPunct="1">
        <a:lnSpc>
          <a:spcPct val="100000"/>
        </a:lnSpc>
        <a:spcBef>
          <a:spcPct val="20000"/>
        </a:spcBef>
        <a:spcAft>
          <a:spcPct val="0"/>
        </a:spcAft>
        <a:buClrTx/>
        <a:buSzTx/>
        <a:buFontTx/>
        <a:buChar char="•"/>
        <a:tabLst/>
        <a:defRPr sz="2800" b="0" kern="1200" baseline="0">
          <a:solidFill>
            <a:schemeClr val="tx1"/>
          </a:solidFill>
          <a:latin typeface="+mn-lt"/>
          <a:ea typeface="+mn-ea"/>
          <a:cs typeface="+mn-cs"/>
        </a:defRPr>
      </a:lvl1pPr>
      <a:lvl2pPr marL="742950" marR="0" indent="-285750" algn="l" defTabSz="914400" rtl="0" eaLnBrk="1" fontAlgn="base" latinLnBrk="0" hangingPunct="1">
        <a:lnSpc>
          <a:spcPct val="100000"/>
        </a:lnSpc>
        <a:spcBef>
          <a:spcPct val="20000"/>
        </a:spcBef>
        <a:spcAft>
          <a:spcPct val="0"/>
        </a:spcAft>
        <a:buClrTx/>
        <a:buSzTx/>
        <a:buFontTx/>
        <a:buChar char="–"/>
        <a:tabLst/>
        <a:defRPr sz="2400" kern="1200" baseline="0">
          <a:solidFill>
            <a:schemeClr val="tx1"/>
          </a:solidFill>
          <a:latin typeface="+mn-lt"/>
          <a:ea typeface="+mn-ea"/>
          <a:cs typeface="+mn-cs"/>
        </a:defRPr>
      </a:lvl2pPr>
      <a:lvl3pPr marL="1143000" marR="0" indent="-228600" algn="l" defTabSz="914400" rtl="0" eaLnBrk="1" fontAlgn="base" latinLnBrk="0" hangingPunct="1">
        <a:lnSpc>
          <a:spcPct val="100000"/>
        </a:lnSpc>
        <a:spcBef>
          <a:spcPct val="20000"/>
        </a:spcBef>
        <a:spcAft>
          <a:spcPct val="0"/>
        </a:spcAft>
        <a:buClrTx/>
        <a:buSzTx/>
        <a:buFontTx/>
        <a:buChar char="•"/>
        <a:tabLst/>
        <a:defRPr sz="2000" kern="1200" baseline="0">
          <a:solidFill>
            <a:schemeClr val="tx1"/>
          </a:solidFill>
          <a:latin typeface="+mn-lt"/>
          <a:ea typeface="+mn-ea"/>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tabLst/>
        <a:defRPr sz="1800" kern="1200" baseline="0">
          <a:solidFill>
            <a:schemeClr val="tx1"/>
          </a:solidFill>
          <a:latin typeface="+mn-lt"/>
          <a:ea typeface="+mn-ea"/>
          <a:cs typeface="+mn-cs"/>
        </a:defRPr>
      </a:lvl4pPr>
      <a:lvl5pPr marL="2057400" marR="0" indent="-228600" algn="l" defTabSz="914400" rtl="0" eaLnBrk="1" fontAlgn="base" latinLnBrk="0" hangingPunct="1">
        <a:lnSpc>
          <a:spcPct val="100000"/>
        </a:lnSpc>
        <a:spcBef>
          <a:spcPct val="20000"/>
        </a:spcBef>
        <a:spcAft>
          <a:spcPct val="0"/>
        </a:spcAft>
        <a:buClrTx/>
        <a:buSzTx/>
        <a:buFontTx/>
        <a:buChar char="»"/>
        <a:tabLst/>
        <a:defRPr sz="16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zh-CN" smtClean="0"/>
              <a:t>Cliquez pour modifier le style du titre</a:t>
            </a:r>
          </a:p>
        </p:txBody>
      </p:sp>
      <p:sp>
        <p:nvSpPr>
          <p:cNvPr id="1027" name="Espace réservé du texte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zh-CN" smtClean="0"/>
              <a:t>Cliquez pour modifier les styles du texte du masque</a:t>
            </a:r>
          </a:p>
          <a:p>
            <a:pPr lvl="1"/>
            <a:r>
              <a:rPr lang="fr-FR" altLang="zh-CN" smtClean="0"/>
              <a:t>Deuxième niveau</a:t>
            </a:r>
          </a:p>
          <a:p>
            <a:pPr lvl="2"/>
            <a:r>
              <a:rPr lang="fr-FR" altLang="zh-CN" smtClean="0"/>
              <a:t>Troisième niveau</a:t>
            </a:r>
          </a:p>
          <a:p>
            <a:pPr lvl="3"/>
            <a:r>
              <a:rPr lang="fr-FR" altLang="zh-CN" smtClean="0"/>
              <a:t>Quatrième niveau</a:t>
            </a:r>
          </a:p>
          <a:p>
            <a:pPr lvl="4"/>
            <a:r>
              <a:rPr lang="fr-FR" altLang="zh-CN" smtClean="0"/>
              <a:t>Cinquième niveau</a:t>
            </a:r>
          </a:p>
        </p:txBody>
      </p:sp>
      <p:sp>
        <p:nvSpPr>
          <p:cNvPr id="4" name="Espace réservé de la date 3"/>
          <p:cNvSpPr>
            <a:spLocks noGrp="1"/>
          </p:cNvSpPr>
          <p:nvPr>
            <p:ph type="dt" sz="half" idx="2"/>
          </p:nvPr>
        </p:nvSpPr>
        <p:spPr>
          <a:xfrm>
            <a:off x="609600" y="6356351"/>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pPr fontAlgn="base">
              <a:spcBef>
                <a:spcPct val="0"/>
              </a:spcBef>
              <a:spcAft>
                <a:spcPct val="0"/>
              </a:spcAft>
            </a:pPr>
            <a:endParaRPr lang="fr-FR" altLang="zh-CN"/>
          </a:p>
        </p:txBody>
      </p:sp>
      <p:sp>
        <p:nvSpPr>
          <p:cNvPr id="5" name="Espace réservé du pied de page 4"/>
          <p:cNvSpPr>
            <a:spLocks noGrp="1"/>
          </p:cNvSpPr>
          <p:nvPr>
            <p:ph type="ftr" sz="quarter" idx="3"/>
          </p:nvPr>
        </p:nvSpPr>
        <p:spPr>
          <a:xfrm>
            <a:off x="4165600" y="6356351"/>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fontAlgn="base">
              <a:spcBef>
                <a:spcPct val="0"/>
              </a:spcBef>
              <a:spcAft>
                <a:spcPct val="0"/>
              </a:spcAft>
            </a:pPr>
            <a:r>
              <a:rPr lang="zh-CN" altLang="en-US" smtClean="0"/>
              <a:t>人工智能与高性能产品服务部</a:t>
            </a:r>
            <a:endParaRPr lang="zh-CN" altLang="zh-CN"/>
          </a:p>
        </p:txBody>
      </p:sp>
      <p:sp>
        <p:nvSpPr>
          <p:cNvPr id="6" name="Espace réservé du numéro de diapositive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pPr fontAlgn="base">
              <a:spcBef>
                <a:spcPct val="0"/>
              </a:spcBef>
              <a:spcAft>
                <a:spcPct val="0"/>
              </a:spcAft>
            </a:pPr>
            <a:fld id="{8680DED2-3334-439D-9944-F78ACCC8B062}" type="slidenum">
              <a:rPr lang="fr-FR" altLang="zh-CN"/>
              <a:pPr fontAlgn="base">
                <a:spcBef>
                  <a:spcPct val="0"/>
                </a:spcBef>
                <a:spcAft>
                  <a:spcPct val="0"/>
                </a:spcAft>
              </a:pPr>
              <a:t>‹#›</a:t>
            </a:fld>
            <a:endParaRPr lang="fr-FR" altLang="zh-CN"/>
          </a:p>
        </p:txBody>
      </p:sp>
    </p:spTree>
    <p:extLst>
      <p:ext uri="{BB962C8B-B14F-4D97-AF65-F5344CB8AC3E}">
        <p14:creationId xmlns:p14="http://schemas.microsoft.com/office/powerpoint/2010/main" val="1632896225"/>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mc:AlternateContent xmlns:mc="http://schemas.openxmlformats.org/markup-compatibility/2006" xmlns:p14="http://schemas.microsoft.com/office/powerpoint/2010/main">
    <mc:Choice Requires="p14">
      <p:transition p14:dur="0"/>
    </mc:Choice>
    <mc:Fallback xmlns="">
      <p:transition/>
    </mc:Fallback>
  </mc:AlternateContent>
  <p:hf sldNum="0"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3.jpe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slideLayout" Target="../slideLayouts/slideLayout11.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19" Type="http://schemas.openxmlformats.org/officeDocument/2006/relationships/notesSlide" Target="../notesSlides/notesSlide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95600" y="2204864"/>
            <a:ext cx="8784976" cy="750292"/>
          </a:xfrm>
        </p:spPr>
        <p:txBody>
          <a:bodyPr>
            <a:noAutofit/>
          </a:bodyPr>
          <a:lstStyle/>
          <a:p>
            <a:r>
              <a:rPr lang="zh-CN" altLang="en-US" b="1" dirty="0" smtClean="0"/>
              <a:t>基于人工智能的地震波初至拾取研究</a:t>
            </a:r>
            <a:endParaRPr lang="zh-CN" altLang="en-US" b="1" dirty="0">
              <a:latin typeface="+mn-ea"/>
              <a:ea typeface="+mn-ea"/>
            </a:endParaRPr>
          </a:p>
        </p:txBody>
      </p:sp>
      <p:sp>
        <p:nvSpPr>
          <p:cNvPr id="3" name="文本框 2"/>
          <p:cNvSpPr txBox="1"/>
          <p:nvPr/>
        </p:nvSpPr>
        <p:spPr>
          <a:xfrm>
            <a:off x="7752184" y="3933056"/>
            <a:ext cx="4032448" cy="646331"/>
          </a:xfrm>
          <a:prstGeom prst="rect">
            <a:avLst/>
          </a:prstGeom>
          <a:noFill/>
        </p:spPr>
        <p:txBody>
          <a:bodyPr wrap="square" rtlCol="0">
            <a:spAutoFit/>
          </a:bodyPr>
          <a:lstStyle/>
          <a:p>
            <a:r>
              <a:rPr kumimoji="1" lang="zh-CN" altLang="en-US" b="1" dirty="0">
                <a:solidFill>
                  <a:schemeClr val="bg1"/>
                </a:solidFill>
              </a:rPr>
              <a:t>李峰</a:t>
            </a:r>
            <a:r>
              <a:rPr kumimoji="1" lang="zh-CN" altLang="en-US" b="1" dirty="0" smtClean="0">
                <a:solidFill>
                  <a:schemeClr val="bg1"/>
                </a:solidFill>
              </a:rPr>
              <a:t>，</a:t>
            </a:r>
            <a:r>
              <a:rPr kumimoji="1" lang="en-US" altLang="zh-CN" b="1" dirty="0" smtClean="0">
                <a:solidFill>
                  <a:schemeClr val="bg1"/>
                </a:solidFill>
              </a:rPr>
              <a:t>lif_lc@Inspur.com</a:t>
            </a:r>
          </a:p>
          <a:p>
            <a:r>
              <a:rPr kumimoji="1" lang="zh-CN" altLang="en-US" b="1" dirty="0" smtClean="0">
                <a:solidFill>
                  <a:schemeClr val="bg1"/>
                </a:solidFill>
              </a:rPr>
              <a:t>浪潮</a:t>
            </a:r>
            <a:r>
              <a:rPr kumimoji="1" lang="en-US" altLang="zh-CN" b="1" dirty="0" smtClean="0">
                <a:solidFill>
                  <a:schemeClr val="bg1"/>
                </a:solidFill>
              </a:rPr>
              <a:t>AI</a:t>
            </a:r>
            <a:r>
              <a:rPr kumimoji="1" lang="zh-CN" altLang="en-US" b="1" dirty="0" smtClean="0">
                <a:solidFill>
                  <a:schemeClr val="bg1"/>
                </a:solidFill>
              </a:rPr>
              <a:t>算法研究员，</a:t>
            </a:r>
            <a:r>
              <a:rPr kumimoji="1" lang="en-US" altLang="zh-CN" b="1" dirty="0" smtClean="0">
                <a:solidFill>
                  <a:schemeClr val="bg1"/>
                </a:solidFill>
              </a:rPr>
              <a:t>AI</a:t>
            </a:r>
            <a:r>
              <a:rPr kumimoji="1" lang="zh-CN" altLang="en-US" b="1" dirty="0" smtClean="0">
                <a:solidFill>
                  <a:schemeClr val="bg1"/>
                </a:solidFill>
              </a:rPr>
              <a:t> </a:t>
            </a:r>
            <a:r>
              <a:rPr kumimoji="1" lang="en-US" altLang="zh-CN" b="1" dirty="0" smtClean="0">
                <a:solidFill>
                  <a:schemeClr val="bg1"/>
                </a:solidFill>
              </a:rPr>
              <a:t>&amp; HPC</a:t>
            </a:r>
            <a:r>
              <a:rPr kumimoji="1" lang="zh-CN" altLang="en-US" b="1" dirty="0" smtClean="0">
                <a:solidFill>
                  <a:schemeClr val="bg1"/>
                </a:solidFill>
              </a:rPr>
              <a:t>产品部</a:t>
            </a:r>
            <a:endParaRPr kumimoji="1" lang="zh-CN" altLang="en-US" b="1" dirty="0">
              <a:solidFill>
                <a:schemeClr val="bg1"/>
              </a:solidFill>
            </a:endParaRPr>
          </a:p>
        </p:txBody>
      </p:sp>
    </p:spTree>
    <p:extLst>
      <p:ext uri="{BB962C8B-B14F-4D97-AF65-F5344CB8AC3E}">
        <p14:creationId xmlns:p14="http://schemas.microsoft.com/office/powerpoint/2010/main" val="9984250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关键技术</a:t>
            </a:r>
            <a:r>
              <a:rPr lang="en-US" altLang="zh-CN" dirty="0" smtClean="0"/>
              <a:t>——</a:t>
            </a:r>
            <a:r>
              <a:rPr lang="zh-CN" altLang="en-US" dirty="0" smtClean="0"/>
              <a:t>单道拾取</a:t>
            </a:r>
            <a:endParaRPr lang="zh-CN" altLang="en-US" dirty="0"/>
          </a:p>
        </p:txBody>
      </p:sp>
      <p:sp>
        <p:nvSpPr>
          <p:cNvPr id="5" name="文本框 4"/>
          <p:cNvSpPr txBox="1"/>
          <p:nvPr/>
        </p:nvSpPr>
        <p:spPr>
          <a:xfrm>
            <a:off x="695400" y="1275500"/>
            <a:ext cx="10609507" cy="46166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t>多</a:t>
            </a:r>
            <a:r>
              <a:rPr lang="zh-CN" altLang="en-US" sz="2400" dirty="0" smtClean="0"/>
              <a:t>尺度窗口</a:t>
            </a:r>
            <a:r>
              <a:rPr lang="en-US" altLang="zh-CN" sz="2400" dirty="0" smtClean="0"/>
              <a:t>+NMS</a:t>
            </a:r>
            <a:endParaRPr lang="zh-CN" altLang="en-US" sz="2400" dirty="0"/>
          </a:p>
        </p:txBody>
      </p:sp>
      <p:pic>
        <p:nvPicPr>
          <p:cNvPr id="62" name="图片 61"/>
          <p:cNvPicPr>
            <a:picLocks noChangeAspect="1"/>
          </p:cNvPicPr>
          <p:nvPr/>
        </p:nvPicPr>
        <p:blipFill rotWithShape="1">
          <a:blip r:embed="rId2">
            <a:extLst>
              <a:ext uri="{28A0092B-C50C-407E-A947-70E740481C1C}">
                <a14:useLocalDpi xmlns:a14="http://schemas.microsoft.com/office/drawing/2010/main" val="0"/>
              </a:ext>
            </a:extLst>
          </a:blip>
          <a:srcRect l="6895" r="9406"/>
          <a:stretch/>
        </p:blipFill>
        <p:spPr>
          <a:xfrm>
            <a:off x="4583832" y="1284628"/>
            <a:ext cx="6624736" cy="2205974"/>
          </a:xfrm>
          <a:prstGeom prst="rect">
            <a:avLst/>
          </a:prstGeom>
        </p:spPr>
      </p:pic>
      <p:sp>
        <p:nvSpPr>
          <p:cNvPr id="63" name="矩形 62"/>
          <p:cNvSpPr/>
          <p:nvPr/>
        </p:nvSpPr>
        <p:spPr>
          <a:xfrm>
            <a:off x="5909804" y="1712806"/>
            <a:ext cx="216024" cy="124817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p>
        </p:txBody>
      </p:sp>
      <p:sp>
        <p:nvSpPr>
          <p:cNvPr id="64" name="矩形 63"/>
          <p:cNvSpPr/>
          <p:nvPr/>
        </p:nvSpPr>
        <p:spPr>
          <a:xfrm>
            <a:off x="5816292" y="1712981"/>
            <a:ext cx="352139" cy="1248172"/>
          </a:xfrm>
          <a:prstGeom prst="rect">
            <a:avLst/>
          </a:prstGeom>
          <a:noFill/>
          <a:ln w="254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p>
        </p:txBody>
      </p:sp>
      <p:sp>
        <p:nvSpPr>
          <p:cNvPr id="65" name="矩形 64"/>
          <p:cNvSpPr/>
          <p:nvPr/>
        </p:nvSpPr>
        <p:spPr>
          <a:xfrm>
            <a:off x="5901731" y="1712806"/>
            <a:ext cx="63624" cy="1248172"/>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p>
        </p:txBody>
      </p:sp>
      <p:sp>
        <p:nvSpPr>
          <p:cNvPr id="66" name="矩形 65"/>
          <p:cNvSpPr/>
          <p:nvPr/>
        </p:nvSpPr>
        <p:spPr>
          <a:xfrm>
            <a:off x="5838279" y="1712806"/>
            <a:ext cx="160140" cy="1248172"/>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p>
        </p:txBody>
      </p:sp>
      <p:pic>
        <p:nvPicPr>
          <p:cNvPr id="67" name="图片 66"/>
          <p:cNvPicPr>
            <a:picLocks noChangeAspect="1"/>
          </p:cNvPicPr>
          <p:nvPr/>
        </p:nvPicPr>
        <p:blipFill rotWithShape="1">
          <a:blip r:embed="rId2">
            <a:extLst>
              <a:ext uri="{28A0092B-C50C-407E-A947-70E740481C1C}">
                <a14:useLocalDpi xmlns:a14="http://schemas.microsoft.com/office/drawing/2010/main" val="0"/>
              </a:ext>
            </a:extLst>
          </a:blip>
          <a:srcRect l="7805" r="9405"/>
          <a:stretch/>
        </p:blipFill>
        <p:spPr>
          <a:xfrm>
            <a:off x="4655839" y="3499730"/>
            <a:ext cx="6552729" cy="2205974"/>
          </a:xfrm>
          <a:prstGeom prst="rect">
            <a:avLst/>
          </a:prstGeom>
        </p:spPr>
      </p:pic>
      <p:sp>
        <p:nvSpPr>
          <p:cNvPr id="70" name="矩形 69"/>
          <p:cNvSpPr/>
          <p:nvPr/>
        </p:nvSpPr>
        <p:spPr>
          <a:xfrm>
            <a:off x="5901731" y="3927908"/>
            <a:ext cx="63624" cy="124817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p>
        </p:txBody>
      </p:sp>
      <p:sp>
        <p:nvSpPr>
          <p:cNvPr id="6" name="文本框 5"/>
          <p:cNvSpPr txBox="1"/>
          <p:nvPr/>
        </p:nvSpPr>
        <p:spPr>
          <a:xfrm>
            <a:off x="1055441" y="2204864"/>
            <a:ext cx="2952327" cy="2308324"/>
          </a:xfrm>
          <a:prstGeom prst="rect">
            <a:avLst/>
          </a:prstGeom>
          <a:noFill/>
        </p:spPr>
        <p:txBody>
          <a:bodyPr wrap="square" rtlCol="0">
            <a:spAutoFit/>
          </a:bodyPr>
          <a:lstStyle/>
          <a:p>
            <a:r>
              <a:rPr lang="zh-CN" altLang="en-US" sz="2400" dirty="0" smtClean="0"/>
              <a:t>为了提高初至拾取检测的准确度，可采用多尺度窗口对单道地震记录进行拾取，再经过</a:t>
            </a:r>
            <a:r>
              <a:rPr lang="en-US" altLang="zh-CN" sz="2400" dirty="0" smtClean="0"/>
              <a:t>NMS</a:t>
            </a:r>
            <a:r>
              <a:rPr lang="zh-CN" altLang="en-US" sz="2400" dirty="0" smtClean="0"/>
              <a:t>算法缩小候选窗口。</a:t>
            </a:r>
            <a:endParaRPr lang="zh-CN" altLang="en-US" sz="2400" dirty="0"/>
          </a:p>
        </p:txBody>
      </p:sp>
    </p:spTree>
    <p:extLst>
      <p:ext uri="{BB962C8B-B14F-4D97-AF65-F5344CB8AC3E}">
        <p14:creationId xmlns:p14="http://schemas.microsoft.com/office/powerpoint/2010/main" val="3016006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关键技术</a:t>
            </a:r>
            <a:r>
              <a:rPr lang="en-US" altLang="zh-CN" dirty="0" smtClean="0"/>
              <a:t>——</a:t>
            </a:r>
            <a:r>
              <a:rPr lang="zh-CN" altLang="en-US" dirty="0" smtClean="0"/>
              <a:t>多道平滑</a:t>
            </a:r>
            <a:endParaRPr lang="zh-CN" altLang="en-US" dirty="0"/>
          </a:p>
        </p:txBody>
      </p:sp>
      <p:sp>
        <p:nvSpPr>
          <p:cNvPr id="5" name="文本框 4"/>
          <p:cNvSpPr txBox="1"/>
          <p:nvPr/>
        </p:nvSpPr>
        <p:spPr>
          <a:xfrm>
            <a:off x="695400" y="1275500"/>
            <a:ext cx="10609507" cy="1569660"/>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smtClean="0"/>
              <a:t>核心：通过相邻道的初至时间趋势和初至时刻能量特征，剔除并平滑异常初至走时。</a:t>
            </a:r>
            <a:endParaRPr lang="en-US" altLang="zh-CN" sz="2400" dirty="0" smtClean="0"/>
          </a:p>
          <a:p>
            <a:pPr marL="342900" indent="-342900">
              <a:buFont typeface="Arial" panose="020B0604020202020204" pitchFamily="34" charset="0"/>
              <a:buChar char="•"/>
            </a:pPr>
            <a:r>
              <a:rPr lang="zh-CN" altLang="en-US" sz="2400" dirty="0" smtClean="0"/>
              <a:t>方法：传统滤波方法（</a:t>
            </a:r>
            <a:r>
              <a:rPr lang="en-US" altLang="zh-CN" sz="2400" dirty="0" smtClean="0"/>
              <a:t>e.g. </a:t>
            </a:r>
            <a:r>
              <a:rPr lang="zh-CN" altLang="en-US" sz="2400" dirty="0" smtClean="0"/>
              <a:t>中值滤波），样条插值法，一分类法（</a:t>
            </a:r>
            <a:r>
              <a:rPr lang="en-US" altLang="zh-CN" sz="2400" dirty="0" smtClean="0"/>
              <a:t>one-</a:t>
            </a:r>
            <a:r>
              <a:rPr lang="en-US" altLang="zh-CN" sz="2400" dirty="0" err="1" smtClean="0"/>
              <a:t>classSVM</a:t>
            </a:r>
            <a:r>
              <a:rPr lang="zh-CN" altLang="en-US" sz="2400" dirty="0" smtClean="0"/>
              <a:t>），密度聚类（</a:t>
            </a:r>
            <a:r>
              <a:rPr lang="en-US" altLang="zh-CN" sz="2400" dirty="0" smtClean="0"/>
              <a:t>DBSCAN</a:t>
            </a:r>
            <a:r>
              <a:rPr lang="zh-CN" altLang="en-US" sz="2400" dirty="0" smtClean="0"/>
              <a:t>），决策树等</a:t>
            </a:r>
            <a:endParaRPr lang="en-US" altLang="zh-CN" sz="2400" dirty="0" smtClean="0"/>
          </a:p>
        </p:txBody>
      </p:sp>
    </p:spTree>
    <p:extLst>
      <p:ext uri="{BB962C8B-B14F-4D97-AF65-F5344CB8AC3E}">
        <p14:creationId xmlns:p14="http://schemas.microsoft.com/office/powerpoint/2010/main" val="984011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关键技术</a:t>
            </a:r>
            <a:r>
              <a:rPr lang="en-US" altLang="zh-CN" dirty="0" smtClean="0"/>
              <a:t>——</a:t>
            </a:r>
            <a:r>
              <a:rPr lang="zh-CN" altLang="en-US" dirty="0" smtClean="0"/>
              <a:t>叠加校偏</a:t>
            </a:r>
            <a:endParaRPr lang="zh-CN" altLang="en-US" dirty="0"/>
          </a:p>
        </p:txBody>
      </p:sp>
      <p:sp>
        <p:nvSpPr>
          <p:cNvPr id="4" name="文本框 3"/>
          <p:cNvSpPr txBox="1"/>
          <p:nvPr/>
        </p:nvSpPr>
        <p:spPr>
          <a:xfrm>
            <a:off x="695400" y="1275500"/>
            <a:ext cx="10609507" cy="3785652"/>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smtClean="0"/>
              <a:t>由于地下地壳差异，部分检波点无法接收到特定起爆点传来的地震波，因此需要对不同炮点的多炮数据进行叠加，以增强检波信号，提高初至拾取准确度。</a:t>
            </a:r>
            <a:endParaRPr lang="en-US" altLang="zh-CN" sz="2400" dirty="0" smtClean="0"/>
          </a:p>
          <a:p>
            <a:pPr marL="342900" indent="-342900">
              <a:buFont typeface="Arial" panose="020B0604020202020204" pitchFamily="34" charset="0"/>
              <a:buChar char="•"/>
            </a:pPr>
            <a:r>
              <a:rPr lang="zh-CN" altLang="en-US" sz="2400" dirty="0" smtClean="0"/>
              <a:t>偏移校正：因为每次放炮点的位置不同，地震波传播到各检波点的时间也有所差异，但是可以根据放炮点位置偏移，估算地震波的偏移量。此外，通过计算不同炮的波形特征，通过特征匹配算法也可以得到对应的偏移校正量。</a:t>
            </a:r>
            <a:endParaRPr lang="en-US" altLang="zh-CN" sz="2400" dirty="0" smtClean="0"/>
          </a:p>
          <a:p>
            <a:pPr marL="342900" indent="-342900">
              <a:buFont typeface="Arial" panose="020B0604020202020204" pitchFamily="34" charset="0"/>
              <a:buChar char="•"/>
            </a:pPr>
            <a:r>
              <a:rPr lang="zh-CN" altLang="en-US" sz="2400" dirty="0"/>
              <a:t>道集</a:t>
            </a:r>
            <a:r>
              <a:rPr lang="zh-CN" altLang="en-US" sz="2400" dirty="0" smtClean="0"/>
              <a:t>叠加：经过偏移校正后的道集数据可以相互叠加以增强检波信号，如采用均值、加权平均法、</a:t>
            </a:r>
            <a:r>
              <a:rPr lang="en-US" altLang="zh-CN" sz="2400" dirty="0" smtClean="0"/>
              <a:t>EM</a:t>
            </a:r>
            <a:r>
              <a:rPr lang="zh-CN" altLang="en-US" sz="2400" dirty="0" smtClean="0"/>
              <a:t>算法等</a:t>
            </a:r>
            <a:endParaRPr lang="en-US" altLang="zh-CN" sz="2400" dirty="0" smtClean="0"/>
          </a:p>
          <a:p>
            <a:pPr marL="342900" indent="-342900">
              <a:buFont typeface="Arial" panose="020B0604020202020204" pitchFamily="34" charset="0"/>
              <a:buChar char="•"/>
            </a:pPr>
            <a:r>
              <a:rPr lang="zh-CN" altLang="en-US" sz="2400" dirty="0" smtClean="0"/>
              <a:t>注：叠加校偏可在单道拾取前进行，也可在多道平滑后进行。前者操作简单，但会丢失部分道集相关性，后者特征保留完整，但是模型相对复杂。</a:t>
            </a:r>
            <a:endParaRPr lang="en-US" altLang="zh-CN" sz="2400" dirty="0" smtClean="0"/>
          </a:p>
        </p:txBody>
      </p:sp>
    </p:spTree>
    <p:extLst>
      <p:ext uri="{BB962C8B-B14F-4D97-AF65-F5344CB8AC3E}">
        <p14:creationId xmlns:p14="http://schemas.microsoft.com/office/powerpoint/2010/main" val="551242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可行性分析</a:t>
            </a:r>
            <a:endParaRPr lang="zh-CN" altLang="en-US" dirty="0"/>
          </a:p>
        </p:txBody>
      </p:sp>
      <p:sp>
        <p:nvSpPr>
          <p:cNvPr id="4" name="文本框 3"/>
          <p:cNvSpPr txBox="1"/>
          <p:nvPr/>
        </p:nvSpPr>
        <p:spPr>
          <a:xfrm>
            <a:off x="695400" y="1275500"/>
            <a:ext cx="10609507" cy="3785652"/>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smtClean="0"/>
              <a:t>初至拾取整体流程由数据拆分、单道拾取、多道平滑、叠加校偏和局部矫正等处理过程构成，各过程可独立、并行开发，具有可操作性和可验证性。</a:t>
            </a:r>
            <a:endParaRPr lang="en-US" altLang="zh-CN" sz="2400" dirty="0" smtClean="0"/>
          </a:p>
          <a:p>
            <a:pPr marL="342900" indent="-342900">
              <a:buFont typeface="Arial" panose="020B0604020202020204" pitchFamily="34" charset="0"/>
              <a:buChar char="•"/>
            </a:pPr>
            <a:r>
              <a:rPr lang="zh-CN" altLang="en-US" sz="2400" dirty="0" smtClean="0"/>
              <a:t>采用基于神经网络等连接主义的方法识别初至窗口的技术已经相对成熟，在国内外已有较多理论基础指导模型构建和特征工程。</a:t>
            </a:r>
            <a:endParaRPr lang="en-US" altLang="zh-CN" sz="2400" dirty="0" smtClean="0"/>
          </a:p>
          <a:p>
            <a:pPr marL="342900" indent="-342900">
              <a:buFont typeface="Arial" panose="020B0604020202020204" pitchFamily="34" charset="0"/>
              <a:buChar char="•"/>
            </a:pPr>
            <a:r>
              <a:rPr lang="zh-CN" altLang="en-US" sz="2400" dirty="0" smtClean="0"/>
              <a:t>采用基于</a:t>
            </a:r>
            <a:r>
              <a:rPr lang="en-US" altLang="zh-CN" sz="2400" dirty="0" smtClean="0"/>
              <a:t>AI</a:t>
            </a:r>
            <a:r>
              <a:rPr lang="zh-CN" altLang="en-US" sz="2400" dirty="0"/>
              <a:t>技术</a:t>
            </a:r>
            <a:r>
              <a:rPr lang="zh-CN" altLang="en-US" sz="2400" dirty="0" smtClean="0"/>
              <a:t>的初至拾取需要将每一道信号转换成窗口和标签的形式，地震记录数据充足，标签标识明确，问题空间闭合完备，适合采用有监督学习技术。</a:t>
            </a:r>
            <a:endParaRPr lang="en-US" altLang="zh-CN" sz="2400" dirty="0" smtClean="0"/>
          </a:p>
          <a:p>
            <a:pPr marL="342900" indent="-342900">
              <a:buFont typeface="Arial" panose="020B0604020202020204" pitchFamily="34" charset="0"/>
              <a:buChar char="•"/>
            </a:pPr>
            <a:r>
              <a:rPr lang="zh-CN" altLang="en-US" sz="2400" dirty="0" smtClean="0"/>
              <a:t>多道平滑的核心是滤波技术，目前传统的滤波技术和各种智能滤波技术、聚类技术以及缺失数据插值等技术发展迅速，已具备较多的理论基础和开源工具。</a:t>
            </a:r>
            <a:endParaRPr lang="en-US" altLang="zh-CN" sz="2400" dirty="0" smtClean="0"/>
          </a:p>
        </p:txBody>
      </p:sp>
    </p:spTree>
    <p:extLst>
      <p:ext uri="{BB962C8B-B14F-4D97-AF65-F5344CB8AC3E}">
        <p14:creationId xmlns:p14="http://schemas.microsoft.com/office/powerpoint/2010/main" val="1379940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预期进度安排（参考）</a:t>
            </a:r>
            <a:endParaRPr lang="zh-CN" altLang="en-US" dirty="0"/>
          </a:p>
        </p:txBody>
      </p:sp>
      <p:sp>
        <p:nvSpPr>
          <p:cNvPr id="4" name="文本框 3"/>
          <p:cNvSpPr txBox="1"/>
          <p:nvPr/>
        </p:nvSpPr>
        <p:spPr>
          <a:xfrm>
            <a:off x="695400" y="1275500"/>
            <a:ext cx="10609507" cy="3416320"/>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smtClean="0"/>
              <a:t>2018.06.25 ~ 2018.07.02	</a:t>
            </a:r>
            <a:r>
              <a:rPr lang="zh-CN" altLang="en-US" sz="2400" dirty="0" smtClean="0"/>
              <a:t>技术讨论及数据形式确定</a:t>
            </a:r>
            <a:endParaRPr lang="en-US" altLang="zh-CN" sz="2400" dirty="0" smtClean="0"/>
          </a:p>
          <a:p>
            <a:pPr marL="342900" indent="-342900">
              <a:buFont typeface="Arial" panose="020B0604020202020204" pitchFamily="34" charset="0"/>
              <a:buChar char="•"/>
            </a:pPr>
            <a:r>
              <a:rPr lang="en-US" altLang="zh-CN" sz="2400" dirty="0" smtClean="0"/>
              <a:t>2018.07</a:t>
            </a:r>
            <a:r>
              <a:rPr lang="en-US" altLang="zh-CN" sz="2400" dirty="0"/>
              <a:t>.</a:t>
            </a:r>
            <a:r>
              <a:rPr lang="en-US" altLang="zh-CN" sz="2400" dirty="0" smtClean="0"/>
              <a:t>03 ~ 2018.08.03	</a:t>
            </a:r>
            <a:r>
              <a:rPr lang="zh-CN" altLang="en-US" sz="2400" dirty="0" smtClean="0"/>
              <a:t>项目整体概要设计</a:t>
            </a:r>
            <a:endParaRPr lang="en-US" altLang="zh-CN" sz="2400" dirty="0" smtClean="0"/>
          </a:p>
          <a:p>
            <a:pPr marL="342900" indent="-342900">
              <a:buFont typeface="Arial" panose="020B0604020202020204" pitchFamily="34" charset="0"/>
              <a:buChar char="•"/>
            </a:pPr>
            <a:r>
              <a:rPr lang="en-US" altLang="zh-CN" sz="2400" dirty="0" smtClean="0"/>
              <a:t>2018.08 </a:t>
            </a:r>
            <a:r>
              <a:rPr lang="zh-CN" altLang="en-US" sz="2400" dirty="0" smtClean="0"/>
              <a:t>月 </a:t>
            </a:r>
            <a:r>
              <a:rPr lang="en-US" altLang="zh-CN" sz="2400" dirty="0" smtClean="0"/>
              <a:t>~ 2018.10</a:t>
            </a:r>
            <a:r>
              <a:rPr lang="zh-CN" altLang="en-US" sz="2400" dirty="0" smtClean="0"/>
              <a:t>月</a:t>
            </a:r>
            <a:r>
              <a:rPr lang="en-US" altLang="zh-CN" sz="2400" dirty="0" smtClean="0"/>
              <a:t>		</a:t>
            </a:r>
            <a:r>
              <a:rPr lang="zh-CN" altLang="en-US" sz="2400" dirty="0"/>
              <a:t>数据预处理与数据</a:t>
            </a:r>
            <a:r>
              <a:rPr lang="zh-CN" altLang="en-US" sz="2400" dirty="0" smtClean="0"/>
              <a:t>拆分</a:t>
            </a:r>
            <a:endParaRPr lang="en-US" altLang="zh-CN" sz="2400" dirty="0" smtClean="0"/>
          </a:p>
          <a:p>
            <a:pPr marL="342900" indent="-342900">
              <a:buFont typeface="Arial" panose="020B0604020202020204" pitchFamily="34" charset="0"/>
              <a:buChar char="•"/>
            </a:pPr>
            <a:r>
              <a:rPr lang="en-US" altLang="zh-CN" sz="2400" dirty="0" smtClean="0"/>
              <a:t>2018.10</a:t>
            </a:r>
            <a:r>
              <a:rPr lang="zh-CN" altLang="en-US" sz="2400" dirty="0" smtClean="0"/>
              <a:t>月  </a:t>
            </a:r>
            <a:r>
              <a:rPr lang="en-US" altLang="zh-CN" sz="2400" dirty="0" smtClean="0"/>
              <a:t>~ 2018.11</a:t>
            </a:r>
            <a:r>
              <a:rPr lang="zh-CN" altLang="en-US" sz="2400" dirty="0" smtClean="0"/>
              <a:t>月</a:t>
            </a:r>
            <a:r>
              <a:rPr lang="en-US" altLang="zh-CN" sz="2400" dirty="0" smtClean="0"/>
              <a:t>		</a:t>
            </a:r>
            <a:r>
              <a:rPr lang="zh-CN" altLang="en-US" sz="2400" dirty="0"/>
              <a:t>单道初至抽取技术</a:t>
            </a:r>
            <a:r>
              <a:rPr lang="zh-CN" altLang="en-US" sz="2400" dirty="0" smtClean="0"/>
              <a:t>实现</a:t>
            </a:r>
            <a:endParaRPr lang="en-US" altLang="zh-CN" sz="2400" dirty="0" smtClean="0"/>
          </a:p>
          <a:p>
            <a:pPr marL="342900" indent="-342900">
              <a:buFont typeface="Arial" panose="020B0604020202020204" pitchFamily="34" charset="0"/>
              <a:buChar char="•"/>
            </a:pPr>
            <a:r>
              <a:rPr lang="en-US" altLang="zh-CN" sz="2400" dirty="0" smtClean="0"/>
              <a:t>2018.11</a:t>
            </a:r>
            <a:r>
              <a:rPr lang="zh-CN" altLang="en-US" sz="2400" dirty="0" smtClean="0"/>
              <a:t>月  </a:t>
            </a:r>
            <a:r>
              <a:rPr lang="en-US" altLang="zh-CN" sz="2400" dirty="0" smtClean="0"/>
              <a:t>~ 2018.12</a:t>
            </a:r>
            <a:r>
              <a:rPr lang="zh-CN" altLang="en-US" sz="2400" dirty="0" smtClean="0"/>
              <a:t>月</a:t>
            </a:r>
            <a:r>
              <a:rPr lang="en-US" altLang="zh-CN" sz="2400" dirty="0" smtClean="0"/>
              <a:t>		</a:t>
            </a:r>
            <a:r>
              <a:rPr lang="zh-CN" altLang="en-US" sz="2400" dirty="0" smtClean="0"/>
              <a:t>多道平滑技术实现</a:t>
            </a:r>
            <a:endParaRPr lang="en-US" altLang="zh-CN" sz="2400" dirty="0" smtClean="0"/>
          </a:p>
          <a:p>
            <a:pPr marL="342900" indent="-342900">
              <a:buFont typeface="Arial" panose="020B0604020202020204" pitchFamily="34" charset="0"/>
              <a:buChar char="•"/>
            </a:pPr>
            <a:r>
              <a:rPr lang="en-US" altLang="zh-CN" sz="2400" dirty="0" smtClean="0"/>
              <a:t>2018.12</a:t>
            </a:r>
            <a:r>
              <a:rPr lang="zh-CN" altLang="en-US" sz="2400" dirty="0" smtClean="0"/>
              <a:t>月  </a:t>
            </a:r>
            <a:r>
              <a:rPr lang="en-US" altLang="zh-CN" sz="2400" dirty="0" smtClean="0"/>
              <a:t>~ 2019.01</a:t>
            </a:r>
            <a:r>
              <a:rPr lang="zh-CN" altLang="en-US" sz="2400" dirty="0" smtClean="0"/>
              <a:t>月</a:t>
            </a:r>
            <a:r>
              <a:rPr lang="en-US" altLang="zh-CN" sz="2400" dirty="0" smtClean="0"/>
              <a:t>		</a:t>
            </a:r>
            <a:r>
              <a:rPr lang="zh-CN" altLang="en-US" sz="2400" dirty="0" smtClean="0"/>
              <a:t>多炮叠加校偏技术实现 </a:t>
            </a:r>
            <a:endParaRPr lang="en-US" altLang="zh-CN" sz="2400" dirty="0" smtClean="0"/>
          </a:p>
          <a:p>
            <a:pPr marL="342900" indent="-342900">
              <a:buFont typeface="Arial" panose="020B0604020202020204" pitchFamily="34" charset="0"/>
              <a:buChar char="•"/>
            </a:pPr>
            <a:r>
              <a:rPr lang="en-US" altLang="zh-CN" sz="2400" dirty="0" smtClean="0"/>
              <a:t>2019.01</a:t>
            </a:r>
            <a:r>
              <a:rPr lang="zh-CN" altLang="en-US" sz="2400" dirty="0" smtClean="0"/>
              <a:t>月  </a:t>
            </a:r>
            <a:r>
              <a:rPr lang="en-US" altLang="zh-CN" sz="2400" dirty="0" smtClean="0"/>
              <a:t>~ 2019.02</a:t>
            </a:r>
            <a:r>
              <a:rPr lang="zh-CN" altLang="en-US" sz="2400" dirty="0" smtClean="0"/>
              <a:t>月</a:t>
            </a:r>
            <a:r>
              <a:rPr lang="en-US" altLang="zh-CN" sz="2400" dirty="0" smtClean="0"/>
              <a:t>		</a:t>
            </a:r>
            <a:r>
              <a:rPr lang="zh-CN" altLang="en-US" sz="2400" dirty="0" smtClean="0"/>
              <a:t>初至拾取结果</a:t>
            </a:r>
            <a:r>
              <a:rPr lang="en-US" altLang="zh-CN" sz="2400" dirty="0" smtClean="0"/>
              <a:t>AB</a:t>
            </a:r>
            <a:r>
              <a:rPr lang="zh-CN" altLang="en-US" sz="2400" dirty="0" smtClean="0"/>
              <a:t>测试</a:t>
            </a:r>
            <a:endParaRPr lang="en-US" altLang="zh-CN" sz="2400" dirty="0" smtClean="0"/>
          </a:p>
          <a:p>
            <a:pPr marL="342900" indent="-342900">
              <a:buFont typeface="Arial" panose="020B0604020202020204" pitchFamily="34" charset="0"/>
              <a:buChar char="•"/>
            </a:pPr>
            <a:r>
              <a:rPr lang="en-US" altLang="zh-CN" sz="2400" dirty="0" smtClean="0"/>
              <a:t>2019.02</a:t>
            </a:r>
            <a:r>
              <a:rPr lang="zh-CN" altLang="en-US" sz="2400" dirty="0" smtClean="0"/>
              <a:t>月  </a:t>
            </a:r>
            <a:r>
              <a:rPr lang="en-US" altLang="zh-CN" sz="2400" dirty="0" smtClean="0"/>
              <a:t>~ 2019.04</a:t>
            </a:r>
            <a:r>
              <a:rPr lang="zh-CN" altLang="en-US" sz="2400" dirty="0" smtClean="0"/>
              <a:t>月</a:t>
            </a:r>
            <a:r>
              <a:rPr lang="en-US" altLang="zh-CN" sz="2400" dirty="0" smtClean="0"/>
              <a:t>		</a:t>
            </a:r>
            <a:r>
              <a:rPr lang="zh-CN" altLang="en-US" sz="2400" dirty="0" smtClean="0"/>
              <a:t>结果优化及撰写技术文档</a:t>
            </a:r>
            <a:endParaRPr lang="en-US" altLang="zh-CN" sz="2400" dirty="0" smtClean="0"/>
          </a:p>
          <a:p>
            <a:pPr marL="342900" indent="-342900">
              <a:buFont typeface="Arial" panose="020B0604020202020204" pitchFamily="34" charset="0"/>
              <a:buChar char="•"/>
            </a:pPr>
            <a:endParaRPr lang="en-US" altLang="zh-CN" sz="2400" dirty="0" smtClean="0"/>
          </a:p>
        </p:txBody>
      </p:sp>
    </p:spTree>
    <p:extLst>
      <p:ext uri="{BB962C8B-B14F-4D97-AF65-F5344CB8AC3E}">
        <p14:creationId xmlns:p14="http://schemas.microsoft.com/office/powerpoint/2010/main" val="2436849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2">
            <a:extLst>
              <a:ext uri="{BEBA8EAE-BF5A-486C-A8C5-ECC9F3942E4B}">
                <a14:imgProps xmlns:a14="http://schemas.microsoft.com/office/drawing/2010/main">
                  <a14:imgLayer r:embed="rId3">
                    <a14:imgEffect>
                      <a14:brightnessContrast contrast="-40000"/>
                    </a14:imgEffect>
                  </a14:imgLayer>
                </a14:imgProps>
              </a:ext>
            </a:extLst>
          </a:blip>
          <a:srcRect t="46078" b="12078"/>
          <a:stretch/>
        </p:blipFill>
        <p:spPr>
          <a:xfrm>
            <a:off x="0" y="1484784"/>
            <a:ext cx="12192000" cy="2304256"/>
          </a:xfrm>
          <a:prstGeom prst="rect">
            <a:avLst/>
          </a:prstGeom>
        </p:spPr>
      </p:pic>
      <p:sp>
        <p:nvSpPr>
          <p:cNvPr id="4098" name="Titre 1"/>
          <p:cNvSpPr>
            <a:spLocks noGrp="1"/>
          </p:cNvSpPr>
          <p:nvPr>
            <p:ph type="title"/>
          </p:nvPr>
        </p:nvSpPr>
        <p:spPr>
          <a:xfrm>
            <a:off x="976404" y="2163068"/>
            <a:ext cx="10363200" cy="1362075"/>
          </a:xfrm>
        </p:spPr>
        <p:txBody>
          <a:bodyPr/>
          <a:lstStyle/>
          <a:p>
            <a:pPr algn="ctr"/>
            <a:r>
              <a:rPr lang="zh-CN" altLang="en-US" sz="6000" dirty="0" smtClean="0">
                <a:solidFill>
                  <a:schemeClr val="bg1"/>
                </a:solidFill>
              </a:rPr>
              <a:t>谢谢！</a:t>
            </a:r>
            <a:r>
              <a:rPr lang="en-US" altLang="zh-CN" sz="6000" dirty="0" smtClean="0">
                <a:solidFill>
                  <a:schemeClr val="bg1"/>
                </a:solidFill>
              </a:rPr>
              <a:t/>
            </a:r>
            <a:br>
              <a:rPr lang="en-US" altLang="zh-CN" sz="6000" dirty="0" smtClean="0">
                <a:solidFill>
                  <a:schemeClr val="bg1"/>
                </a:solidFill>
              </a:rPr>
            </a:br>
            <a:r>
              <a:rPr lang="zh-CN" altLang="en-US" sz="2800" dirty="0" smtClean="0">
                <a:solidFill>
                  <a:schemeClr val="bg1"/>
                </a:solidFill>
              </a:rPr>
              <a:t>浪潮</a:t>
            </a:r>
            <a:r>
              <a:rPr lang="en-US" altLang="zh-CN" sz="2800" dirty="0" smtClean="0">
                <a:solidFill>
                  <a:schemeClr val="bg1"/>
                </a:solidFill>
              </a:rPr>
              <a:t>AI</a:t>
            </a:r>
            <a:r>
              <a:rPr lang="zh-CN" altLang="en-US" sz="2800" dirty="0" smtClean="0">
                <a:solidFill>
                  <a:schemeClr val="bg1"/>
                </a:solidFill>
              </a:rPr>
              <a:t>，助力中国企业人工智能发展之路</a:t>
            </a:r>
            <a:endParaRPr lang="fr-FR" altLang="zh-CN" sz="6000" dirty="0" smtClean="0">
              <a:solidFill>
                <a:schemeClr val="bg1"/>
              </a:solidFill>
            </a:endParaRPr>
          </a:p>
        </p:txBody>
      </p:sp>
      <p:sp>
        <p:nvSpPr>
          <p:cNvPr id="2" name="副标题 1"/>
          <p:cNvSpPr>
            <a:spLocks noGrp="1"/>
          </p:cNvSpPr>
          <p:nvPr>
            <p:ph type="body" idx="1"/>
          </p:nvPr>
        </p:nvSpPr>
        <p:spPr>
          <a:xfrm>
            <a:off x="4165600" y="4437112"/>
            <a:ext cx="3935080" cy="1152128"/>
          </a:xfrm>
        </p:spPr>
        <p:txBody>
          <a:bodyPr/>
          <a:lstStyle/>
          <a:p>
            <a:pPr algn="ctr"/>
            <a:r>
              <a:rPr lang="zh-CN" altLang="en-US" dirty="0">
                <a:solidFill>
                  <a:schemeClr val="tx1"/>
                </a:solidFill>
              </a:rPr>
              <a:t>技术</a:t>
            </a:r>
            <a:r>
              <a:rPr lang="zh-CN" altLang="en-US" dirty="0" smtClean="0">
                <a:solidFill>
                  <a:schemeClr val="tx1"/>
                </a:solidFill>
              </a:rPr>
              <a:t>支持</a:t>
            </a:r>
            <a:endParaRPr lang="en-US" altLang="zh-CN" dirty="0" smtClean="0">
              <a:solidFill>
                <a:schemeClr val="tx1"/>
              </a:solidFill>
            </a:endParaRPr>
          </a:p>
          <a:p>
            <a:pPr algn="ctr"/>
            <a:r>
              <a:rPr lang="zh-CN" altLang="en-US" dirty="0" smtClean="0">
                <a:solidFill>
                  <a:schemeClr val="tx1"/>
                </a:solidFill>
              </a:rPr>
              <a:t>李峰</a:t>
            </a:r>
            <a:endParaRPr lang="en-US" altLang="zh-CN" dirty="0" smtClean="0">
              <a:solidFill>
                <a:schemeClr val="tx1"/>
              </a:solidFill>
            </a:endParaRPr>
          </a:p>
          <a:p>
            <a:pPr algn="ctr"/>
            <a:r>
              <a:rPr lang="en-US" altLang="zh-CN" dirty="0" smtClean="0">
                <a:solidFill>
                  <a:schemeClr val="tx1"/>
                </a:solidFill>
              </a:rPr>
              <a:t>lif_lc@Inspur.com</a:t>
            </a:r>
            <a:endParaRPr lang="zh-CN" altLang="en-US" dirty="0">
              <a:solidFill>
                <a:schemeClr val="tx1"/>
              </a:solidFill>
            </a:endParaRPr>
          </a:p>
        </p:txBody>
      </p:sp>
      <p:sp>
        <p:nvSpPr>
          <p:cNvPr id="3" name="页脚占位符 2"/>
          <p:cNvSpPr>
            <a:spLocks noGrp="1"/>
          </p:cNvSpPr>
          <p:nvPr>
            <p:ph type="ftr" sz="quarter" idx="11"/>
          </p:nvPr>
        </p:nvSpPr>
        <p:spPr/>
        <p:txBody>
          <a:bodyPr/>
          <a:lstStyle/>
          <a:p>
            <a:r>
              <a:rPr lang="zh-CN" altLang="en-US" dirty="0" smtClean="0">
                <a:solidFill>
                  <a:prstClr val="black"/>
                </a:solidFill>
              </a:rPr>
              <a:t>人工智能与高性能产品服务部</a:t>
            </a:r>
            <a:endParaRPr lang="zh-CN" altLang="zh-CN" dirty="0">
              <a:solidFill>
                <a:prstClr val="black"/>
              </a:solidFill>
            </a:endParaRPr>
          </a:p>
        </p:txBody>
      </p:sp>
    </p:spTree>
    <p:extLst>
      <p:ext uri="{BB962C8B-B14F-4D97-AF65-F5344CB8AC3E}">
        <p14:creationId xmlns:p14="http://schemas.microsoft.com/office/powerpoint/2010/main" val="20784485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983432" y="524563"/>
            <a:ext cx="1901903" cy="1901902"/>
            <a:chOff x="2822727" y="1609004"/>
            <a:chExt cx="3721899" cy="3721898"/>
          </a:xfrm>
        </p:grpSpPr>
        <p:sp>
          <p:nvSpPr>
            <p:cNvPr id="24" name="MH_Others_1"/>
            <p:cNvSpPr/>
            <p:nvPr>
              <p:custDataLst>
                <p:tags r:id="rId15"/>
              </p:custDataLst>
            </p:nvPr>
          </p:nvSpPr>
          <p:spPr>
            <a:xfrm>
              <a:off x="3638885" y="2432419"/>
              <a:ext cx="2044489" cy="2044489"/>
            </a:xfrm>
            <a:prstGeom prst="ellipse">
              <a:avLst/>
            </a:prstGeom>
            <a:solidFill>
              <a:srgbClr val="078E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 name="MH_Others_2"/>
            <p:cNvSpPr/>
            <p:nvPr>
              <p:custDataLst>
                <p:tags r:id="rId16"/>
              </p:custDataLst>
            </p:nvPr>
          </p:nvSpPr>
          <p:spPr>
            <a:xfrm>
              <a:off x="2822727" y="1609004"/>
              <a:ext cx="3721899" cy="3721898"/>
            </a:xfrm>
            <a:prstGeom prst="ellipse">
              <a:avLst/>
            </a:prstGeom>
            <a:noFill/>
            <a:ln>
              <a:solidFill>
                <a:srgbClr val="39A7F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4" name="MH_Others_3"/>
            <p:cNvSpPr/>
            <p:nvPr>
              <p:custDataLst>
                <p:tags r:id="rId17"/>
              </p:custDataLst>
            </p:nvPr>
          </p:nvSpPr>
          <p:spPr>
            <a:xfrm>
              <a:off x="3780459" y="2592230"/>
              <a:ext cx="1744466" cy="1744466"/>
            </a:xfrm>
            <a:prstGeom prst="ellipse">
              <a:avLst/>
            </a:prstGeom>
            <a:solidFill>
              <a:srgbClr val="044D8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fontScale="55000" lnSpcReduction="20000"/>
            </a:bodyPr>
            <a:lstStyle/>
            <a:p>
              <a:pPr lvl="0" algn="ctr"/>
              <a:r>
                <a:rPr lang="zh-CN" altLang="en-US" sz="4400" dirty="0">
                  <a:solidFill>
                    <a:srgbClr val="FFFFFF"/>
                  </a:solidFill>
                  <a:latin typeface="微软雅黑" panose="020B0503020204020204" pitchFamily="34" charset="-122"/>
                  <a:ea typeface="微软雅黑" panose="020B0503020204020204" pitchFamily="34" charset="-122"/>
                </a:rPr>
                <a:t>目录</a:t>
              </a:r>
              <a:endParaRPr lang="en-US" altLang="zh-CN" sz="4400" dirty="0">
                <a:solidFill>
                  <a:srgbClr val="FFFFFF"/>
                </a:solidFill>
                <a:latin typeface="微软雅黑" panose="020B0503020204020204" pitchFamily="34" charset="-122"/>
                <a:ea typeface="微软雅黑" panose="020B0503020204020204" pitchFamily="34" charset="-122"/>
              </a:endParaRPr>
            </a:p>
            <a:p>
              <a:pPr lvl="0" algn="ctr"/>
              <a:r>
                <a:rPr lang="en-US" altLang="zh-CN" sz="1400" dirty="0">
                  <a:solidFill>
                    <a:srgbClr val="FFFFFF"/>
                  </a:solidFill>
                  <a:latin typeface="微软雅黑" panose="020B0503020204020204" pitchFamily="34" charset="-122"/>
                  <a:ea typeface="微软雅黑" panose="020B0503020204020204" pitchFamily="34" charset="-122"/>
                </a:rPr>
                <a:t>CONTENTS</a:t>
              </a:r>
              <a:endParaRPr lang="zh-CN" altLang="en-US" sz="1400" dirty="0">
                <a:solidFill>
                  <a:srgbClr val="FFFFFF"/>
                </a:solidFill>
                <a:latin typeface="微软雅黑" panose="020B0503020204020204" pitchFamily="34" charset="-122"/>
                <a:ea typeface="微软雅黑" panose="020B0503020204020204" pitchFamily="34" charset="-122"/>
              </a:endParaRPr>
            </a:p>
          </p:txBody>
        </p:sp>
      </p:grpSp>
      <p:sp>
        <p:nvSpPr>
          <p:cNvPr id="7" name="MH_Entry_1"/>
          <p:cNvSpPr>
            <a:spLocks noChangeArrowheads="1"/>
          </p:cNvSpPr>
          <p:nvPr>
            <p:custDataLst>
              <p:tags r:id="rId2"/>
            </p:custDataLst>
          </p:nvPr>
        </p:nvSpPr>
        <p:spPr bwMode="auto">
          <a:xfrm>
            <a:off x="3677860" y="1844824"/>
            <a:ext cx="2218370" cy="767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tIns="0" rIns="0" bIns="0" anchor="ctr" anchorCtr="0">
            <a:normAutofit/>
          </a:bodyPr>
          <a:lstStyle/>
          <a:p>
            <a:pPr>
              <a:lnSpc>
                <a:spcPct val="120000"/>
              </a:lnSpc>
              <a:spcBef>
                <a:spcPct val="0"/>
              </a:spcBef>
              <a:buFont typeface="Arial" panose="020B0604020202020204" pitchFamily="34" charset="0"/>
              <a:buNone/>
            </a:pPr>
            <a:r>
              <a:rPr lang="zh-CN" altLang="en-US" sz="2800" b="1" dirty="0" smtClean="0">
                <a:solidFill>
                  <a:schemeClr val="tx1">
                    <a:lumMod val="50000"/>
                  </a:schemeClr>
                </a:solidFill>
                <a:latin typeface="微软雅黑" panose="020B0503020204020204" pitchFamily="34" charset="-122"/>
                <a:ea typeface="微软雅黑" panose="020B0503020204020204" pitchFamily="34" charset="-122"/>
              </a:rPr>
              <a:t>研究意义</a:t>
            </a:r>
            <a:endParaRPr lang="zh-CN" altLang="en-US" sz="2800" b="1" dirty="0">
              <a:solidFill>
                <a:schemeClr val="tx1">
                  <a:lumMod val="50000"/>
                </a:schemeClr>
              </a:solidFill>
              <a:latin typeface="微软雅黑" panose="020B0503020204020204" pitchFamily="34" charset="-122"/>
              <a:ea typeface="微软雅黑" panose="020B0503020204020204" pitchFamily="34" charset="-122"/>
            </a:endParaRPr>
          </a:p>
        </p:txBody>
      </p:sp>
      <p:sp>
        <p:nvSpPr>
          <p:cNvPr id="8" name="MH_Entry_2"/>
          <p:cNvSpPr>
            <a:spLocks noChangeArrowheads="1"/>
          </p:cNvSpPr>
          <p:nvPr>
            <p:custDataLst>
              <p:tags r:id="rId3"/>
            </p:custDataLst>
          </p:nvPr>
        </p:nvSpPr>
        <p:spPr bwMode="auto">
          <a:xfrm>
            <a:off x="3677859" y="3010353"/>
            <a:ext cx="2218370" cy="767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tIns="0" rIns="0" bIns="0" anchor="ctr" anchorCtr="0">
            <a:noAutofit/>
          </a:bodyPr>
          <a:lstStyle/>
          <a:p>
            <a:pPr>
              <a:lnSpc>
                <a:spcPct val="120000"/>
              </a:lnSpc>
              <a:spcBef>
                <a:spcPct val="0"/>
              </a:spcBef>
            </a:pPr>
            <a:r>
              <a:rPr lang="zh-CN" altLang="en-US" sz="2800" b="1" dirty="0">
                <a:solidFill>
                  <a:schemeClr val="tx1">
                    <a:lumMod val="50000"/>
                  </a:schemeClr>
                </a:solidFill>
                <a:latin typeface="微软雅黑" panose="020B0503020204020204" pitchFamily="34" charset="-122"/>
                <a:ea typeface="微软雅黑" panose="020B0503020204020204" pitchFamily="34" charset="-122"/>
              </a:rPr>
              <a:t>研究现状</a:t>
            </a:r>
          </a:p>
        </p:txBody>
      </p:sp>
      <p:sp>
        <p:nvSpPr>
          <p:cNvPr id="19" name="MH_Entry_3"/>
          <p:cNvSpPr>
            <a:spLocks noChangeArrowheads="1"/>
          </p:cNvSpPr>
          <p:nvPr>
            <p:custDataLst>
              <p:tags r:id="rId4"/>
            </p:custDataLst>
          </p:nvPr>
        </p:nvSpPr>
        <p:spPr bwMode="auto">
          <a:xfrm>
            <a:off x="6949788" y="3696684"/>
            <a:ext cx="4194462" cy="767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tIns="0" rIns="0" bIns="0" anchor="ctr" anchorCtr="0">
            <a:normAutofit/>
          </a:bodyPr>
          <a:lstStyle/>
          <a:p>
            <a:pPr>
              <a:lnSpc>
                <a:spcPct val="120000"/>
              </a:lnSpc>
              <a:spcBef>
                <a:spcPct val="0"/>
              </a:spcBef>
              <a:buFont typeface="Arial" panose="020B0604020202020204" pitchFamily="34" charset="0"/>
              <a:buNone/>
            </a:pPr>
            <a:endParaRPr lang="zh-CN" altLang="en-US" sz="2800" b="1" dirty="0">
              <a:solidFill>
                <a:schemeClr val="tx1">
                  <a:lumMod val="50000"/>
                </a:schemeClr>
              </a:solidFill>
              <a:latin typeface="微软雅黑" panose="020B0503020204020204" pitchFamily="34" charset="-122"/>
              <a:ea typeface="微软雅黑" panose="020B0503020204020204" pitchFamily="34" charset="-122"/>
            </a:endParaRPr>
          </a:p>
        </p:txBody>
      </p:sp>
      <p:sp>
        <p:nvSpPr>
          <p:cNvPr id="15" name="MH_Number_1"/>
          <p:cNvSpPr/>
          <p:nvPr>
            <p:custDataLst>
              <p:tags r:id="rId5"/>
            </p:custDataLst>
          </p:nvPr>
        </p:nvSpPr>
        <p:spPr>
          <a:xfrm>
            <a:off x="2927648" y="1952994"/>
            <a:ext cx="551226" cy="551226"/>
          </a:xfrm>
          <a:prstGeom prst="ellipse">
            <a:avLst/>
          </a:prstGeom>
          <a:solidFill>
            <a:srgbClr val="078EF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92500" lnSpcReduction="20000"/>
          </a:bodyPr>
          <a:lstStyle/>
          <a:p>
            <a:pPr algn="ctr"/>
            <a:r>
              <a:rPr lang="en-US" altLang="zh-CN" sz="24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rPr>
              <a:t>1</a:t>
            </a:r>
            <a:endParaRPr lang="zh-CN" altLang="en-US" sz="24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7" name="MH_Number_2"/>
          <p:cNvSpPr/>
          <p:nvPr>
            <p:custDataLst>
              <p:tags r:id="rId6"/>
            </p:custDataLst>
          </p:nvPr>
        </p:nvSpPr>
        <p:spPr>
          <a:xfrm>
            <a:off x="2927648" y="3118523"/>
            <a:ext cx="551226" cy="551226"/>
          </a:xfrm>
          <a:prstGeom prst="ellipse">
            <a:avLst/>
          </a:prstGeom>
          <a:solidFill>
            <a:srgbClr val="078EF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92500" lnSpcReduction="20000"/>
          </a:bodyPr>
          <a:lstStyle/>
          <a:p>
            <a:pPr algn="ctr"/>
            <a:r>
              <a:rPr lang="en-US" altLang="zh-CN" sz="24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rPr>
              <a:t>2</a:t>
            </a:r>
            <a:endParaRPr lang="zh-CN" altLang="en-US" sz="24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1" name="MH_Number_3"/>
          <p:cNvSpPr/>
          <p:nvPr>
            <p:custDataLst>
              <p:tags r:id="rId7"/>
            </p:custDataLst>
          </p:nvPr>
        </p:nvSpPr>
        <p:spPr>
          <a:xfrm>
            <a:off x="2927648" y="4284052"/>
            <a:ext cx="551226" cy="551226"/>
          </a:xfrm>
          <a:prstGeom prst="ellipse">
            <a:avLst/>
          </a:prstGeom>
          <a:solidFill>
            <a:srgbClr val="078EF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92500" lnSpcReduction="20000"/>
          </a:bodyPr>
          <a:lstStyle/>
          <a:p>
            <a:pPr algn="ctr"/>
            <a:r>
              <a:rPr lang="en-US" altLang="zh-CN" sz="24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rPr>
              <a:t>3</a:t>
            </a:r>
            <a:endParaRPr lang="zh-CN" altLang="en-US" sz="24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2" name="MH_Entry_2"/>
          <p:cNvSpPr>
            <a:spLocks noChangeArrowheads="1"/>
          </p:cNvSpPr>
          <p:nvPr>
            <p:custDataLst>
              <p:tags r:id="rId8"/>
            </p:custDataLst>
          </p:nvPr>
        </p:nvSpPr>
        <p:spPr bwMode="auto">
          <a:xfrm>
            <a:off x="3677859" y="4175882"/>
            <a:ext cx="2218370" cy="767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tIns="0" rIns="0" bIns="0" anchor="ctr" anchorCtr="0">
            <a:noAutofit/>
          </a:bodyPr>
          <a:lstStyle/>
          <a:p>
            <a:pPr>
              <a:lnSpc>
                <a:spcPct val="120000"/>
              </a:lnSpc>
              <a:spcBef>
                <a:spcPct val="0"/>
              </a:spcBef>
            </a:pPr>
            <a:r>
              <a:rPr lang="zh-CN" altLang="en-US" sz="2800" b="1" dirty="0" smtClean="0">
                <a:solidFill>
                  <a:schemeClr val="tx1">
                    <a:lumMod val="50000"/>
                  </a:schemeClr>
                </a:solidFill>
                <a:latin typeface="微软雅黑" panose="020B0503020204020204" pitchFamily="34" charset="-122"/>
                <a:ea typeface="微软雅黑" panose="020B0503020204020204" pitchFamily="34" charset="-122"/>
              </a:rPr>
              <a:t>研究内容</a:t>
            </a:r>
            <a:endParaRPr lang="zh-CN" altLang="en-US" sz="2800" b="1" dirty="0">
              <a:solidFill>
                <a:schemeClr val="tx1">
                  <a:lumMod val="50000"/>
                </a:schemeClr>
              </a:solidFill>
              <a:latin typeface="微软雅黑" panose="020B0503020204020204" pitchFamily="34" charset="-122"/>
              <a:ea typeface="微软雅黑" panose="020B0503020204020204" pitchFamily="34" charset="-122"/>
            </a:endParaRPr>
          </a:p>
        </p:txBody>
      </p:sp>
      <p:sp>
        <p:nvSpPr>
          <p:cNvPr id="13" name="MH_Number_3"/>
          <p:cNvSpPr/>
          <p:nvPr>
            <p:custDataLst>
              <p:tags r:id="rId9"/>
            </p:custDataLst>
          </p:nvPr>
        </p:nvSpPr>
        <p:spPr>
          <a:xfrm>
            <a:off x="6678774" y="1952994"/>
            <a:ext cx="551226" cy="551226"/>
          </a:xfrm>
          <a:prstGeom prst="ellipse">
            <a:avLst/>
          </a:prstGeom>
          <a:solidFill>
            <a:srgbClr val="078EF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92500" lnSpcReduction="20000"/>
          </a:bodyPr>
          <a:lstStyle/>
          <a:p>
            <a:pPr algn="ctr"/>
            <a:r>
              <a:rPr lang="en-US" altLang="zh-CN" sz="24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rPr>
              <a:t>4</a:t>
            </a:r>
            <a:endParaRPr lang="zh-CN" altLang="en-US" sz="24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4" name="MH_Entry_2"/>
          <p:cNvSpPr>
            <a:spLocks noChangeArrowheads="1"/>
          </p:cNvSpPr>
          <p:nvPr>
            <p:custDataLst>
              <p:tags r:id="rId10"/>
            </p:custDataLst>
          </p:nvPr>
        </p:nvSpPr>
        <p:spPr bwMode="auto">
          <a:xfrm>
            <a:off x="7428985" y="1844824"/>
            <a:ext cx="2218370" cy="767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tIns="0" rIns="0" bIns="0" anchor="ctr" anchorCtr="0">
            <a:noAutofit/>
          </a:bodyPr>
          <a:lstStyle/>
          <a:p>
            <a:pPr>
              <a:lnSpc>
                <a:spcPct val="120000"/>
              </a:lnSpc>
              <a:spcBef>
                <a:spcPct val="0"/>
              </a:spcBef>
            </a:pPr>
            <a:r>
              <a:rPr lang="zh-CN" altLang="en-US" sz="2800" b="1" dirty="0" smtClean="0">
                <a:solidFill>
                  <a:schemeClr val="tx1">
                    <a:lumMod val="50000"/>
                  </a:schemeClr>
                </a:solidFill>
                <a:latin typeface="微软雅黑" panose="020B0503020204020204" pitchFamily="34" charset="-122"/>
                <a:ea typeface="微软雅黑" panose="020B0503020204020204" pitchFamily="34" charset="-122"/>
              </a:rPr>
              <a:t>关键问题</a:t>
            </a:r>
            <a:endParaRPr lang="zh-CN" altLang="en-US" sz="2800" b="1" dirty="0">
              <a:solidFill>
                <a:schemeClr val="tx1">
                  <a:lumMod val="50000"/>
                </a:schemeClr>
              </a:solidFill>
              <a:latin typeface="微软雅黑" panose="020B0503020204020204" pitchFamily="34" charset="-122"/>
              <a:ea typeface="微软雅黑" panose="020B0503020204020204" pitchFamily="34" charset="-122"/>
            </a:endParaRPr>
          </a:p>
        </p:txBody>
      </p:sp>
      <p:sp>
        <p:nvSpPr>
          <p:cNvPr id="16" name="MH_Number_3"/>
          <p:cNvSpPr/>
          <p:nvPr>
            <p:custDataLst>
              <p:tags r:id="rId11"/>
            </p:custDataLst>
          </p:nvPr>
        </p:nvSpPr>
        <p:spPr>
          <a:xfrm>
            <a:off x="6678774" y="3120258"/>
            <a:ext cx="551226" cy="551226"/>
          </a:xfrm>
          <a:prstGeom prst="ellipse">
            <a:avLst/>
          </a:prstGeom>
          <a:solidFill>
            <a:srgbClr val="078EF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92500" lnSpcReduction="20000"/>
          </a:bodyPr>
          <a:lstStyle/>
          <a:p>
            <a:pPr algn="ctr"/>
            <a:r>
              <a:rPr lang="en-US" altLang="zh-CN" sz="24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rPr>
              <a:t>5</a:t>
            </a:r>
            <a:endParaRPr lang="zh-CN" altLang="en-US" sz="24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8" name="MH_Entry_2"/>
          <p:cNvSpPr>
            <a:spLocks noChangeArrowheads="1"/>
          </p:cNvSpPr>
          <p:nvPr>
            <p:custDataLst>
              <p:tags r:id="rId12"/>
            </p:custDataLst>
          </p:nvPr>
        </p:nvSpPr>
        <p:spPr bwMode="auto">
          <a:xfrm>
            <a:off x="7428985" y="3012088"/>
            <a:ext cx="2218370" cy="767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tIns="0" rIns="0" bIns="0" anchor="ctr" anchorCtr="0">
            <a:noAutofit/>
          </a:bodyPr>
          <a:lstStyle/>
          <a:p>
            <a:pPr>
              <a:lnSpc>
                <a:spcPct val="120000"/>
              </a:lnSpc>
              <a:spcBef>
                <a:spcPct val="0"/>
              </a:spcBef>
            </a:pPr>
            <a:r>
              <a:rPr lang="zh-CN" altLang="en-US" sz="2800" b="1" dirty="0">
                <a:solidFill>
                  <a:schemeClr val="tx1">
                    <a:lumMod val="50000"/>
                  </a:schemeClr>
                </a:solidFill>
                <a:latin typeface="微软雅黑" panose="020B0503020204020204" pitchFamily="34" charset="-122"/>
                <a:ea typeface="微软雅黑" panose="020B0503020204020204" pitchFamily="34" charset="-122"/>
              </a:rPr>
              <a:t>技术路线</a:t>
            </a:r>
          </a:p>
        </p:txBody>
      </p:sp>
      <p:sp>
        <p:nvSpPr>
          <p:cNvPr id="20" name="MH_Number_3"/>
          <p:cNvSpPr/>
          <p:nvPr>
            <p:custDataLst>
              <p:tags r:id="rId13"/>
            </p:custDataLst>
          </p:nvPr>
        </p:nvSpPr>
        <p:spPr>
          <a:xfrm>
            <a:off x="6678774" y="4284052"/>
            <a:ext cx="551226" cy="551226"/>
          </a:xfrm>
          <a:prstGeom prst="ellipse">
            <a:avLst/>
          </a:prstGeom>
          <a:solidFill>
            <a:srgbClr val="078EF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92500" lnSpcReduction="20000"/>
          </a:bodyPr>
          <a:lstStyle/>
          <a:p>
            <a:pPr algn="ctr"/>
            <a:r>
              <a:rPr lang="en-US" altLang="zh-CN" sz="24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rPr>
              <a:t>6</a:t>
            </a:r>
            <a:endParaRPr lang="zh-CN" altLang="en-US" sz="24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2" name="MH_Entry_2"/>
          <p:cNvSpPr>
            <a:spLocks noChangeArrowheads="1"/>
          </p:cNvSpPr>
          <p:nvPr>
            <p:custDataLst>
              <p:tags r:id="rId14"/>
            </p:custDataLst>
          </p:nvPr>
        </p:nvSpPr>
        <p:spPr bwMode="auto">
          <a:xfrm>
            <a:off x="7428985" y="4175882"/>
            <a:ext cx="2218370" cy="767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tIns="0" rIns="0" bIns="0" anchor="ctr" anchorCtr="0">
            <a:noAutofit/>
          </a:bodyPr>
          <a:lstStyle/>
          <a:p>
            <a:pPr>
              <a:lnSpc>
                <a:spcPct val="120000"/>
              </a:lnSpc>
              <a:spcBef>
                <a:spcPct val="0"/>
              </a:spcBef>
            </a:pPr>
            <a:r>
              <a:rPr lang="zh-CN" altLang="en-US" sz="2800" b="1" dirty="0" smtClean="0">
                <a:solidFill>
                  <a:schemeClr val="tx1">
                    <a:lumMod val="50000"/>
                  </a:schemeClr>
                </a:solidFill>
                <a:latin typeface="微软雅黑" panose="020B0503020204020204" pitchFamily="34" charset="-122"/>
                <a:ea typeface="微软雅黑" panose="020B0503020204020204" pitchFamily="34" charset="-122"/>
              </a:rPr>
              <a:t>可行性分析</a:t>
            </a:r>
            <a:endParaRPr lang="zh-CN" altLang="en-US" sz="2800" b="1" dirty="0">
              <a:solidFill>
                <a:schemeClr val="tx1">
                  <a:lumMod val="50000"/>
                </a:schemeClr>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12884298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研究意义</a:t>
            </a:r>
          </a:p>
        </p:txBody>
      </p:sp>
      <p:sp>
        <p:nvSpPr>
          <p:cNvPr id="2" name="页脚占位符 1"/>
          <p:cNvSpPr>
            <a:spLocks noGrp="1"/>
          </p:cNvSpPr>
          <p:nvPr>
            <p:ph type="ftr" sz="quarter" idx="3"/>
          </p:nvPr>
        </p:nvSpPr>
        <p:spPr/>
        <p:txBody>
          <a:bodyPr/>
          <a:lstStyle/>
          <a:p>
            <a:endParaRPr lang="zh-CN" altLang="en-US"/>
          </a:p>
        </p:txBody>
      </p:sp>
      <p:sp>
        <p:nvSpPr>
          <p:cNvPr id="3" name="灯片编号占位符 2"/>
          <p:cNvSpPr>
            <a:spLocks noGrp="1"/>
          </p:cNvSpPr>
          <p:nvPr>
            <p:ph type="sldNum" sz="quarter" idx="4"/>
          </p:nvPr>
        </p:nvSpPr>
        <p:spPr/>
        <p:txBody>
          <a:bodyPr/>
          <a:lstStyle/>
          <a:p>
            <a:fld id="{3B908D4A-6CEF-4FA2-8EC2-9680551581D9}" type="slidenum">
              <a:rPr lang="zh-CN" altLang="en-US" smtClean="0"/>
              <a:t>3</a:t>
            </a:fld>
            <a:endParaRPr lang="zh-CN" altLang="en-US"/>
          </a:p>
        </p:txBody>
      </p:sp>
      <p:sp>
        <p:nvSpPr>
          <p:cNvPr id="5" name="文本框 4"/>
          <p:cNvSpPr txBox="1"/>
          <p:nvPr/>
        </p:nvSpPr>
        <p:spPr>
          <a:xfrm>
            <a:off x="1127449" y="1628800"/>
            <a:ext cx="10537504" cy="2677656"/>
          </a:xfrm>
          <a:prstGeom prst="rect">
            <a:avLst/>
          </a:prstGeom>
          <a:noFill/>
        </p:spPr>
        <p:txBody>
          <a:bodyPr wrap="square" rtlCol="0">
            <a:spAutoFit/>
          </a:bodyPr>
          <a:lstStyle/>
          <a:p>
            <a:pPr marL="457200" indent="-457200">
              <a:buFont typeface="Arial" panose="020B0604020202020204" pitchFamily="34" charset="0"/>
              <a:buChar char="•"/>
            </a:pPr>
            <a:r>
              <a:rPr lang="zh-CN" altLang="en-US" sz="2800" dirty="0" smtClean="0"/>
              <a:t>地震资料初至拾取技术是静校正、层析成像及</a:t>
            </a:r>
            <a:r>
              <a:rPr lang="en-US" altLang="zh-CN" sz="2800" dirty="0" smtClean="0"/>
              <a:t>VSP</a:t>
            </a:r>
            <a:r>
              <a:rPr lang="zh-CN" altLang="en-US" sz="2800" dirty="0" smtClean="0"/>
              <a:t>等技术的关键，初至拾取的正确与否，在很大程度上影响后续处理的精度。在地表复杂及信噪比较低的情况下，目前仍然无法取得满意的拾取结果。</a:t>
            </a:r>
            <a:endParaRPr lang="en-US" altLang="zh-CN" sz="2800" dirty="0" smtClean="0"/>
          </a:p>
          <a:p>
            <a:pPr marL="457200" indent="-457200">
              <a:buFont typeface="Arial" panose="020B0604020202020204" pitchFamily="34" charset="0"/>
              <a:buChar char="•"/>
            </a:pPr>
            <a:r>
              <a:rPr lang="zh-CN" altLang="en-US" sz="2800" dirty="0"/>
              <a:t>初至波</a:t>
            </a:r>
            <a:r>
              <a:rPr lang="zh-CN" altLang="en-US" sz="2800" dirty="0" smtClean="0"/>
              <a:t>层析技术向</a:t>
            </a:r>
            <a:r>
              <a:rPr lang="zh-CN" altLang="en-US" sz="2800" dirty="0" smtClean="0"/>
              <a:t>三</a:t>
            </a:r>
            <a:r>
              <a:rPr lang="zh-CN" altLang="en-US" sz="2800" dirty="0"/>
              <a:t>维</a:t>
            </a:r>
            <a:r>
              <a:rPr lang="zh-CN" altLang="en-US" sz="2800" dirty="0" smtClean="0"/>
              <a:t>方向</a:t>
            </a:r>
            <a:r>
              <a:rPr lang="zh-CN" altLang="en-US" sz="2800" dirty="0" smtClean="0"/>
              <a:t>发展，人工的初至拾取工作繁重、校对困难。探寻可靠的自动拾取技术变得尤为重要。</a:t>
            </a:r>
            <a:endParaRPr lang="zh-CN" altLang="en-US" sz="2800" dirty="0"/>
          </a:p>
        </p:txBody>
      </p:sp>
    </p:spTree>
    <p:extLst>
      <p:ext uri="{BB962C8B-B14F-4D97-AF65-F5344CB8AC3E}">
        <p14:creationId xmlns:p14="http://schemas.microsoft.com/office/powerpoint/2010/main" val="3418515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研究现状</a:t>
            </a:r>
            <a:endParaRPr lang="zh-CN" altLang="en-US" dirty="0"/>
          </a:p>
        </p:txBody>
      </p:sp>
      <p:sp>
        <p:nvSpPr>
          <p:cNvPr id="2" name="页脚占位符 1"/>
          <p:cNvSpPr>
            <a:spLocks noGrp="1"/>
          </p:cNvSpPr>
          <p:nvPr>
            <p:ph type="ftr" sz="quarter" idx="3"/>
          </p:nvPr>
        </p:nvSpPr>
        <p:spPr/>
        <p:txBody>
          <a:bodyPr/>
          <a:lstStyle/>
          <a:p>
            <a:endParaRPr lang="zh-CN" altLang="en-US"/>
          </a:p>
        </p:txBody>
      </p:sp>
      <p:sp>
        <p:nvSpPr>
          <p:cNvPr id="3" name="灯片编号占位符 2"/>
          <p:cNvSpPr>
            <a:spLocks noGrp="1"/>
          </p:cNvSpPr>
          <p:nvPr>
            <p:ph type="sldNum" sz="quarter" idx="4"/>
          </p:nvPr>
        </p:nvSpPr>
        <p:spPr/>
        <p:txBody>
          <a:bodyPr/>
          <a:lstStyle/>
          <a:p>
            <a:fld id="{3B908D4A-6CEF-4FA2-8EC2-9680551581D9}" type="slidenum">
              <a:rPr lang="zh-CN" altLang="en-US" smtClean="0"/>
              <a:t>4</a:t>
            </a:fld>
            <a:endParaRPr lang="zh-CN" altLang="en-US"/>
          </a:p>
        </p:txBody>
      </p:sp>
      <p:graphicFrame>
        <p:nvGraphicFramePr>
          <p:cNvPr id="6" name="表格 5"/>
          <p:cNvGraphicFramePr>
            <a:graphicFrameLocks noGrp="1"/>
          </p:cNvGraphicFramePr>
          <p:nvPr>
            <p:extLst>
              <p:ext uri="{D42A27DB-BD31-4B8C-83A1-F6EECF244321}">
                <p14:modId xmlns:p14="http://schemas.microsoft.com/office/powerpoint/2010/main" val="3376903278"/>
              </p:ext>
            </p:extLst>
          </p:nvPr>
        </p:nvGraphicFramePr>
        <p:xfrm>
          <a:off x="690457" y="1844824"/>
          <a:ext cx="10811090" cy="2466280"/>
        </p:xfrm>
        <a:graphic>
          <a:graphicData uri="http://schemas.openxmlformats.org/drawingml/2006/table">
            <a:tbl>
              <a:tblPr firstRow="1" bandRow="1">
                <a:tableStyleId>{5C22544A-7EE6-4342-B048-85BDC9FD1C3A}</a:tableStyleId>
              </a:tblPr>
              <a:tblGrid>
                <a:gridCol w="5405545"/>
                <a:gridCol w="5405545"/>
              </a:tblGrid>
              <a:tr h="493256">
                <a:tc>
                  <a:txBody>
                    <a:bodyPr/>
                    <a:lstStyle/>
                    <a:p>
                      <a:pPr algn="ctr"/>
                      <a:r>
                        <a:rPr lang="zh-CN" altLang="en-US" sz="2400" dirty="0" smtClean="0"/>
                        <a:t>传统信号处理技术</a:t>
                      </a:r>
                      <a:endParaRPr lang="zh-CN" altLang="en-US" sz="2400" dirty="0"/>
                    </a:p>
                  </a:txBody>
                  <a:tcPr marL="121625" marR="121625" marT="60812" marB="60812"/>
                </a:tc>
                <a:tc>
                  <a:txBody>
                    <a:bodyPr/>
                    <a:lstStyle/>
                    <a:p>
                      <a:pPr algn="ctr"/>
                      <a:r>
                        <a:rPr lang="zh-CN" altLang="en-US" sz="2400" dirty="0" smtClean="0"/>
                        <a:t>基于智能算法的初至波拾取技术</a:t>
                      </a:r>
                      <a:endParaRPr lang="zh-CN" altLang="en-US" sz="2400" dirty="0"/>
                    </a:p>
                  </a:txBody>
                  <a:tcPr marL="121625" marR="121625" marT="60812" marB="60812"/>
                </a:tc>
              </a:tr>
              <a:tr h="493256">
                <a:tc>
                  <a:txBody>
                    <a:bodyPr/>
                    <a:lstStyle/>
                    <a:p>
                      <a:pPr algn="ctr"/>
                      <a:r>
                        <a:rPr lang="zh-CN" altLang="en-US" sz="2400" dirty="0" smtClean="0"/>
                        <a:t>能量比值法（左国平</a:t>
                      </a:r>
                      <a:r>
                        <a:rPr lang="en-US" altLang="zh-CN" sz="2400" dirty="0" smtClean="0"/>
                        <a:t>, 2004</a:t>
                      </a:r>
                      <a:r>
                        <a:rPr lang="zh-CN" altLang="en-US" sz="2400" dirty="0" smtClean="0"/>
                        <a:t>）</a:t>
                      </a:r>
                      <a:endParaRPr lang="zh-CN" altLang="en-US" sz="2400" dirty="0"/>
                    </a:p>
                  </a:txBody>
                  <a:tcPr marL="121625" marR="121625" marT="60812" marB="60812"/>
                </a:tc>
                <a:tc>
                  <a:txBody>
                    <a:bodyPr/>
                    <a:lstStyle/>
                    <a:p>
                      <a:pPr algn="ctr"/>
                      <a:r>
                        <a:rPr lang="zh-CN" altLang="en-US" sz="2400" dirty="0" smtClean="0"/>
                        <a:t>神经网络法（</a:t>
                      </a:r>
                      <a:r>
                        <a:rPr lang="en-US" altLang="zh-CN" sz="2400" dirty="0" smtClean="0"/>
                        <a:t>Murat, 1992</a:t>
                      </a:r>
                      <a:r>
                        <a:rPr lang="zh-CN" altLang="en-US" sz="2400" dirty="0" smtClean="0"/>
                        <a:t>）</a:t>
                      </a:r>
                      <a:endParaRPr lang="zh-CN" altLang="en-US" sz="2400" dirty="0"/>
                    </a:p>
                  </a:txBody>
                  <a:tcPr marL="121625" marR="121625" marT="60812" marB="60812"/>
                </a:tc>
              </a:tr>
              <a:tr h="493256">
                <a:tc>
                  <a:txBody>
                    <a:bodyPr/>
                    <a:lstStyle/>
                    <a:p>
                      <a:pPr algn="ctr"/>
                      <a:r>
                        <a:rPr lang="zh-CN" altLang="en-US" sz="2400" dirty="0" smtClean="0"/>
                        <a:t>瞬时强度比法（张伟</a:t>
                      </a:r>
                      <a:r>
                        <a:rPr lang="en-US" altLang="zh-CN" sz="2400" dirty="0" smtClean="0"/>
                        <a:t>,</a:t>
                      </a:r>
                      <a:r>
                        <a:rPr lang="en-US" altLang="zh-CN" sz="2400" baseline="0" dirty="0" smtClean="0"/>
                        <a:t> 2009</a:t>
                      </a:r>
                      <a:r>
                        <a:rPr lang="zh-CN" altLang="en-US" sz="2400" dirty="0" smtClean="0"/>
                        <a:t>）</a:t>
                      </a:r>
                      <a:endParaRPr lang="en-US" altLang="zh-CN" sz="2400" dirty="0" smtClean="0"/>
                    </a:p>
                  </a:txBody>
                  <a:tcPr marL="121625" marR="121625" marT="60812" marB="60812"/>
                </a:tc>
                <a:tc>
                  <a:txBody>
                    <a:bodyPr/>
                    <a:lstStyle/>
                    <a:p>
                      <a:pPr algn="ctr"/>
                      <a:r>
                        <a:rPr lang="zh-CN" altLang="en-US" sz="2400" dirty="0" smtClean="0"/>
                        <a:t>级联相关算法（宋建国</a:t>
                      </a:r>
                      <a:r>
                        <a:rPr lang="en-US" altLang="zh-CN" sz="2400" dirty="0" smtClean="0"/>
                        <a:t>, 2018</a:t>
                      </a:r>
                      <a:r>
                        <a:rPr lang="zh-CN" altLang="en-US" sz="2400" dirty="0" smtClean="0"/>
                        <a:t>）</a:t>
                      </a:r>
                      <a:endParaRPr lang="zh-CN" altLang="en-US" sz="2400" dirty="0"/>
                    </a:p>
                  </a:txBody>
                  <a:tcPr marL="121625" marR="121625" marT="60812" marB="60812"/>
                </a:tc>
              </a:tr>
              <a:tr h="4932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smtClean="0"/>
                        <a:t>分形法（牛沛琛</a:t>
                      </a:r>
                      <a:r>
                        <a:rPr lang="en-US" altLang="zh-CN" sz="2400" dirty="0" smtClean="0"/>
                        <a:t>,</a:t>
                      </a:r>
                      <a:r>
                        <a:rPr lang="en-US" altLang="zh-CN" sz="2400" baseline="0" dirty="0" smtClean="0"/>
                        <a:t> 2007</a:t>
                      </a:r>
                      <a:r>
                        <a:rPr lang="zh-CN" altLang="en-US" sz="2400" dirty="0" smtClean="0"/>
                        <a:t>）</a:t>
                      </a:r>
                    </a:p>
                  </a:txBody>
                  <a:tcPr marL="121625" marR="121625" marT="60812" marB="60812"/>
                </a:tc>
                <a:tc>
                  <a:txBody>
                    <a:bodyPr/>
                    <a:lstStyle/>
                    <a:p>
                      <a:pPr algn="ctr"/>
                      <a:r>
                        <a:rPr lang="zh-CN" altLang="en-US" sz="2400" dirty="0" smtClean="0"/>
                        <a:t>改进滑窗法（刘志成</a:t>
                      </a:r>
                      <a:r>
                        <a:rPr lang="en-US" altLang="zh-CN" sz="2400" dirty="0" smtClean="0"/>
                        <a:t>, 2007</a:t>
                      </a:r>
                      <a:r>
                        <a:rPr lang="zh-CN" altLang="en-US" sz="2400" dirty="0" smtClean="0"/>
                        <a:t>）</a:t>
                      </a:r>
                      <a:endParaRPr lang="zh-CN" altLang="en-US" sz="2400" dirty="0"/>
                    </a:p>
                  </a:txBody>
                  <a:tcPr marL="121625" marR="121625" marT="60812" marB="60812"/>
                </a:tc>
              </a:tr>
              <a:tr h="4932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smtClean="0"/>
                        <a:t>图像处理法（曹茂森</a:t>
                      </a:r>
                      <a:r>
                        <a:rPr lang="en-US" altLang="zh-CN" sz="2400" dirty="0" smtClean="0"/>
                        <a:t>, 2004</a:t>
                      </a:r>
                      <a:r>
                        <a:rPr lang="zh-CN" altLang="en-US" sz="2400" dirty="0" smtClean="0"/>
                        <a:t>）</a:t>
                      </a:r>
                      <a:endParaRPr lang="en-US" altLang="zh-CN" sz="2400" dirty="0" smtClean="0"/>
                    </a:p>
                  </a:txBody>
                  <a:tcPr marL="121625" marR="121625" marT="60812" marB="60812"/>
                </a:tc>
                <a:tc>
                  <a:txBody>
                    <a:bodyPr/>
                    <a:lstStyle/>
                    <a:p>
                      <a:pPr algn="ctr"/>
                      <a:r>
                        <a:rPr lang="zh-CN" altLang="en-US" sz="2400" dirty="0" smtClean="0"/>
                        <a:t>自适应叠加法（林凡生</a:t>
                      </a:r>
                      <a:r>
                        <a:rPr lang="en-US" altLang="zh-CN" sz="2400" dirty="0" smtClean="0"/>
                        <a:t>,</a:t>
                      </a:r>
                      <a:r>
                        <a:rPr lang="en-US" altLang="zh-CN" sz="2400" baseline="0" dirty="0" smtClean="0"/>
                        <a:t> 2017</a:t>
                      </a:r>
                      <a:r>
                        <a:rPr lang="zh-CN" altLang="en-US" sz="2400" dirty="0" smtClean="0"/>
                        <a:t>）</a:t>
                      </a:r>
                      <a:endParaRPr lang="zh-CN" altLang="en-US" sz="2400" dirty="0"/>
                    </a:p>
                  </a:txBody>
                  <a:tcPr marL="121625" marR="121625" marT="60812" marB="60812"/>
                </a:tc>
              </a:tr>
            </a:tbl>
          </a:graphicData>
        </a:graphic>
      </p:graphicFrame>
    </p:spTree>
    <p:extLst>
      <p:ext uri="{BB962C8B-B14F-4D97-AF65-F5344CB8AC3E}">
        <p14:creationId xmlns:p14="http://schemas.microsoft.com/office/powerpoint/2010/main" val="1751142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研究内容</a:t>
            </a:r>
            <a:endParaRPr lang="zh-CN" altLang="en-US" dirty="0"/>
          </a:p>
        </p:txBody>
      </p:sp>
      <p:sp>
        <p:nvSpPr>
          <p:cNvPr id="3" name="页脚占位符 2"/>
          <p:cNvSpPr>
            <a:spLocks noGrp="1"/>
          </p:cNvSpPr>
          <p:nvPr>
            <p:ph type="ftr" sz="quarter" idx="3"/>
          </p:nvPr>
        </p:nvSpPr>
        <p:spPr/>
        <p:txBody>
          <a:bodyPr/>
          <a:lstStyle/>
          <a:p>
            <a:r>
              <a:rPr lang="en-US" altLang="zh-CN" smtClean="0"/>
              <a:t>/34</a:t>
            </a:r>
            <a:endParaRPr lang="zh-CN" altLang="en-US" dirty="0"/>
          </a:p>
        </p:txBody>
      </p:sp>
      <p:sp>
        <p:nvSpPr>
          <p:cNvPr id="4" name="灯片编号占位符 3"/>
          <p:cNvSpPr>
            <a:spLocks noGrp="1"/>
          </p:cNvSpPr>
          <p:nvPr>
            <p:ph type="sldNum" sz="quarter" idx="4"/>
          </p:nvPr>
        </p:nvSpPr>
        <p:spPr/>
        <p:txBody>
          <a:bodyPr/>
          <a:lstStyle/>
          <a:p>
            <a:fld id="{49F4BA8F-7B64-4198-9505-0CB5D4D3B366}" type="slidenum">
              <a:rPr lang="en-US" altLang="zh-CN" smtClean="0"/>
              <a:pPr/>
              <a:t>5</a:t>
            </a:fld>
            <a:endParaRPr lang="en-US" dirty="0"/>
          </a:p>
        </p:txBody>
      </p:sp>
      <p:sp>
        <p:nvSpPr>
          <p:cNvPr id="5" name="文本框 4"/>
          <p:cNvSpPr txBox="1"/>
          <p:nvPr/>
        </p:nvSpPr>
        <p:spPr>
          <a:xfrm>
            <a:off x="527052" y="1268760"/>
            <a:ext cx="10609507" cy="1569660"/>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smtClean="0"/>
              <a:t>初至波拾取技术，就是通过信号处理、关联分析、人工智能等技术，将地震资料中折射波首次到达检测点时的波峰时间提取出来的技术。</a:t>
            </a:r>
            <a:endParaRPr lang="en-US" altLang="zh-CN" sz="2400" dirty="0" smtClean="0"/>
          </a:p>
          <a:p>
            <a:pPr marL="342900" indent="-342900">
              <a:buFont typeface="Arial" panose="020B0604020202020204" pitchFamily="34" charset="0"/>
              <a:buChar char="•"/>
            </a:pPr>
            <a:r>
              <a:rPr lang="zh-CN" altLang="en-US" sz="2400" dirty="0" smtClean="0"/>
              <a:t>根据所给检测道的数量和排布，初至拾取可分为单道单炮拾取，多道单炮拾取和多道多炮叠加拾取。</a:t>
            </a:r>
            <a:endParaRPr lang="zh-CN" altLang="en-US" sz="2400" dirty="0"/>
          </a:p>
        </p:txBody>
      </p:sp>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l="1305" t="8902" r="1305" b="61920"/>
          <a:stretch/>
        </p:blipFill>
        <p:spPr>
          <a:xfrm>
            <a:off x="1559496" y="3299448"/>
            <a:ext cx="8064896" cy="1416175"/>
          </a:xfrm>
          <a:prstGeom prst="rect">
            <a:avLst/>
          </a:prstGeom>
        </p:spPr>
      </p:pic>
    </p:spTree>
    <p:extLst>
      <p:ext uri="{BB962C8B-B14F-4D97-AF65-F5344CB8AC3E}">
        <p14:creationId xmlns:p14="http://schemas.microsoft.com/office/powerpoint/2010/main" val="4286700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关键问题</a:t>
            </a:r>
            <a:endParaRPr lang="zh-CN" altLang="en-US" dirty="0"/>
          </a:p>
        </p:txBody>
      </p:sp>
      <p:sp>
        <p:nvSpPr>
          <p:cNvPr id="3" name="页脚占位符 2"/>
          <p:cNvSpPr>
            <a:spLocks noGrp="1"/>
          </p:cNvSpPr>
          <p:nvPr>
            <p:ph type="ftr" sz="quarter" idx="3"/>
          </p:nvPr>
        </p:nvSpPr>
        <p:spPr/>
        <p:txBody>
          <a:bodyPr/>
          <a:lstStyle/>
          <a:p>
            <a:r>
              <a:rPr lang="en-US" altLang="zh-CN" smtClean="0"/>
              <a:t>/34</a:t>
            </a:r>
            <a:endParaRPr lang="zh-CN" altLang="en-US" dirty="0"/>
          </a:p>
        </p:txBody>
      </p:sp>
      <p:sp>
        <p:nvSpPr>
          <p:cNvPr id="4" name="灯片编号占位符 3"/>
          <p:cNvSpPr>
            <a:spLocks noGrp="1"/>
          </p:cNvSpPr>
          <p:nvPr>
            <p:ph type="sldNum" sz="quarter" idx="4"/>
          </p:nvPr>
        </p:nvSpPr>
        <p:spPr/>
        <p:txBody>
          <a:bodyPr/>
          <a:lstStyle/>
          <a:p>
            <a:fld id="{49F4BA8F-7B64-4198-9505-0CB5D4D3B366}" type="slidenum">
              <a:rPr lang="en-US" altLang="zh-CN" smtClean="0"/>
              <a:pPr/>
              <a:t>6</a:t>
            </a:fld>
            <a:endParaRPr lang="en-US" dirty="0"/>
          </a:p>
        </p:txBody>
      </p:sp>
      <p:sp>
        <p:nvSpPr>
          <p:cNvPr id="5" name="文本框 4"/>
          <p:cNvSpPr txBox="1"/>
          <p:nvPr/>
        </p:nvSpPr>
        <p:spPr>
          <a:xfrm>
            <a:off x="527052" y="1268760"/>
            <a:ext cx="10609507" cy="2677656"/>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smtClean="0"/>
              <a:t>每个探测区域的炮数、检波点数量、检波采样数量不同，因此模型读取的数据维度不同，需要构建可处理变维度数据的模型。</a:t>
            </a:r>
            <a:endParaRPr lang="en-US" altLang="zh-CN" sz="2400" dirty="0" smtClean="0"/>
          </a:p>
          <a:p>
            <a:pPr marL="342900" indent="-342900">
              <a:buFont typeface="Arial" panose="020B0604020202020204" pitchFamily="34" charset="0"/>
              <a:buChar char="•"/>
            </a:pPr>
            <a:r>
              <a:rPr lang="zh-CN" altLang="en-US" sz="2400" dirty="0" smtClean="0"/>
              <a:t>对单炮单道波形，构建合理的特征集，准确拾取到初至走时。</a:t>
            </a:r>
            <a:endParaRPr lang="en-US" altLang="zh-CN" sz="2400" dirty="0" smtClean="0"/>
          </a:p>
          <a:p>
            <a:pPr marL="342900" indent="-342900">
              <a:buFont typeface="Arial" panose="020B0604020202020204" pitchFamily="34" charset="0"/>
              <a:buChar char="•"/>
            </a:pPr>
            <a:r>
              <a:rPr lang="zh-CN" altLang="en-US" sz="2400" dirty="0" smtClean="0"/>
              <a:t>对单炮多道的初至走时，设计适用的滤波算法，剔除异常道数据，准确拟合初至波走时趋势。</a:t>
            </a:r>
            <a:endParaRPr lang="en-US" altLang="zh-CN" sz="2400" dirty="0" smtClean="0"/>
          </a:p>
          <a:p>
            <a:pPr marL="342900" indent="-342900">
              <a:buFont typeface="Arial" panose="020B0604020202020204" pitchFamily="34" charset="0"/>
              <a:buChar char="•"/>
            </a:pPr>
            <a:r>
              <a:rPr lang="zh-CN" altLang="en-US" sz="2400" dirty="0" smtClean="0"/>
              <a:t>寻找单道多炮数据之间的关联性，构建矫正关系模型，提高初至拾取的置信度。</a:t>
            </a:r>
            <a:endParaRPr lang="zh-CN" altLang="en-US" sz="2400" dirty="0"/>
          </a:p>
        </p:txBody>
      </p:sp>
    </p:spTree>
    <p:extLst>
      <p:ext uri="{BB962C8B-B14F-4D97-AF65-F5344CB8AC3E}">
        <p14:creationId xmlns:p14="http://schemas.microsoft.com/office/powerpoint/2010/main" val="2320210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技术路线</a:t>
            </a:r>
            <a:r>
              <a:rPr lang="en-US" altLang="zh-CN" dirty="0" smtClean="0"/>
              <a:t>——</a:t>
            </a:r>
            <a:r>
              <a:rPr lang="zh-CN" altLang="en-US" dirty="0" smtClean="0"/>
              <a:t>整体框架</a:t>
            </a:r>
            <a:endParaRPr lang="zh-CN" altLang="en-US" dirty="0"/>
          </a:p>
        </p:txBody>
      </p:sp>
      <p:sp>
        <p:nvSpPr>
          <p:cNvPr id="3" name="页脚占位符 2"/>
          <p:cNvSpPr>
            <a:spLocks noGrp="1"/>
          </p:cNvSpPr>
          <p:nvPr>
            <p:ph type="ftr" sz="quarter" idx="3"/>
          </p:nvPr>
        </p:nvSpPr>
        <p:spPr/>
        <p:txBody>
          <a:bodyPr/>
          <a:lstStyle/>
          <a:p>
            <a:r>
              <a:rPr lang="en-US" altLang="zh-CN" dirty="0" smtClean="0"/>
              <a:t>/34</a:t>
            </a:r>
            <a:endParaRPr lang="zh-CN" altLang="en-US" dirty="0"/>
          </a:p>
        </p:txBody>
      </p:sp>
      <p:sp>
        <p:nvSpPr>
          <p:cNvPr id="4" name="灯片编号占位符 3"/>
          <p:cNvSpPr>
            <a:spLocks noGrp="1"/>
          </p:cNvSpPr>
          <p:nvPr>
            <p:ph type="sldNum" sz="quarter" idx="4"/>
          </p:nvPr>
        </p:nvSpPr>
        <p:spPr/>
        <p:txBody>
          <a:bodyPr/>
          <a:lstStyle/>
          <a:p>
            <a:fld id="{49F4BA8F-7B64-4198-9505-0CB5D4D3B366}" type="slidenum">
              <a:rPr lang="en-US" altLang="zh-CN" smtClean="0"/>
              <a:pPr/>
              <a:t>7</a:t>
            </a:fld>
            <a:endParaRPr lang="en-US" dirty="0"/>
          </a:p>
        </p:txBody>
      </p:sp>
      <p:sp>
        <p:nvSpPr>
          <p:cNvPr id="5" name="矩形 4"/>
          <p:cNvSpPr/>
          <p:nvPr/>
        </p:nvSpPr>
        <p:spPr>
          <a:xfrm>
            <a:off x="479376" y="3128949"/>
            <a:ext cx="1584352" cy="648072"/>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dirty="0" smtClean="0"/>
              <a:t>地震记录</a:t>
            </a:r>
            <a:endParaRPr lang="zh-CN" altLang="en-US" sz="2400" dirty="0"/>
          </a:p>
        </p:txBody>
      </p:sp>
      <p:sp>
        <p:nvSpPr>
          <p:cNvPr id="6" name="矩形 5"/>
          <p:cNvSpPr/>
          <p:nvPr/>
        </p:nvSpPr>
        <p:spPr>
          <a:xfrm>
            <a:off x="2711624" y="3128949"/>
            <a:ext cx="1584176" cy="648072"/>
          </a:xfrm>
          <a:prstGeom prst="rect">
            <a:avLst/>
          </a:prstGeom>
          <a:ln w="952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dirty="0" smtClean="0"/>
              <a:t>数据拆分</a:t>
            </a:r>
            <a:endParaRPr lang="zh-CN" altLang="en-US" sz="2400" dirty="0"/>
          </a:p>
        </p:txBody>
      </p:sp>
      <p:sp>
        <p:nvSpPr>
          <p:cNvPr id="7" name="矩形 6"/>
          <p:cNvSpPr/>
          <p:nvPr/>
        </p:nvSpPr>
        <p:spPr>
          <a:xfrm>
            <a:off x="4062832" y="1706340"/>
            <a:ext cx="1152128" cy="936104"/>
          </a:xfrm>
          <a:prstGeom prst="rect">
            <a:avLst/>
          </a:prstGeom>
          <a:ln w="952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p>
        </p:txBody>
      </p:sp>
      <p:sp>
        <p:nvSpPr>
          <p:cNvPr id="8" name="矩形 7"/>
          <p:cNvSpPr/>
          <p:nvPr/>
        </p:nvSpPr>
        <p:spPr>
          <a:xfrm>
            <a:off x="4215232" y="1858740"/>
            <a:ext cx="1152128" cy="936104"/>
          </a:xfrm>
          <a:prstGeom prst="rect">
            <a:avLst/>
          </a:prstGeom>
          <a:ln w="952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p>
        </p:txBody>
      </p:sp>
      <p:sp>
        <p:nvSpPr>
          <p:cNvPr id="9" name="矩形 8"/>
          <p:cNvSpPr/>
          <p:nvPr/>
        </p:nvSpPr>
        <p:spPr>
          <a:xfrm>
            <a:off x="4367632" y="2011140"/>
            <a:ext cx="1152128" cy="936104"/>
          </a:xfrm>
          <a:prstGeom prst="rect">
            <a:avLst/>
          </a:prstGeom>
          <a:ln w="952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p>
        </p:txBody>
      </p:sp>
      <p:sp>
        <p:nvSpPr>
          <p:cNvPr id="10" name="文本框 9"/>
          <p:cNvSpPr txBox="1"/>
          <p:nvPr/>
        </p:nvSpPr>
        <p:spPr>
          <a:xfrm>
            <a:off x="3083135" y="1085515"/>
            <a:ext cx="3416321" cy="646331"/>
          </a:xfrm>
          <a:prstGeom prst="rect">
            <a:avLst/>
          </a:prstGeom>
          <a:noFill/>
        </p:spPr>
        <p:txBody>
          <a:bodyPr wrap="none" rtlCol="0">
            <a:spAutoFit/>
          </a:bodyPr>
          <a:lstStyle/>
          <a:p>
            <a:pPr algn="ctr"/>
            <a:r>
              <a:rPr lang="en-US" altLang="zh-CN" dirty="0" smtClean="0"/>
              <a:t>3D</a:t>
            </a:r>
            <a:r>
              <a:rPr lang="zh-CN" altLang="en-US" dirty="0" smtClean="0"/>
              <a:t>数组</a:t>
            </a:r>
            <a:endParaRPr lang="en-US" altLang="zh-CN" dirty="0" smtClean="0"/>
          </a:p>
          <a:p>
            <a:pPr algn="ctr"/>
            <a:r>
              <a:rPr lang="zh-CN" altLang="en-US" dirty="0"/>
              <a:t>振幅</a:t>
            </a:r>
            <a:r>
              <a:rPr lang="zh-CN" altLang="en-US" dirty="0" smtClean="0"/>
              <a:t>（炮号，道号，采样序号）</a:t>
            </a:r>
            <a:endParaRPr lang="en-US" altLang="zh-CN" dirty="0" smtClean="0"/>
          </a:p>
        </p:txBody>
      </p:sp>
      <p:cxnSp>
        <p:nvCxnSpPr>
          <p:cNvPr id="12" name="直接箭头连接符 11"/>
          <p:cNvCxnSpPr>
            <a:stCxn id="5" idx="3"/>
            <a:endCxn id="6" idx="1"/>
          </p:cNvCxnSpPr>
          <p:nvPr/>
        </p:nvCxnSpPr>
        <p:spPr>
          <a:xfrm>
            <a:off x="2063728" y="3452985"/>
            <a:ext cx="6478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5303912" y="3128949"/>
            <a:ext cx="1584176" cy="648072"/>
          </a:xfrm>
          <a:prstGeom prst="rect">
            <a:avLst/>
          </a:prstGeom>
          <a:ln w="952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dirty="0" smtClean="0"/>
              <a:t>单道拾取</a:t>
            </a:r>
            <a:endParaRPr lang="zh-CN" altLang="en-US" sz="2400" dirty="0"/>
          </a:p>
        </p:txBody>
      </p:sp>
      <p:sp>
        <p:nvSpPr>
          <p:cNvPr id="14" name="矩形 13"/>
          <p:cNvSpPr/>
          <p:nvPr/>
        </p:nvSpPr>
        <p:spPr>
          <a:xfrm>
            <a:off x="7103936" y="2043340"/>
            <a:ext cx="1176628" cy="871704"/>
          </a:xfrm>
          <a:prstGeom prst="rect">
            <a:avLst/>
          </a:prstGeom>
          <a:pattFill prst="lgGrid">
            <a:fgClr>
              <a:schemeClr val="accent1"/>
            </a:fgClr>
            <a:bgClr>
              <a:schemeClr val="bg1"/>
            </a:bgClr>
          </a:pattFill>
          <a:ln w="952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p>
        </p:txBody>
      </p:sp>
      <p:sp>
        <p:nvSpPr>
          <p:cNvPr id="16" name="文本框 15"/>
          <p:cNvSpPr txBox="1"/>
          <p:nvPr/>
        </p:nvSpPr>
        <p:spPr>
          <a:xfrm>
            <a:off x="6561170" y="1397009"/>
            <a:ext cx="2262159" cy="646331"/>
          </a:xfrm>
          <a:prstGeom prst="rect">
            <a:avLst/>
          </a:prstGeom>
          <a:noFill/>
        </p:spPr>
        <p:txBody>
          <a:bodyPr wrap="none" rtlCol="0">
            <a:spAutoFit/>
          </a:bodyPr>
          <a:lstStyle/>
          <a:p>
            <a:pPr algn="ctr"/>
            <a:r>
              <a:rPr lang="en-US" altLang="zh-CN" dirty="0"/>
              <a:t>2</a:t>
            </a:r>
            <a:r>
              <a:rPr lang="en-US" altLang="zh-CN" dirty="0" smtClean="0"/>
              <a:t>D</a:t>
            </a:r>
            <a:r>
              <a:rPr lang="zh-CN" altLang="en-US" dirty="0" smtClean="0"/>
              <a:t>数组</a:t>
            </a:r>
            <a:endParaRPr lang="en-US" altLang="zh-CN" dirty="0" smtClean="0"/>
          </a:p>
          <a:p>
            <a:pPr algn="ctr"/>
            <a:r>
              <a:rPr lang="zh-CN" altLang="en-US" dirty="0" smtClean="0"/>
              <a:t>时间（炮号，道号）</a:t>
            </a:r>
            <a:endParaRPr lang="zh-CN" altLang="en-US" dirty="0"/>
          </a:p>
        </p:txBody>
      </p:sp>
      <p:sp>
        <p:nvSpPr>
          <p:cNvPr id="17" name="矩形 16"/>
          <p:cNvSpPr/>
          <p:nvPr/>
        </p:nvSpPr>
        <p:spPr>
          <a:xfrm>
            <a:off x="7896200" y="3128949"/>
            <a:ext cx="1584176" cy="648072"/>
          </a:xfrm>
          <a:prstGeom prst="rect">
            <a:avLst/>
          </a:prstGeom>
          <a:ln w="952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dirty="0" smtClean="0"/>
              <a:t>多道平滑</a:t>
            </a:r>
            <a:endParaRPr lang="zh-CN" altLang="en-US" sz="2400" dirty="0"/>
          </a:p>
        </p:txBody>
      </p:sp>
      <p:sp>
        <p:nvSpPr>
          <p:cNvPr id="18" name="矩形 17"/>
          <p:cNvSpPr/>
          <p:nvPr/>
        </p:nvSpPr>
        <p:spPr>
          <a:xfrm>
            <a:off x="9608655" y="1678720"/>
            <a:ext cx="1895490" cy="495672"/>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dirty="0" smtClean="0"/>
              <a:t>异常分析</a:t>
            </a:r>
            <a:endParaRPr lang="zh-CN" altLang="en-US" sz="2400" dirty="0"/>
          </a:p>
        </p:txBody>
      </p:sp>
      <p:sp>
        <p:nvSpPr>
          <p:cNvPr id="19" name="矩形 18"/>
          <p:cNvSpPr/>
          <p:nvPr/>
        </p:nvSpPr>
        <p:spPr>
          <a:xfrm>
            <a:off x="9608655" y="2275099"/>
            <a:ext cx="1895490" cy="495672"/>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dirty="0" smtClean="0"/>
              <a:t>启发式滤波</a:t>
            </a:r>
            <a:endParaRPr lang="zh-CN" altLang="en-US" sz="2400" dirty="0"/>
          </a:p>
        </p:txBody>
      </p:sp>
      <p:sp>
        <p:nvSpPr>
          <p:cNvPr id="20" name="矩形 19"/>
          <p:cNvSpPr/>
          <p:nvPr/>
        </p:nvSpPr>
        <p:spPr>
          <a:xfrm>
            <a:off x="9608655" y="2871478"/>
            <a:ext cx="1895490" cy="495672"/>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dirty="0" smtClean="0"/>
              <a:t>EM</a:t>
            </a:r>
            <a:r>
              <a:rPr lang="zh-CN" altLang="en-US" sz="2400" dirty="0" smtClean="0"/>
              <a:t>算法</a:t>
            </a:r>
            <a:endParaRPr lang="zh-CN" altLang="en-US" sz="2400" dirty="0"/>
          </a:p>
        </p:txBody>
      </p:sp>
      <p:sp>
        <p:nvSpPr>
          <p:cNvPr id="21" name="矩形 20"/>
          <p:cNvSpPr/>
          <p:nvPr/>
        </p:nvSpPr>
        <p:spPr>
          <a:xfrm>
            <a:off x="7788364" y="4923222"/>
            <a:ext cx="1799848" cy="648072"/>
          </a:xfrm>
          <a:prstGeom prst="rect">
            <a:avLst/>
          </a:prstGeom>
          <a:ln w="952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dirty="0" smtClean="0"/>
              <a:t>叠加、校偏</a:t>
            </a:r>
            <a:endParaRPr lang="zh-CN" altLang="en-US" sz="2400" dirty="0"/>
          </a:p>
        </p:txBody>
      </p:sp>
      <p:sp>
        <p:nvSpPr>
          <p:cNvPr id="22" name="矩形 21"/>
          <p:cNvSpPr/>
          <p:nvPr/>
        </p:nvSpPr>
        <p:spPr>
          <a:xfrm>
            <a:off x="5303912" y="4923222"/>
            <a:ext cx="1584000" cy="648072"/>
          </a:xfrm>
          <a:prstGeom prst="rect">
            <a:avLst/>
          </a:prstGeom>
          <a:ln w="952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dirty="0" smtClean="0"/>
              <a:t>局部矫正</a:t>
            </a:r>
            <a:endParaRPr lang="zh-CN" altLang="en-US" sz="2400" dirty="0"/>
          </a:p>
        </p:txBody>
      </p:sp>
      <p:sp>
        <p:nvSpPr>
          <p:cNvPr id="23" name="矩形 22"/>
          <p:cNvSpPr/>
          <p:nvPr/>
        </p:nvSpPr>
        <p:spPr>
          <a:xfrm>
            <a:off x="2711624" y="4923222"/>
            <a:ext cx="1584176" cy="648072"/>
          </a:xfrm>
          <a:prstGeom prst="rect">
            <a:avLst/>
          </a:prstGeom>
          <a:ln w="952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dirty="0" smtClean="0"/>
              <a:t>数据写入</a:t>
            </a:r>
            <a:endParaRPr lang="zh-CN" altLang="en-US" sz="2400" dirty="0"/>
          </a:p>
        </p:txBody>
      </p:sp>
      <p:cxnSp>
        <p:nvCxnSpPr>
          <p:cNvPr id="25" name="直接箭头连接符 24"/>
          <p:cNvCxnSpPr>
            <a:stCxn id="6" idx="3"/>
            <a:endCxn id="13" idx="1"/>
          </p:cNvCxnSpPr>
          <p:nvPr/>
        </p:nvCxnSpPr>
        <p:spPr>
          <a:xfrm>
            <a:off x="4295800" y="3452985"/>
            <a:ext cx="10081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3" idx="3"/>
            <a:endCxn id="17" idx="1"/>
          </p:cNvCxnSpPr>
          <p:nvPr/>
        </p:nvCxnSpPr>
        <p:spPr>
          <a:xfrm>
            <a:off x="6888088" y="3452985"/>
            <a:ext cx="10081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17" idx="3"/>
            <a:endCxn id="21" idx="3"/>
          </p:cNvCxnSpPr>
          <p:nvPr/>
        </p:nvCxnSpPr>
        <p:spPr>
          <a:xfrm>
            <a:off x="9480376" y="3452985"/>
            <a:ext cx="107836" cy="1794273"/>
          </a:xfrm>
          <a:prstGeom prst="bentConnector3">
            <a:avLst>
              <a:gd name="adj1" fmla="val 189412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21" idx="1"/>
            <a:endCxn id="22" idx="3"/>
          </p:cNvCxnSpPr>
          <p:nvPr/>
        </p:nvCxnSpPr>
        <p:spPr>
          <a:xfrm flipH="1">
            <a:off x="6887912" y="5247258"/>
            <a:ext cx="9004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22" idx="1"/>
            <a:endCxn id="23" idx="3"/>
          </p:cNvCxnSpPr>
          <p:nvPr/>
        </p:nvCxnSpPr>
        <p:spPr>
          <a:xfrm flipH="1">
            <a:off x="4295800" y="5247258"/>
            <a:ext cx="10081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3544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关键技术</a:t>
            </a:r>
            <a:r>
              <a:rPr lang="en-US" altLang="zh-CN" dirty="0" smtClean="0"/>
              <a:t>——</a:t>
            </a:r>
            <a:r>
              <a:rPr lang="zh-CN" altLang="en-US" dirty="0" smtClean="0"/>
              <a:t>数据拆分</a:t>
            </a:r>
            <a:endParaRPr lang="zh-CN" altLang="en-US" dirty="0"/>
          </a:p>
        </p:txBody>
      </p:sp>
      <p:sp>
        <p:nvSpPr>
          <p:cNvPr id="3" name="页脚占位符 2"/>
          <p:cNvSpPr>
            <a:spLocks noGrp="1"/>
          </p:cNvSpPr>
          <p:nvPr>
            <p:ph type="ftr" sz="quarter" idx="3"/>
          </p:nvPr>
        </p:nvSpPr>
        <p:spPr/>
        <p:txBody>
          <a:bodyPr/>
          <a:lstStyle/>
          <a:p>
            <a:r>
              <a:rPr lang="en-US" altLang="zh-CN" smtClean="0"/>
              <a:t>/34</a:t>
            </a:r>
            <a:endParaRPr lang="zh-CN" altLang="en-US" dirty="0"/>
          </a:p>
        </p:txBody>
      </p:sp>
      <p:sp>
        <p:nvSpPr>
          <p:cNvPr id="4" name="灯片编号占位符 3"/>
          <p:cNvSpPr>
            <a:spLocks noGrp="1"/>
          </p:cNvSpPr>
          <p:nvPr>
            <p:ph type="sldNum" sz="quarter" idx="4"/>
          </p:nvPr>
        </p:nvSpPr>
        <p:spPr/>
        <p:txBody>
          <a:bodyPr/>
          <a:lstStyle/>
          <a:p>
            <a:fld id="{49F4BA8F-7B64-4198-9505-0CB5D4D3B366}" type="slidenum">
              <a:rPr lang="en-US" altLang="zh-CN" smtClean="0"/>
              <a:pPr/>
              <a:t>8</a:t>
            </a:fld>
            <a:endParaRPr lang="en-US" dirty="0"/>
          </a:p>
        </p:txBody>
      </p:sp>
      <p:sp>
        <p:nvSpPr>
          <p:cNvPr id="5" name="文本框 4"/>
          <p:cNvSpPr txBox="1"/>
          <p:nvPr/>
        </p:nvSpPr>
        <p:spPr>
          <a:xfrm>
            <a:off x="695400" y="1275500"/>
            <a:ext cx="10609507" cy="1200329"/>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smtClean="0"/>
              <a:t>由于初至走时通常都在单道数据的前部，为了减小计算量，可对所有数据固定采样点个数，如固定</a:t>
            </a:r>
            <a:r>
              <a:rPr lang="zh-CN" altLang="en-US" sz="2400" dirty="0"/>
              <a:t>每</a:t>
            </a:r>
            <a:r>
              <a:rPr lang="zh-CN" altLang="en-US" sz="2400" dirty="0" smtClean="0"/>
              <a:t>道截取前</a:t>
            </a:r>
            <a:r>
              <a:rPr lang="en-US" altLang="zh-CN" sz="2400" dirty="0" smtClean="0"/>
              <a:t>500</a:t>
            </a:r>
            <a:r>
              <a:rPr lang="zh-CN" altLang="en-US" sz="2400" dirty="0" smtClean="0"/>
              <a:t>个采样点。在实际应用中，需要对每一道数据进行拾取，因此初步设计的数据拆分不对道数和炮数进行修正。</a:t>
            </a:r>
            <a:endParaRPr lang="zh-CN" altLang="en-US" sz="2400" dirty="0"/>
          </a:p>
        </p:txBody>
      </p:sp>
      <p:grpSp>
        <p:nvGrpSpPr>
          <p:cNvPr id="8" name="组合 7"/>
          <p:cNvGrpSpPr/>
          <p:nvPr/>
        </p:nvGrpSpPr>
        <p:grpSpPr>
          <a:xfrm>
            <a:off x="245347" y="2868788"/>
            <a:ext cx="11701309" cy="2576436"/>
            <a:chOff x="245347" y="2132126"/>
            <a:chExt cx="11701309" cy="2576436"/>
          </a:xfrm>
        </p:grpSpPr>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t="11550" r="32920" b="63250"/>
            <a:stretch/>
          </p:blipFill>
          <p:spPr>
            <a:xfrm>
              <a:off x="245347" y="2132127"/>
              <a:ext cx="11701309" cy="2576435"/>
            </a:xfrm>
            <a:prstGeom prst="rect">
              <a:avLst/>
            </a:prstGeom>
          </p:spPr>
        </p:pic>
        <p:sp>
          <p:nvSpPr>
            <p:cNvPr id="7" name="矩形 6"/>
            <p:cNvSpPr/>
            <p:nvPr/>
          </p:nvSpPr>
          <p:spPr>
            <a:xfrm>
              <a:off x="695400" y="2132126"/>
              <a:ext cx="11251256" cy="1656914"/>
            </a:xfrm>
            <a:prstGeom prst="rect">
              <a:avLst/>
            </a:prstGeom>
            <a:noFill/>
            <a:ln w="76200">
              <a:solidFill>
                <a:srgbClr val="FF000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p>
          </p:txBody>
        </p:sp>
      </p:grpSp>
    </p:spTree>
    <p:extLst>
      <p:ext uri="{BB962C8B-B14F-4D97-AF65-F5344CB8AC3E}">
        <p14:creationId xmlns:p14="http://schemas.microsoft.com/office/powerpoint/2010/main" val="627772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关键技术</a:t>
            </a:r>
            <a:r>
              <a:rPr lang="en-US" altLang="zh-CN" dirty="0" smtClean="0"/>
              <a:t>——</a:t>
            </a:r>
            <a:r>
              <a:rPr lang="zh-CN" altLang="en-US" dirty="0" smtClean="0"/>
              <a:t>单道拾取</a:t>
            </a:r>
            <a:endParaRPr lang="zh-CN" altLang="en-US" dirty="0"/>
          </a:p>
        </p:txBody>
      </p:sp>
      <p:sp>
        <p:nvSpPr>
          <p:cNvPr id="3" name="页脚占位符 2"/>
          <p:cNvSpPr>
            <a:spLocks noGrp="1"/>
          </p:cNvSpPr>
          <p:nvPr>
            <p:ph type="ftr" sz="quarter" idx="3"/>
          </p:nvPr>
        </p:nvSpPr>
        <p:spPr/>
        <p:txBody>
          <a:bodyPr/>
          <a:lstStyle/>
          <a:p>
            <a:r>
              <a:rPr lang="en-US" altLang="zh-CN" smtClean="0"/>
              <a:t>/34</a:t>
            </a:r>
            <a:endParaRPr lang="zh-CN" altLang="en-US" dirty="0"/>
          </a:p>
        </p:txBody>
      </p:sp>
      <p:sp>
        <p:nvSpPr>
          <p:cNvPr id="4" name="灯片编号占位符 3"/>
          <p:cNvSpPr>
            <a:spLocks noGrp="1"/>
          </p:cNvSpPr>
          <p:nvPr>
            <p:ph type="sldNum" sz="quarter" idx="4"/>
          </p:nvPr>
        </p:nvSpPr>
        <p:spPr/>
        <p:txBody>
          <a:bodyPr/>
          <a:lstStyle/>
          <a:p>
            <a:fld id="{49F4BA8F-7B64-4198-9505-0CB5D4D3B366}" type="slidenum">
              <a:rPr lang="en-US" altLang="zh-CN" smtClean="0"/>
              <a:pPr/>
              <a:t>9</a:t>
            </a:fld>
            <a:endParaRPr lang="en-US" dirty="0"/>
          </a:p>
        </p:txBody>
      </p:sp>
      <p:sp>
        <p:nvSpPr>
          <p:cNvPr id="5" name="文本框 4"/>
          <p:cNvSpPr txBox="1"/>
          <p:nvPr/>
        </p:nvSpPr>
        <p:spPr>
          <a:xfrm>
            <a:off x="695400" y="1275500"/>
            <a:ext cx="10609507" cy="1569660"/>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smtClean="0"/>
              <a:t>基于神经网络的单道初至拾取技术，需要将初至波检测问题转化为分类问题，如下图所示，当窗口中包含初至波时，窗口特征对应为</a:t>
            </a:r>
            <a:r>
              <a:rPr lang="en-US" altLang="zh-CN" sz="2400" dirty="0" smtClean="0"/>
              <a:t>1</a:t>
            </a:r>
            <a:r>
              <a:rPr lang="zh-CN" altLang="en-US" sz="2400" dirty="0" smtClean="0"/>
              <a:t>，否则为</a:t>
            </a:r>
            <a:r>
              <a:rPr lang="en-US" altLang="zh-CN" sz="2400" dirty="0" smtClean="0"/>
              <a:t>0</a:t>
            </a:r>
            <a:r>
              <a:rPr lang="zh-CN" altLang="en-US" sz="2400" dirty="0" smtClean="0"/>
              <a:t>。其中，每个窗口作为一个样本，窗口对应的特征作为标签。</a:t>
            </a:r>
            <a:endParaRPr lang="en-US" altLang="zh-CN" sz="2400" dirty="0" smtClean="0"/>
          </a:p>
          <a:p>
            <a:pPr marL="342900" indent="-342900">
              <a:buFont typeface="Arial" panose="020B0604020202020204" pitchFamily="34" charset="0"/>
              <a:buChar char="•"/>
            </a:pPr>
            <a:r>
              <a:rPr lang="zh-CN" altLang="en-US" sz="2400" dirty="0" smtClean="0"/>
              <a:t>难点：</a:t>
            </a:r>
            <a:r>
              <a:rPr lang="zh-CN" altLang="en-US" sz="2400" dirty="0"/>
              <a:t>信号</a:t>
            </a:r>
            <a:r>
              <a:rPr lang="zh-CN" altLang="en-US" sz="2400" dirty="0" smtClean="0"/>
              <a:t>特征工程构建</a:t>
            </a:r>
            <a:endParaRPr lang="zh-CN" altLang="en-US" sz="2400" dirty="0"/>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7528" y="3356992"/>
            <a:ext cx="7914900" cy="2205974"/>
          </a:xfrm>
          <a:prstGeom prst="rect">
            <a:avLst/>
          </a:prstGeom>
        </p:spPr>
      </p:pic>
      <p:sp>
        <p:nvSpPr>
          <p:cNvPr id="10" name="矩形 9"/>
          <p:cNvSpPr/>
          <p:nvPr/>
        </p:nvSpPr>
        <p:spPr>
          <a:xfrm>
            <a:off x="3071664" y="3785170"/>
            <a:ext cx="216024" cy="1248172"/>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p>
        </p:txBody>
      </p:sp>
      <p:sp>
        <p:nvSpPr>
          <p:cNvPr id="11" name="矩形 10"/>
          <p:cNvSpPr/>
          <p:nvPr/>
        </p:nvSpPr>
        <p:spPr>
          <a:xfrm>
            <a:off x="3287527" y="3785170"/>
            <a:ext cx="216024" cy="1248172"/>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p>
        </p:txBody>
      </p:sp>
      <p:sp>
        <p:nvSpPr>
          <p:cNvPr id="12" name="矩形 11"/>
          <p:cNvSpPr/>
          <p:nvPr/>
        </p:nvSpPr>
        <p:spPr>
          <a:xfrm>
            <a:off x="3503390" y="3785170"/>
            <a:ext cx="216024" cy="1248172"/>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p>
        </p:txBody>
      </p:sp>
      <p:sp>
        <p:nvSpPr>
          <p:cNvPr id="14" name="矩形 13"/>
          <p:cNvSpPr/>
          <p:nvPr/>
        </p:nvSpPr>
        <p:spPr>
          <a:xfrm>
            <a:off x="3935116" y="3785170"/>
            <a:ext cx="216024" cy="1248172"/>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p>
        </p:txBody>
      </p:sp>
      <p:sp>
        <p:nvSpPr>
          <p:cNvPr id="15" name="矩形 14"/>
          <p:cNvSpPr/>
          <p:nvPr/>
        </p:nvSpPr>
        <p:spPr>
          <a:xfrm>
            <a:off x="4150979" y="3785170"/>
            <a:ext cx="216024" cy="1248172"/>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p>
        </p:txBody>
      </p:sp>
      <p:sp>
        <p:nvSpPr>
          <p:cNvPr id="16" name="矩形 15"/>
          <p:cNvSpPr/>
          <p:nvPr/>
        </p:nvSpPr>
        <p:spPr>
          <a:xfrm>
            <a:off x="4366842" y="3785170"/>
            <a:ext cx="216024" cy="1248172"/>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p>
        </p:txBody>
      </p:sp>
      <p:sp>
        <p:nvSpPr>
          <p:cNvPr id="17" name="矩形 16"/>
          <p:cNvSpPr/>
          <p:nvPr/>
        </p:nvSpPr>
        <p:spPr>
          <a:xfrm>
            <a:off x="4582705" y="3785170"/>
            <a:ext cx="216024" cy="1248172"/>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p>
        </p:txBody>
      </p:sp>
      <p:sp>
        <p:nvSpPr>
          <p:cNvPr id="18" name="矩形 17"/>
          <p:cNvSpPr/>
          <p:nvPr/>
        </p:nvSpPr>
        <p:spPr>
          <a:xfrm>
            <a:off x="4798568" y="3785170"/>
            <a:ext cx="216024" cy="1248172"/>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p>
        </p:txBody>
      </p:sp>
      <p:sp>
        <p:nvSpPr>
          <p:cNvPr id="19" name="矩形 18"/>
          <p:cNvSpPr/>
          <p:nvPr/>
        </p:nvSpPr>
        <p:spPr>
          <a:xfrm>
            <a:off x="5014431" y="3785170"/>
            <a:ext cx="216024" cy="1248172"/>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p>
        </p:txBody>
      </p:sp>
      <p:sp>
        <p:nvSpPr>
          <p:cNvPr id="20" name="矩形 19"/>
          <p:cNvSpPr/>
          <p:nvPr/>
        </p:nvSpPr>
        <p:spPr>
          <a:xfrm>
            <a:off x="5230294" y="3785170"/>
            <a:ext cx="216024" cy="1248172"/>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p>
        </p:txBody>
      </p:sp>
      <p:sp>
        <p:nvSpPr>
          <p:cNvPr id="21" name="矩形 20"/>
          <p:cNvSpPr/>
          <p:nvPr/>
        </p:nvSpPr>
        <p:spPr>
          <a:xfrm>
            <a:off x="5446157" y="3785170"/>
            <a:ext cx="216024" cy="1248172"/>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p>
        </p:txBody>
      </p:sp>
      <p:sp>
        <p:nvSpPr>
          <p:cNvPr id="22" name="矩形 21"/>
          <p:cNvSpPr/>
          <p:nvPr/>
        </p:nvSpPr>
        <p:spPr>
          <a:xfrm>
            <a:off x="5662020" y="3785170"/>
            <a:ext cx="216024" cy="1248172"/>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p>
        </p:txBody>
      </p:sp>
      <p:sp>
        <p:nvSpPr>
          <p:cNvPr id="23" name="矩形 22"/>
          <p:cNvSpPr/>
          <p:nvPr/>
        </p:nvSpPr>
        <p:spPr>
          <a:xfrm>
            <a:off x="5877883" y="3785170"/>
            <a:ext cx="216024" cy="1248172"/>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p>
        </p:txBody>
      </p:sp>
      <p:sp>
        <p:nvSpPr>
          <p:cNvPr id="24" name="矩形 23"/>
          <p:cNvSpPr/>
          <p:nvPr/>
        </p:nvSpPr>
        <p:spPr>
          <a:xfrm>
            <a:off x="6093746" y="3785170"/>
            <a:ext cx="216024" cy="1248172"/>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p>
        </p:txBody>
      </p:sp>
      <p:sp>
        <p:nvSpPr>
          <p:cNvPr id="25" name="矩形 24"/>
          <p:cNvSpPr/>
          <p:nvPr/>
        </p:nvSpPr>
        <p:spPr>
          <a:xfrm>
            <a:off x="6309609" y="3785170"/>
            <a:ext cx="216024" cy="1248172"/>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p>
        </p:txBody>
      </p:sp>
      <p:sp>
        <p:nvSpPr>
          <p:cNvPr id="26" name="矩形 25"/>
          <p:cNvSpPr/>
          <p:nvPr/>
        </p:nvSpPr>
        <p:spPr>
          <a:xfrm>
            <a:off x="6525472" y="3785170"/>
            <a:ext cx="216024" cy="1248172"/>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p>
        </p:txBody>
      </p:sp>
      <p:sp>
        <p:nvSpPr>
          <p:cNvPr id="27" name="矩形 26"/>
          <p:cNvSpPr/>
          <p:nvPr/>
        </p:nvSpPr>
        <p:spPr>
          <a:xfrm>
            <a:off x="6741335" y="3785170"/>
            <a:ext cx="216024" cy="1248172"/>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p>
        </p:txBody>
      </p:sp>
      <p:sp>
        <p:nvSpPr>
          <p:cNvPr id="28" name="矩形 27"/>
          <p:cNvSpPr/>
          <p:nvPr/>
        </p:nvSpPr>
        <p:spPr>
          <a:xfrm>
            <a:off x="6957198" y="3785170"/>
            <a:ext cx="216024" cy="1248172"/>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p>
        </p:txBody>
      </p:sp>
      <p:sp>
        <p:nvSpPr>
          <p:cNvPr id="29" name="矩形 28"/>
          <p:cNvSpPr/>
          <p:nvPr/>
        </p:nvSpPr>
        <p:spPr>
          <a:xfrm>
            <a:off x="7173061" y="3785170"/>
            <a:ext cx="216024" cy="1248172"/>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p>
        </p:txBody>
      </p:sp>
      <p:sp>
        <p:nvSpPr>
          <p:cNvPr id="30" name="矩形 29"/>
          <p:cNvSpPr/>
          <p:nvPr/>
        </p:nvSpPr>
        <p:spPr>
          <a:xfrm>
            <a:off x="7388924" y="3785170"/>
            <a:ext cx="216024" cy="1248172"/>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p>
        </p:txBody>
      </p:sp>
      <p:sp>
        <p:nvSpPr>
          <p:cNvPr id="31" name="矩形 30"/>
          <p:cNvSpPr/>
          <p:nvPr/>
        </p:nvSpPr>
        <p:spPr>
          <a:xfrm>
            <a:off x="7604787" y="3785170"/>
            <a:ext cx="216024" cy="1248172"/>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p>
        </p:txBody>
      </p:sp>
      <p:sp>
        <p:nvSpPr>
          <p:cNvPr id="32" name="矩形 31"/>
          <p:cNvSpPr/>
          <p:nvPr/>
        </p:nvSpPr>
        <p:spPr>
          <a:xfrm>
            <a:off x="7820650" y="3785170"/>
            <a:ext cx="216024" cy="1248172"/>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p>
        </p:txBody>
      </p:sp>
      <p:sp>
        <p:nvSpPr>
          <p:cNvPr id="33" name="矩形 32"/>
          <p:cNvSpPr/>
          <p:nvPr/>
        </p:nvSpPr>
        <p:spPr>
          <a:xfrm>
            <a:off x="8036513" y="3785170"/>
            <a:ext cx="216024" cy="1248172"/>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p>
        </p:txBody>
      </p:sp>
      <p:sp>
        <p:nvSpPr>
          <p:cNvPr id="34" name="矩形 33"/>
          <p:cNvSpPr/>
          <p:nvPr/>
        </p:nvSpPr>
        <p:spPr>
          <a:xfrm>
            <a:off x="8252376" y="3785170"/>
            <a:ext cx="216024" cy="1248172"/>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p>
        </p:txBody>
      </p:sp>
      <p:sp>
        <p:nvSpPr>
          <p:cNvPr id="35" name="矩形 34"/>
          <p:cNvSpPr/>
          <p:nvPr/>
        </p:nvSpPr>
        <p:spPr>
          <a:xfrm>
            <a:off x="8468250" y="3785170"/>
            <a:ext cx="216024" cy="1248172"/>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p>
        </p:txBody>
      </p:sp>
      <p:sp>
        <p:nvSpPr>
          <p:cNvPr id="36" name="矩形 35"/>
          <p:cNvSpPr/>
          <p:nvPr/>
        </p:nvSpPr>
        <p:spPr>
          <a:xfrm>
            <a:off x="3065525" y="5562966"/>
            <a:ext cx="216024" cy="294425"/>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smtClean="0">
                <a:solidFill>
                  <a:schemeClr val="tx1"/>
                </a:solidFill>
              </a:rPr>
              <a:t>0</a:t>
            </a:r>
            <a:endParaRPr lang="zh-CN" altLang="en-US" sz="1600" dirty="0">
              <a:solidFill>
                <a:schemeClr val="tx1"/>
              </a:solidFill>
            </a:endParaRPr>
          </a:p>
        </p:txBody>
      </p:sp>
      <p:sp>
        <p:nvSpPr>
          <p:cNvPr id="37" name="矩形 36"/>
          <p:cNvSpPr/>
          <p:nvPr/>
        </p:nvSpPr>
        <p:spPr>
          <a:xfrm>
            <a:off x="3281388" y="5562966"/>
            <a:ext cx="216024" cy="294425"/>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smtClean="0">
                <a:solidFill>
                  <a:schemeClr val="tx1"/>
                </a:solidFill>
              </a:rPr>
              <a:t>0</a:t>
            </a:r>
            <a:endParaRPr lang="zh-CN" altLang="en-US" sz="1600" dirty="0">
              <a:solidFill>
                <a:schemeClr val="tx1"/>
              </a:solidFill>
            </a:endParaRPr>
          </a:p>
        </p:txBody>
      </p:sp>
      <p:sp>
        <p:nvSpPr>
          <p:cNvPr id="38" name="矩形 37"/>
          <p:cNvSpPr/>
          <p:nvPr/>
        </p:nvSpPr>
        <p:spPr>
          <a:xfrm>
            <a:off x="3497251" y="5562966"/>
            <a:ext cx="216024" cy="294425"/>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smtClean="0">
                <a:solidFill>
                  <a:schemeClr val="tx1"/>
                </a:solidFill>
              </a:rPr>
              <a:t>0</a:t>
            </a:r>
            <a:endParaRPr lang="zh-CN" altLang="en-US" sz="1600" dirty="0">
              <a:solidFill>
                <a:schemeClr val="tx1"/>
              </a:solidFill>
            </a:endParaRPr>
          </a:p>
        </p:txBody>
      </p:sp>
      <p:sp>
        <p:nvSpPr>
          <p:cNvPr id="40" name="矩形 39"/>
          <p:cNvSpPr/>
          <p:nvPr/>
        </p:nvSpPr>
        <p:spPr>
          <a:xfrm>
            <a:off x="3928977" y="5562966"/>
            <a:ext cx="216024" cy="294425"/>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smtClean="0">
                <a:solidFill>
                  <a:schemeClr val="tx1"/>
                </a:solidFill>
              </a:rPr>
              <a:t>0</a:t>
            </a:r>
            <a:endParaRPr lang="zh-CN" altLang="en-US" sz="1600" dirty="0">
              <a:solidFill>
                <a:schemeClr val="tx1"/>
              </a:solidFill>
            </a:endParaRPr>
          </a:p>
        </p:txBody>
      </p:sp>
      <p:sp>
        <p:nvSpPr>
          <p:cNvPr id="41" name="矩形 40"/>
          <p:cNvSpPr/>
          <p:nvPr/>
        </p:nvSpPr>
        <p:spPr>
          <a:xfrm>
            <a:off x="4144840" y="5562966"/>
            <a:ext cx="216024" cy="294425"/>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smtClean="0">
                <a:solidFill>
                  <a:schemeClr val="tx1"/>
                </a:solidFill>
              </a:rPr>
              <a:t>0</a:t>
            </a:r>
            <a:endParaRPr lang="zh-CN" altLang="en-US" sz="1600" dirty="0">
              <a:solidFill>
                <a:schemeClr val="tx1"/>
              </a:solidFill>
            </a:endParaRPr>
          </a:p>
        </p:txBody>
      </p:sp>
      <p:sp>
        <p:nvSpPr>
          <p:cNvPr id="42" name="矩形 41"/>
          <p:cNvSpPr/>
          <p:nvPr/>
        </p:nvSpPr>
        <p:spPr>
          <a:xfrm>
            <a:off x="4360703" y="5562966"/>
            <a:ext cx="216024" cy="294425"/>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smtClean="0">
                <a:solidFill>
                  <a:schemeClr val="tx1"/>
                </a:solidFill>
              </a:rPr>
              <a:t>0</a:t>
            </a:r>
            <a:endParaRPr lang="zh-CN" altLang="en-US" sz="1600" dirty="0">
              <a:solidFill>
                <a:schemeClr val="tx1"/>
              </a:solidFill>
            </a:endParaRPr>
          </a:p>
        </p:txBody>
      </p:sp>
      <p:sp>
        <p:nvSpPr>
          <p:cNvPr id="43" name="矩形 42"/>
          <p:cNvSpPr/>
          <p:nvPr/>
        </p:nvSpPr>
        <p:spPr>
          <a:xfrm>
            <a:off x="4576566" y="5562966"/>
            <a:ext cx="216024" cy="294425"/>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smtClean="0">
                <a:solidFill>
                  <a:schemeClr val="tx1"/>
                </a:solidFill>
              </a:rPr>
              <a:t>0</a:t>
            </a:r>
            <a:endParaRPr lang="zh-CN" altLang="en-US" sz="1600" dirty="0">
              <a:solidFill>
                <a:schemeClr val="tx1"/>
              </a:solidFill>
            </a:endParaRPr>
          </a:p>
        </p:txBody>
      </p:sp>
      <p:sp>
        <p:nvSpPr>
          <p:cNvPr id="44" name="矩形 43"/>
          <p:cNvSpPr/>
          <p:nvPr/>
        </p:nvSpPr>
        <p:spPr>
          <a:xfrm>
            <a:off x="4792429" y="5562966"/>
            <a:ext cx="216024" cy="294425"/>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smtClean="0">
                <a:solidFill>
                  <a:schemeClr val="tx1"/>
                </a:solidFill>
              </a:rPr>
              <a:t>0</a:t>
            </a:r>
            <a:endParaRPr lang="zh-CN" altLang="en-US" sz="1600" dirty="0">
              <a:solidFill>
                <a:schemeClr val="tx1"/>
              </a:solidFill>
            </a:endParaRPr>
          </a:p>
        </p:txBody>
      </p:sp>
      <p:sp>
        <p:nvSpPr>
          <p:cNvPr id="45" name="矩形 44"/>
          <p:cNvSpPr/>
          <p:nvPr/>
        </p:nvSpPr>
        <p:spPr>
          <a:xfrm>
            <a:off x="5008292" y="5562966"/>
            <a:ext cx="216024" cy="294425"/>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smtClean="0">
                <a:solidFill>
                  <a:schemeClr val="tx1"/>
                </a:solidFill>
              </a:rPr>
              <a:t>0</a:t>
            </a:r>
            <a:endParaRPr lang="zh-CN" altLang="en-US" sz="1600" dirty="0">
              <a:solidFill>
                <a:schemeClr val="tx1"/>
              </a:solidFill>
            </a:endParaRPr>
          </a:p>
        </p:txBody>
      </p:sp>
      <p:sp>
        <p:nvSpPr>
          <p:cNvPr id="46" name="矩形 45"/>
          <p:cNvSpPr/>
          <p:nvPr/>
        </p:nvSpPr>
        <p:spPr>
          <a:xfrm>
            <a:off x="5224155" y="5562966"/>
            <a:ext cx="216024" cy="294425"/>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smtClean="0">
                <a:solidFill>
                  <a:schemeClr val="tx1"/>
                </a:solidFill>
              </a:rPr>
              <a:t>0</a:t>
            </a:r>
            <a:endParaRPr lang="zh-CN" altLang="en-US" sz="1600" dirty="0">
              <a:solidFill>
                <a:schemeClr val="tx1"/>
              </a:solidFill>
            </a:endParaRPr>
          </a:p>
        </p:txBody>
      </p:sp>
      <p:sp>
        <p:nvSpPr>
          <p:cNvPr id="47" name="矩形 46"/>
          <p:cNvSpPr/>
          <p:nvPr/>
        </p:nvSpPr>
        <p:spPr>
          <a:xfrm>
            <a:off x="5440018" y="5562966"/>
            <a:ext cx="216024" cy="294425"/>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smtClean="0">
                <a:solidFill>
                  <a:schemeClr val="tx1"/>
                </a:solidFill>
              </a:rPr>
              <a:t>0</a:t>
            </a:r>
            <a:endParaRPr lang="zh-CN" altLang="en-US" sz="1600" dirty="0">
              <a:solidFill>
                <a:schemeClr val="tx1"/>
              </a:solidFill>
            </a:endParaRPr>
          </a:p>
        </p:txBody>
      </p:sp>
      <p:sp>
        <p:nvSpPr>
          <p:cNvPr id="48" name="矩形 47"/>
          <p:cNvSpPr/>
          <p:nvPr/>
        </p:nvSpPr>
        <p:spPr>
          <a:xfrm>
            <a:off x="5655881" y="5562966"/>
            <a:ext cx="216024" cy="294425"/>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smtClean="0">
                <a:solidFill>
                  <a:schemeClr val="tx1"/>
                </a:solidFill>
              </a:rPr>
              <a:t>0</a:t>
            </a:r>
            <a:endParaRPr lang="zh-CN" altLang="en-US" sz="1600" dirty="0">
              <a:solidFill>
                <a:schemeClr val="tx1"/>
              </a:solidFill>
            </a:endParaRPr>
          </a:p>
        </p:txBody>
      </p:sp>
      <p:sp>
        <p:nvSpPr>
          <p:cNvPr id="49" name="矩形 48"/>
          <p:cNvSpPr/>
          <p:nvPr/>
        </p:nvSpPr>
        <p:spPr>
          <a:xfrm>
            <a:off x="5871744" y="5562966"/>
            <a:ext cx="216024" cy="294425"/>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smtClean="0">
                <a:solidFill>
                  <a:schemeClr val="tx1"/>
                </a:solidFill>
              </a:rPr>
              <a:t>0</a:t>
            </a:r>
            <a:endParaRPr lang="zh-CN" altLang="en-US" sz="1600" dirty="0">
              <a:solidFill>
                <a:schemeClr val="tx1"/>
              </a:solidFill>
            </a:endParaRPr>
          </a:p>
        </p:txBody>
      </p:sp>
      <p:sp>
        <p:nvSpPr>
          <p:cNvPr id="50" name="矩形 49"/>
          <p:cNvSpPr/>
          <p:nvPr/>
        </p:nvSpPr>
        <p:spPr>
          <a:xfrm>
            <a:off x="6087607" y="5562966"/>
            <a:ext cx="216024" cy="294425"/>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smtClean="0">
                <a:solidFill>
                  <a:schemeClr val="tx1"/>
                </a:solidFill>
              </a:rPr>
              <a:t>0</a:t>
            </a:r>
            <a:endParaRPr lang="zh-CN" altLang="en-US" sz="1600" dirty="0">
              <a:solidFill>
                <a:schemeClr val="tx1"/>
              </a:solidFill>
            </a:endParaRPr>
          </a:p>
        </p:txBody>
      </p:sp>
      <p:sp>
        <p:nvSpPr>
          <p:cNvPr id="51" name="矩形 50"/>
          <p:cNvSpPr/>
          <p:nvPr/>
        </p:nvSpPr>
        <p:spPr>
          <a:xfrm>
            <a:off x="6303470" y="5562966"/>
            <a:ext cx="216024" cy="294425"/>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smtClean="0">
                <a:solidFill>
                  <a:schemeClr val="tx1"/>
                </a:solidFill>
              </a:rPr>
              <a:t>0</a:t>
            </a:r>
            <a:endParaRPr lang="zh-CN" altLang="en-US" sz="1600" dirty="0">
              <a:solidFill>
                <a:schemeClr val="tx1"/>
              </a:solidFill>
            </a:endParaRPr>
          </a:p>
        </p:txBody>
      </p:sp>
      <p:sp>
        <p:nvSpPr>
          <p:cNvPr id="52" name="矩形 51"/>
          <p:cNvSpPr/>
          <p:nvPr/>
        </p:nvSpPr>
        <p:spPr>
          <a:xfrm>
            <a:off x="6519333" y="5562966"/>
            <a:ext cx="216024" cy="294425"/>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smtClean="0">
                <a:solidFill>
                  <a:schemeClr val="tx1"/>
                </a:solidFill>
              </a:rPr>
              <a:t>0</a:t>
            </a:r>
            <a:endParaRPr lang="zh-CN" altLang="en-US" sz="1600" dirty="0">
              <a:solidFill>
                <a:schemeClr val="tx1"/>
              </a:solidFill>
            </a:endParaRPr>
          </a:p>
        </p:txBody>
      </p:sp>
      <p:sp>
        <p:nvSpPr>
          <p:cNvPr id="53" name="矩形 52"/>
          <p:cNvSpPr/>
          <p:nvPr/>
        </p:nvSpPr>
        <p:spPr>
          <a:xfrm>
            <a:off x="6735196" y="5562966"/>
            <a:ext cx="216024" cy="294425"/>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smtClean="0">
                <a:solidFill>
                  <a:schemeClr val="tx1"/>
                </a:solidFill>
              </a:rPr>
              <a:t>0</a:t>
            </a:r>
            <a:endParaRPr lang="zh-CN" altLang="en-US" sz="1600" dirty="0">
              <a:solidFill>
                <a:schemeClr val="tx1"/>
              </a:solidFill>
            </a:endParaRPr>
          </a:p>
        </p:txBody>
      </p:sp>
      <p:sp>
        <p:nvSpPr>
          <p:cNvPr id="54" name="矩形 53"/>
          <p:cNvSpPr/>
          <p:nvPr/>
        </p:nvSpPr>
        <p:spPr>
          <a:xfrm>
            <a:off x="6951059" y="5562966"/>
            <a:ext cx="216024" cy="294425"/>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smtClean="0">
                <a:solidFill>
                  <a:schemeClr val="tx1"/>
                </a:solidFill>
              </a:rPr>
              <a:t>0</a:t>
            </a:r>
            <a:endParaRPr lang="zh-CN" altLang="en-US" sz="1600" dirty="0">
              <a:solidFill>
                <a:schemeClr val="tx1"/>
              </a:solidFill>
            </a:endParaRPr>
          </a:p>
        </p:txBody>
      </p:sp>
      <p:sp>
        <p:nvSpPr>
          <p:cNvPr id="55" name="矩形 54"/>
          <p:cNvSpPr/>
          <p:nvPr/>
        </p:nvSpPr>
        <p:spPr>
          <a:xfrm>
            <a:off x="7166922" y="5562966"/>
            <a:ext cx="216024" cy="294425"/>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smtClean="0">
                <a:solidFill>
                  <a:schemeClr val="tx1"/>
                </a:solidFill>
              </a:rPr>
              <a:t>0</a:t>
            </a:r>
            <a:endParaRPr lang="zh-CN" altLang="en-US" sz="1600" dirty="0">
              <a:solidFill>
                <a:schemeClr val="tx1"/>
              </a:solidFill>
            </a:endParaRPr>
          </a:p>
        </p:txBody>
      </p:sp>
      <p:sp>
        <p:nvSpPr>
          <p:cNvPr id="56" name="矩形 55"/>
          <p:cNvSpPr/>
          <p:nvPr/>
        </p:nvSpPr>
        <p:spPr>
          <a:xfrm>
            <a:off x="7382785" y="5562966"/>
            <a:ext cx="216024" cy="294425"/>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smtClean="0">
                <a:solidFill>
                  <a:schemeClr val="tx1"/>
                </a:solidFill>
              </a:rPr>
              <a:t>0</a:t>
            </a:r>
            <a:endParaRPr lang="zh-CN" altLang="en-US" sz="1600" dirty="0">
              <a:solidFill>
                <a:schemeClr val="tx1"/>
              </a:solidFill>
            </a:endParaRPr>
          </a:p>
        </p:txBody>
      </p:sp>
      <p:sp>
        <p:nvSpPr>
          <p:cNvPr id="57" name="矩形 56"/>
          <p:cNvSpPr/>
          <p:nvPr/>
        </p:nvSpPr>
        <p:spPr>
          <a:xfrm>
            <a:off x="7598648" y="5562966"/>
            <a:ext cx="216024" cy="294425"/>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smtClean="0">
                <a:solidFill>
                  <a:schemeClr val="tx1"/>
                </a:solidFill>
              </a:rPr>
              <a:t>0</a:t>
            </a:r>
            <a:endParaRPr lang="zh-CN" altLang="en-US" sz="1600" dirty="0">
              <a:solidFill>
                <a:schemeClr val="tx1"/>
              </a:solidFill>
            </a:endParaRPr>
          </a:p>
        </p:txBody>
      </p:sp>
      <p:sp>
        <p:nvSpPr>
          <p:cNvPr id="58" name="矩形 57"/>
          <p:cNvSpPr/>
          <p:nvPr/>
        </p:nvSpPr>
        <p:spPr>
          <a:xfrm>
            <a:off x="7814511" y="5562966"/>
            <a:ext cx="216024" cy="294425"/>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smtClean="0">
                <a:solidFill>
                  <a:schemeClr val="tx1"/>
                </a:solidFill>
              </a:rPr>
              <a:t>0</a:t>
            </a:r>
            <a:endParaRPr lang="zh-CN" altLang="en-US" sz="1600" dirty="0">
              <a:solidFill>
                <a:schemeClr val="tx1"/>
              </a:solidFill>
            </a:endParaRPr>
          </a:p>
        </p:txBody>
      </p:sp>
      <p:sp>
        <p:nvSpPr>
          <p:cNvPr id="59" name="矩形 58"/>
          <p:cNvSpPr/>
          <p:nvPr/>
        </p:nvSpPr>
        <p:spPr>
          <a:xfrm>
            <a:off x="8030374" y="5562966"/>
            <a:ext cx="216024" cy="294425"/>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smtClean="0">
                <a:solidFill>
                  <a:schemeClr val="tx1"/>
                </a:solidFill>
              </a:rPr>
              <a:t>0</a:t>
            </a:r>
            <a:endParaRPr lang="zh-CN" altLang="en-US" sz="1600" dirty="0">
              <a:solidFill>
                <a:schemeClr val="tx1"/>
              </a:solidFill>
            </a:endParaRPr>
          </a:p>
        </p:txBody>
      </p:sp>
      <p:sp>
        <p:nvSpPr>
          <p:cNvPr id="60" name="矩形 59"/>
          <p:cNvSpPr/>
          <p:nvPr/>
        </p:nvSpPr>
        <p:spPr>
          <a:xfrm>
            <a:off x="8246237" y="5562966"/>
            <a:ext cx="216024" cy="294425"/>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smtClean="0">
                <a:solidFill>
                  <a:schemeClr val="tx1"/>
                </a:solidFill>
              </a:rPr>
              <a:t>0</a:t>
            </a:r>
            <a:endParaRPr lang="zh-CN" altLang="en-US" sz="1600" dirty="0">
              <a:solidFill>
                <a:schemeClr val="tx1"/>
              </a:solidFill>
            </a:endParaRPr>
          </a:p>
        </p:txBody>
      </p:sp>
      <p:sp>
        <p:nvSpPr>
          <p:cNvPr id="61" name="矩形 60"/>
          <p:cNvSpPr/>
          <p:nvPr/>
        </p:nvSpPr>
        <p:spPr>
          <a:xfrm>
            <a:off x="8462111" y="5562966"/>
            <a:ext cx="216024" cy="294425"/>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smtClean="0">
                <a:solidFill>
                  <a:schemeClr val="tx1"/>
                </a:solidFill>
              </a:rPr>
              <a:t>0</a:t>
            </a:r>
            <a:endParaRPr lang="zh-CN" altLang="en-US" sz="1600" dirty="0">
              <a:solidFill>
                <a:schemeClr val="tx1"/>
              </a:solidFill>
            </a:endParaRPr>
          </a:p>
        </p:txBody>
      </p:sp>
      <p:sp>
        <p:nvSpPr>
          <p:cNvPr id="13" name="矩形 12"/>
          <p:cNvSpPr/>
          <p:nvPr/>
        </p:nvSpPr>
        <p:spPr>
          <a:xfrm>
            <a:off x="3719253" y="3785170"/>
            <a:ext cx="216024" cy="124817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p>
        </p:txBody>
      </p:sp>
      <p:sp>
        <p:nvSpPr>
          <p:cNvPr id="39" name="矩形 38"/>
          <p:cNvSpPr/>
          <p:nvPr/>
        </p:nvSpPr>
        <p:spPr>
          <a:xfrm>
            <a:off x="3713114" y="5562966"/>
            <a:ext cx="216024" cy="29442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smtClean="0">
                <a:solidFill>
                  <a:schemeClr val="tx1"/>
                </a:solidFill>
              </a:rPr>
              <a:t>1</a:t>
            </a:r>
            <a:endParaRPr lang="zh-CN" altLang="en-US" sz="1600" dirty="0">
              <a:solidFill>
                <a:schemeClr val="tx1"/>
              </a:solidFill>
            </a:endParaRPr>
          </a:p>
        </p:txBody>
      </p:sp>
    </p:spTree>
    <p:extLst>
      <p:ext uri="{BB962C8B-B14F-4D97-AF65-F5344CB8AC3E}">
        <p14:creationId xmlns:p14="http://schemas.microsoft.com/office/powerpoint/2010/main" val="234809761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MH_CONTENTSID" val="590"/>
  <p:tag name="MH_SECTIONID" val="591,592,593,594,"/>
</p:tagLst>
</file>

<file path=ppt/tags/tag10.xml><?xml version="1.0" encoding="utf-8"?>
<p:tagLst xmlns:a="http://schemas.openxmlformats.org/drawingml/2006/main" xmlns:r="http://schemas.openxmlformats.org/officeDocument/2006/relationships" xmlns:p="http://schemas.openxmlformats.org/presentationml/2006/main">
  <p:tag name="MH" val="20161202142848"/>
  <p:tag name="MH_LIBRARY" val="CONTENTS"/>
  <p:tag name="MH_TYPE" val="NUMBER"/>
  <p:tag name="ID" val="626777"/>
  <p:tag name="MH_ORDER" val="3"/>
</p:tagLst>
</file>

<file path=ppt/tags/tag11.xml><?xml version="1.0" encoding="utf-8"?>
<p:tagLst xmlns:a="http://schemas.openxmlformats.org/drawingml/2006/main" xmlns:r="http://schemas.openxmlformats.org/officeDocument/2006/relationships" xmlns:p="http://schemas.openxmlformats.org/presentationml/2006/main">
  <p:tag name="MH" val="20161202142848"/>
  <p:tag name="MH_LIBRARY" val="CONTENTS"/>
  <p:tag name="MH_TYPE" val="ENTRY"/>
  <p:tag name="ID" val="626777"/>
  <p:tag name="MH_ORDER" val="2"/>
</p:tagLst>
</file>

<file path=ppt/tags/tag12.xml><?xml version="1.0" encoding="utf-8"?>
<p:tagLst xmlns:a="http://schemas.openxmlformats.org/drawingml/2006/main" xmlns:r="http://schemas.openxmlformats.org/officeDocument/2006/relationships" xmlns:p="http://schemas.openxmlformats.org/presentationml/2006/main">
  <p:tag name="MH" val="20161202142848"/>
  <p:tag name="MH_LIBRARY" val="CONTENTS"/>
  <p:tag name="MH_TYPE" val="NUMBER"/>
  <p:tag name="ID" val="626777"/>
  <p:tag name="MH_ORDER" val="3"/>
</p:tagLst>
</file>

<file path=ppt/tags/tag13.xml><?xml version="1.0" encoding="utf-8"?>
<p:tagLst xmlns:a="http://schemas.openxmlformats.org/drawingml/2006/main" xmlns:r="http://schemas.openxmlformats.org/officeDocument/2006/relationships" xmlns:p="http://schemas.openxmlformats.org/presentationml/2006/main">
  <p:tag name="MH" val="20161202142848"/>
  <p:tag name="MH_LIBRARY" val="CONTENTS"/>
  <p:tag name="MH_TYPE" val="ENTRY"/>
  <p:tag name="ID" val="626777"/>
  <p:tag name="MH_ORDER" val="2"/>
</p:tagLst>
</file>

<file path=ppt/tags/tag14.xml><?xml version="1.0" encoding="utf-8"?>
<p:tagLst xmlns:a="http://schemas.openxmlformats.org/drawingml/2006/main" xmlns:r="http://schemas.openxmlformats.org/officeDocument/2006/relationships" xmlns:p="http://schemas.openxmlformats.org/presentationml/2006/main">
  <p:tag name="MH" val="20161202142848"/>
  <p:tag name="MH_LIBRARY" val="CONTENTS"/>
  <p:tag name="MH_TYPE" val="NUMBER"/>
  <p:tag name="ID" val="626777"/>
  <p:tag name="MH_ORDER" val="3"/>
</p:tagLst>
</file>

<file path=ppt/tags/tag15.xml><?xml version="1.0" encoding="utf-8"?>
<p:tagLst xmlns:a="http://schemas.openxmlformats.org/drawingml/2006/main" xmlns:r="http://schemas.openxmlformats.org/officeDocument/2006/relationships" xmlns:p="http://schemas.openxmlformats.org/presentationml/2006/main">
  <p:tag name="MH" val="20161202142848"/>
  <p:tag name="MH_LIBRARY" val="CONTENTS"/>
  <p:tag name="MH_TYPE" val="ENTRY"/>
  <p:tag name="ID" val="626777"/>
  <p:tag name="MH_ORDER" val="2"/>
</p:tagLst>
</file>

<file path=ppt/tags/tag16.xml><?xml version="1.0" encoding="utf-8"?>
<p:tagLst xmlns:a="http://schemas.openxmlformats.org/drawingml/2006/main" xmlns:r="http://schemas.openxmlformats.org/officeDocument/2006/relationships" xmlns:p="http://schemas.openxmlformats.org/presentationml/2006/main">
  <p:tag name="MH" val="20161202142848"/>
  <p:tag name="MH_LIBRARY" val="CONTENTS"/>
  <p:tag name="MH_TYPE" val="OTHERS"/>
  <p:tag name="ID" val="626777"/>
</p:tagLst>
</file>

<file path=ppt/tags/tag17.xml><?xml version="1.0" encoding="utf-8"?>
<p:tagLst xmlns:a="http://schemas.openxmlformats.org/drawingml/2006/main" xmlns:r="http://schemas.openxmlformats.org/officeDocument/2006/relationships" xmlns:p="http://schemas.openxmlformats.org/presentationml/2006/main">
  <p:tag name="MH" val="20161202142848"/>
  <p:tag name="MH_LIBRARY" val="CONTENTS"/>
  <p:tag name="MH_TYPE" val="OTHERS"/>
  <p:tag name="ID" val="626777"/>
</p:tagLst>
</file>

<file path=ppt/tags/tag18.xml><?xml version="1.0" encoding="utf-8"?>
<p:tagLst xmlns:a="http://schemas.openxmlformats.org/drawingml/2006/main" xmlns:r="http://schemas.openxmlformats.org/officeDocument/2006/relationships" xmlns:p="http://schemas.openxmlformats.org/presentationml/2006/main">
  <p:tag name="MH" val="20161202142848"/>
  <p:tag name="MH_LIBRARY" val="CONTENTS"/>
  <p:tag name="MH_TYPE" val="OTHERS"/>
  <p:tag name="ID" val="626777"/>
</p:tagLst>
</file>

<file path=ppt/tags/tag2.xml><?xml version="1.0" encoding="utf-8"?>
<p:tagLst xmlns:a="http://schemas.openxmlformats.org/drawingml/2006/main" xmlns:r="http://schemas.openxmlformats.org/officeDocument/2006/relationships" xmlns:p="http://schemas.openxmlformats.org/presentationml/2006/main">
  <p:tag name="MH" val="20161202142848"/>
  <p:tag name="MH_LIBRARY" val="CONTENTS"/>
  <p:tag name="MH_AUTOCOLOR" val="FALSE"/>
  <p:tag name="ID" val="626777"/>
  <p:tag name="MH_TYPE" val="CONTENTS_SECTION"/>
</p:tagLst>
</file>

<file path=ppt/tags/tag3.xml><?xml version="1.0" encoding="utf-8"?>
<p:tagLst xmlns:a="http://schemas.openxmlformats.org/drawingml/2006/main" xmlns:r="http://schemas.openxmlformats.org/officeDocument/2006/relationships" xmlns:p="http://schemas.openxmlformats.org/presentationml/2006/main">
  <p:tag name="MH" val="20161202142848"/>
  <p:tag name="MH_LIBRARY" val="CONTENTS"/>
  <p:tag name="MH_TYPE" val="ENTRY"/>
  <p:tag name="ID" val="626777"/>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61202142848"/>
  <p:tag name="MH_LIBRARY" val="CONTENTS"/>
  <p:tag name="MH_TYPE" val="ENTRY"/>
  <p:tag name="ID" val="626777"/>
  <p:tag name="MH_ORDER" val="2"/>
</p:tagLst>
</file>

<file path=ppt/tags/tag5.xml><?xml version="1.0" encoding="utf-8"?>
<p:tagLst xmlns:a="http://schemas.openxmlformats.org/drawingml/2006/main" xmlns:r="http://schemas.openxmlformats.org/officeDocument/2006/relationships" xmlns:p="http://schemas.openxmlformats.org/presentationml/2006/main">
  <p:tag name="MH" val="20161202142848"/>
  <p:tag name="MH_LIBRARY" val="CONTENTS"/>
  <p:tag name="MH_TYPE" val="ENTRY"/>
  <p:tag name="ID" val="626777"/>
  <p:tag name="MH_ORDER" val="3"/>
</p:tagLst>
</file>

<file path=ppt/tags/tag6.xml><?xml version="1.0" encoding="utf-8"?>
<p:tagLst xmlns:a="http://schemas.openxmlformats.org/drawingml/2006/main" xmlns:r="http://schemas.openxmlformats.org/officeDocument/2006/relationships" xmlns:p="http://schemas.openxmlformats.org/presentationml/2006/main">
  <p:tag name="MH" val="20161202142848"/>
  <p:tag name="MH_LIBRARY" val="CONTENTS"/>
  <p:tag name="MH_TYPE" val="NUMBER"/>
  <p:tag name="ID" val="626777"/>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61202142848"/>
  <p:tag name="MH_LIBRARY" val="CONTENTS"/>
  <p:tag name="MH_TYPE" val="NUMBER"/>
  <p:tag name="ID" val="626777"/>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61202142848"/>
  <p:tag name="MH_LIBRARY" val="CONTENTS"/>
  <p:tag name="MH_TYPE" val="NUMBER"/>
  <p:tag name="ID" val="626777"/>
  <p:tag name="MH_ORDER" val="3"/>
</p:tagLst>
</file>

<file path=ppt/tags/tag9.xml><?xml version="1.0" encoding="utf-8"?>
<p:tagLst xmlns:a="http://schemas.openxmlformats.org/drawingml/2006/main" xmlns:r="http://schemas.openxmlformats.org/officeDocument/2006/relationships" xmlns:p="http://schemas.openxmlformats.org/presentationml/2006/main">
  <p:tag name="MH" val="20161202142848"/>
  <p:tag name="MH_LIBRARY" val="CONTENTS"/>
  <p:tag name="MH_TYPE" val="ENTRY"/>
  <p:tag name="ID" val="626777"/>
  <p:tag name="MH_ORDER" val="2"/>
</p:tagLst>
</file>

<file path=ppt/theme/theme1.xml><?xml version="1.0" encoding="utf-8"?>
<a:theme xmlns:a="http://schemas.openxmlformats.org/drawingml/2006/main" name="inpage">
  <a:themeElements>
    <a:clrScheme name="自定义 24">
      <a:dk1>
        <a:srgbClr val="4C4C4C"/>
      </a:dk1>
      <a:lt1>
        <a:srgbClr val="FFFFFF"/>
      </a:lt1>
      <a:dk2>
        <a:srgbClr val="96DBF4"/>
      </a:dk2>
      <a:lt2>
        <a:srgbClr val="CBEDFA"/>
      </a:lt2>
      <a:accent1>
        <a:srgbClr val="0062AC"/>
      </a:accent1>
      <a:accent2>
        <a:srgbClr val="0081E2"/>
      </a:accent2>
      <a:accent3>
        <a:srgbClr val="29B7EC"/>
      </a:accent3>
      <a:accent4>
        <a:srgbClr val="83CFFA"/>
      </a:accent4>
      <a:accent5>
        <a:srgbClr val="F69200"/>
      </a:accent5>
      <a:accent6>
        <a:srgbClr val="D4F0FB"/>
      </a:accent6>
      <a:hlink>
        <a:srgbClr val="A9E2F7"/>
      </a:hlink>
      <a:folHlink>
        <a:srgbClr val="108FBE"/>
      </a:folHlink>
    </a:clrScheme>
    <a:fontScheme name="微软雅黑">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1">
              <a:lumMod val="5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sz="1600"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120">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www.SlideTo.Me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www.SlideTo.Me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14993</TotalTime>
  <Words>1051</Words>
  <Application>Microsoft Office PowerPoint</Application>
  <PresentationFormat>宽屏</PresentationFormat>
  <Paragraphs>128</Paragraphs>
  <Slides>15</Slides>
  <Notes>1</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15</vt:i4>
      </vt:variant>
    </vt:vector>
  </HeadingPairs>
  <TitlesOfParts>
    <vt:vector size="24" baseType="lpstr">
      <vt:lpstr>Arial Unicode MS</vt:lpstr>
      <vt:lpstr>宋体</vt:lpstr>
      <vt:lpstr>微软雅黑</vt:lpstr>
      <vt:lpstr>Arial</vt:lpstr>
      <vt:lpstr>Arial Black</vt:lpstr>
      <vt:lpstr>Calibri</vt:lpstr>
      <vt:lpstr>Wingdings</vt:lpstr>
      <vt:lpstr>inpage</vt:lpstr>
      <vt:lpstr>120</vt:lpstr>
      <vt:lpstr>基于人工智能的地震波初至拾取研究</vt:lpstr>
      <vt:lpstr>PowerPoint 演示文稿</vt:lpstr>
      <vt:lpstr>研究意义</vt:lpstr>
      <vt:lpstr>研究现状</vt:lpstr>
      <vt:lpstr>研究内容</vt:lpstr>
      <vt:lpstr>关键问题</vt:lpstr>
      <vt:lpstr>技术路线——整体框架</vt:lpstr>
      <vt:lpstr>关键技术——数据拆分</vt:lpstr>
      <vt:lpstr>关键技术——单道拾取</vt:lpstr>
      <vt:lpstr>关键技术——单道拾取</vt:lpstr>
      <vt:lpstr>关键技术——多道平滑</vt:lpstr>
      <vt:lpstr>关键技术——叠加校偏</vt:lpstr>
      <vt:lpstr>可行性分析</vt:lpstr>
      <vt:lpstr>预期进度安排（参考）</vt:lpstr>
      <vt:lpstr>谢谢！ 浪潮AI，助力中国企业人工智能发展之路</vt:lpstr>
    </vt:vector>
  </TitlesOfParts>
  <Company>茁力</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lif_lc@inspur.com</dc:creator>
  <cp:lastModifiedBy>Honggang Liu (刘宏刚)</cp:lastModifiedBy>
  <cp:revision>1190</cp:revision>
  <dcterms:created xsi:type="dcterms:W3CDTF">2015-05-07T17:29:53Z</dcterms:created>
  <dcterms:modified xsi:type="dcterms:W3CDTF">2018-08-06T05:14:04Z</dcterms:modified>
</cp:coreProperties>
</file>