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82" r:id="rId2"/>
    <p:sldId id="520" r:id="rId3"/>
    <p:sldId id="521" r:id="rId4"/>
    <p:sldId id="522" r:id="rId5"/>
    <p:sldId id="523" r:id="rId6"/>
    <p:sldId id="524" r:id="rId7"/>
    <p:sldId id="45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000066"/>
    <a:srgbClr val="00FF00"/>
    <a:srgbClr val="00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18" autoAdjust="0"/>
    <p:restoredTop sz="84575" autoAdjust="0"/>
  </p:normalViewPr>
  <p:slideViewPr>
    <p:cSldViewPr>
      <p:cViewPr varScale="1">
        <p:scale>
          <a:sx n="92" d="100"/>
          <a:sy n="92" d="100"/>
        </p:scale>
        <p:origin x="-21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E59295-BCBC-44A7-9792-D34579E08786}" type="datetimeFigureOut">
              <a:rPr lang="zh-CN" altLang="en-US"/>
              <a:pPr>
                <a:defRPr/>
              </a:pPr>
              <a:t>2018/5/28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8185751-49FC-42CC-9996-E562ACC097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85751-49FC-42CC-9996-E562ACC0975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85751-49FC-42CC-9996-E562ACC0975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85751-49FC-42CC-9996-E562ACC0975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85751-49FC-42CC-9996-E562ACC0975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85751-49FC-42CC-9996-E562ACC0975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图片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3E51A-90AC-4D09-B932-D7B9B8FC7980}" type="datetimeFigureOut">
              <a:rPr lang="zh-CN" altLang="en-US"/>
              <a:pPr>
                <a:defRPr/>
              </a:pPr>
              <a:t>2018/5/28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0DF95-C70D-4FF9-A5B0-FD0D9CAE5D5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31120-C970-4886-8FF5-6D837F0108AE}" type="datetimeFigureOut">
              <a:rPr lang="zh-CN" altLang="en-US"/>
              <a:pPr>
                <a:defRPr/>
              </a:pPr>
              <a:t>2018/5/28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A773F-A9FA-4C95-A34E-6AB693A8647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8FCB3-D5B7-4B97-B413-F102D0F181D7}" type="datetimeFigureOut">
              <a:rPr lang="zh-CN" altLang="en-US"/>
              <a:pPr>
                <a:defRPr/>
              </a:pPr>
              <a:t>2018/5/28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C0050-900F-4674-B92A-D83C578605D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DC371-15F6-4AFC-B773-50FE97263F0B}" type="datetimeFigureOut">
              <a:rPr lang="zh-CN" altLang="en-US"/>
              <a:pPr>
                <a:defRPr/>
              </a:pPr>
              <a:t>2018/5/28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D0-6BAC-4666-AA1D-A460ACB8C66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67A2D-C684-4F53-85C0-C90D783436C5}" type="datetimeFigureOut">
              <a:rPr lang="zh-CN" altLang="en-US"/>
              <a:pPr>
                <a:defRPr/>
              </a:pPr>
              <a:t>2018/5/28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C698C-7D7D-4F9D-ADC1-447D9A4F54E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02D4-ADD7-4120-B955-B852A479503E}" type="datetimeFigureOut">
              <a:rPr lang="zh-CN" altLang="en-US"/>
              <a:pPr>
                <a:defRPr/>
              </a:pPr>
              <a:t>2018/5/28 Monday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9906C-8DBC-4F8C-8DFA-D1EA57DA6BF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C7C76-14FD-4D3F-8678-CF55E8E78ADF}" type="datetimeFigureOut">
              <a:rPr lang="zh-CN" altLang="en-US"/>
              <a:pPr>
                <a:defRPr/>
              </a:pPr>
              <a:t>2018/5/28 Monday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63FCC-BF7E-4841-9121-46C815F0BEA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BEC5A-2604-44B1-9DCA-31B801F0319B}" type="datetimeFigureOut">
              <a:rPr lang="zh-CN" altLang="en-US"/>
              <a:pPr>
                <a:defRPr/>
              </a:pPr>
              <a:t>2018/5/28 Monday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D981F-7B8F-443F-81DB-070F513BDA3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53C48-9FE4-4E0E-8734-1695AB80A7CA}" type="datetimeFigureOut">
              <a:rPr lang="zh-CN" altLang="en-US"/>
              <a:pPr>
                <a:defRPr/>
              </a:pPr>
              <a:t>2018/5/28 Monday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CFE47-7A90-4143-B75E-3A5A0D9C2B7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6" name="Picture 3" descr="bgp_cnpc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6838"/>
            <a:ext cx="785813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 userDrawn="1"/>
        </p:nvCxnSpPr>
        <p:spPr>
          <a:xfrm>
            <a:off x="838200" y="685800"/>
            <a:ext cx="80772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6962-F558-4E71-B054-1C3EC16220E1}" type="datetimeFigureOut">
              <a:rPr lang="zh-CN" altLang="en-US"/>
              <a:pPr>
                <a:defRPr/>
              </a:pPr>
              <a:t>2018/5/28 Monday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820F-C0A2-4841-9486-191EE0600B9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A61A6-5864-468E-8A2F-4189329CBEDF}" type="datetimeFigureOut">
              <a:rPr lang="zh-CN" altLang="en-US"/>
              <a:pPr>
                <a:defRPr/>
              </a:pPr>
              <a:t>2018/5/28 Monday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93952-C37C-47FE-BC6F-56FB43FD840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56076B-29D1-460C-919A-1E9210499746}" type="datetimeFigureOut">
              <a:rPr lang="zh-CN" altLang="en-US"/>
              <a:pPr>
                <a:defRPr/>
              </a:pPr>
              <a:t>2018/5/28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00B3D32-DE7E-4B1F-BB7B-1B1FECB3FD9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9" name="Text Box 33"/>
          <p:cNvSpPr txBox="1">
            <a:spLocks noChangeArrowheads="1"/>
          </p:cNvSpPr>
          <p:nvPr userDrawn="1"/>
        </p:nvSpPr>
        <p:spPr bwMode="auto">
          <a:xfrm>
            <a:off x="7812089" y="6453188"/>
            <a:ext cx="1330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58EC92C2-32B5-41E6-8D2D-893649A8F507}" type="slidenum">
              <a:rPr lang="en-US" altLang="zh-CN">
                <a:solidFill>
                  <a:srgbClr val="0000CC"/>
                </a:solidFill>
                <a:latin typeface="黑体" pitchFamily="2" charset="-122"/>
                <a:ea typeface="宋体" pitchFamily="2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CN" altLang="en-US" dirty="0">
              <a:solidFill>
                <a:srgbClr val="0000CC"/>
              </a:solidFill>
              <a:latin typeface="黑体" pitchFamily="2" charset="-122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sogou.com/v311423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baike.sogou.com/v514216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1142977" y="2214554"/>
            <a:ext cx="685804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初至拾取</a:t>
            </a:r>
            <a:r>
              <a:rPr lang="en-US" altLang="zh-CN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AI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试验</a:t>
            </a:r>
            <a:endParaRPr lang="zh-CN" altLang="en-US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214547" y="4941890"/>
            <a:ext cx="48577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2018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月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57224" y="5244"/>
            <a:ext cx="1627369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0850" lvl="1" indent="-444500"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基本概念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472" y="714356"/>
            <a:ext cx="80724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6350">
              <a:lnSpc>
                <a:spcPct val="15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  <a:hlinkClick r:id="rId3"/>
              </a:rPr>
              <a:t>地震波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波前到达某个观测点，在观测点上，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  <a:hlinkClick r:id="rId4"/>
              </a:rPr>
              <a:t>检波器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检测到质点振动的时刻称为波的初至时间，简称初至。此外，在地震记录上第一个到达的波称为初至波。一般也叫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初至，如下图中绘制的黄色点，初至拾取就是为了将黄点部分找出来，以用于后续计算使用。</a:t>
            </a:r>
            <a:endParaRPr lang="en-US" altLang="zh-CN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5"/>
          <a:srcRect l="3223" t="8277" r="2039" b="3657"/>
          <a:stretch>
            <a:fillRect/>
          </a:stretch>
        </p:blipFill>
        <p:spPr bwMode="auto">
          <a:xfrm>
            <a:off x="1142976" y="2428868"/>
            <a:ext cx="685804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57224" y="5244"/>
            <a:ext cx="306365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0850" lvl="1" indent="-444500"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目前拾取结果示例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472" y="785794"/>
            <a:ext cx="80724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6350">
              <a:lnSpc>
                <a:spcPct val="15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目前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GeoEast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初至拾取都是在做过线性动校正的基础上进行的（可以理解为将火箭的形状两边向上拉平，越是远离中心点向上拉的越厉害）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/>
          <a:srcRect l="3223" t="8277" r="2039" b="3657"/>
          <a:stretch>
            <a:fillRect/>
          </a:stretch>
        </p:blipFill>
        <p:spPr bwMode="auto">
          <a:xfrm>
            <a:off x="1000100" y="1857364"/>
            <a:ext cx="685804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 rot="1979877">
            <a:off x="4222145" y="3560607"/>
            <a:ext cx="3782394" cy="791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0953795">
            <a:off x="6500826" y="2643182"/>
            <a:ext cx="285752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9240409">
            <a:off x="1324214" y="3743040"/>
            <a:ext cx="3782394" cy="791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0953795">
            <a:off x="2589166" y="2649179"/>
            <a:ext cx="285752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57224" y="5244"/>
            <a:ext cx="306365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0850" lvl="1" indent="-444500"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目前拾取结果示例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472" y="785794"/>
            <a:ext cx="80724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6350">
              <a:lnSpc>
                <a:spcPct val="15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目前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GeoEast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存在大量已经拾取初至的数据，足够用来建立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AI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的模型，但是存在的数据不是以图片的形式存在（如果需要可以人工转成图片），而是以初至时间的形式存在。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lvl="1" indent="6350">
              <a:lnSpc>
                <a:spcPct val="15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下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图的图片是三炮的图片（如果需要，可以将每炮抓成图片）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34" name="Picture 10" descr="C:\Users\Administrator\Desktop\初至拾取\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857496"/>
            <a:ext cx="6142119" cy="36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57224" y="5244"/>
            <a:ext cx="306365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0850" lvl="1" indent="-444500"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目前拾取结果示例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472" y="785794"/>
            <a:ext cx="8072494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6350">
              <a:lnSpc>
                <a:spcPct val="15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拾取的数据有的数据比较好如下图左，有的比较差，如下图右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34" name="Picture 10" descr="C:\Users\Administrator\Desktop\初至拾取\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500174"/>
            <a:ext cx="4997225" cy="292895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初至拾取\11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3786190"/>
            <a:ext cx="4470577" cy="26776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57224" y="5244"/>
            <a:ext cx="306365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0850" lvl="1" indent="-444500"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目前拾取结果示例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472" y="785794"/>
            <a:ext cx="807249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6350">
              <a:lnSpc>
                <a:spcPct val="15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附件中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/2/3/4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这四个图片是数据比较好的拾取结果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lvl="1" indent="6350">
              <a:lnSpc>
                <a:spcPct val="150000"/>
              </a:lnSpc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lvl="1" indent="6350">
              <a:lnSpc>
                <a:spcPct val="15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11/12/13/14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是数据相对差一些的拾取结果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2" descr="新科技园区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 bwMode="auto">
          <a:xfrm>
            <a:off x="357159" y="6215082"/>
            <a:ext cx="8501122" cy="57150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bIns="118800"/>
          <a:lstStyle/>
          <a:p>
            <a:pPr marL="179388" indent="-179388" algn="ctr">
              <a:spcBef>
                <a:spcPct val="50000"/>
              </a:spcBef>
              <a:buClr>
                <a:srgbClr val="FF0000"/>
              </a:buClr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不妥</a:t>
            </a:r>
            <a:r>
              <a:rPr lang="zh-CN" altLang="en-US" sz="2800" dirty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之处，敬请批评指正，谢谢！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34413</TotalTime>
  <Words>255</Words>
  <Application>Microsoft Office PowerPoint</Application>
  <PresentationFormat>全屏显示(4:3)</PresentationFormat>
  <Paragraphs>21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wenjiamin</dc:creator>
  <cp:lastModifiedBy>AutoBVT</cp:lastModifiedBy>
  <cp:revision>1716</cp:revision>
  <dcterms:created xsi:type="dcterms:W3CDTF">2013-07-01T07:38:06Z</dcterms:created>
  <dcterms:modified xsi:type="dcterms:W3CDTF">2018-05-28T02:47:33Z</dcterms:modified>
</cp:coreProperties>
</file>