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7" r:id="rId3"/>
    <p:sldId id="270" r:id="rId4"/>
    <p:sldId id="273" r:id="rId5"/>
    <p:sldId id="277" r:id="rId6"/>
    <p:sldId id="259" r:id="rId7"/>
    <p:sldId id="271" r:id="rId8"/>
    <p:sldId id="275" r:id="rId9"/>
    <p:sldId id="274" r:id="rId10"/>
    <p:sldId id="272" r:id="rId11"/>
    <p:sldId id="27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2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4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97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2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59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0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0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1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6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8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5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0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8687-BFC8-4BDE-9C9C-8CBEE9BB14E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2C256B-51B0-42C9-9433-34BB0CD31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lse.ac.uk/lsereviewofbooks/2016/02/18/reader-survey-what-do-you-value-about-lse-review-of-book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eam-work-png/download/1324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E3491-08C9-FB3B-4AA5-1BEB1ED95699}"/>
              </a:ext>
            </a:extLst>
          </p:cNvPr>
          <p:cNvSpPr txBox="1"/>
          <p:nvPr/>
        </p:nvSpPr>
        <p:spPr>
          <a:xfrm>
            <a:off x="407503" y="255406"/>
            <a:ext cx="1199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Random quotes generator</a:t>
            </a:r>
            <a:endParaRPr lang="en-IN" sz="5400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8DA8F-B626-8511-8A93-6CCEA649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21120768" y="-18561261"/>
            <a:ext cx="22347742" cy="11173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CCD10-791B-E95B-E0C6-562104DF84FA}"/>
              </a:ext>
            </a:extLst>
          </p:cNvPr>
          <p:cNvSpPr txBox="1"/>
          <p:nvPr/>
        </p:nvSpPr>
        <p:spPr>
          <a:xfrm flipV="1">
            <a:off x="14515683" y="533915"/>
            <a:ext cx="5363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blogs.lse.ac.uk/lsereviewofbooks/2016/02/18/reader-survey-what-do-you-value-about-lse-review-of-book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85BC7-165A-0C84-4F7B-F1B5B8DFC1BC}"/>
              </a:ext>
            </a:extLst>
          </p:cNvPr>
          <p:cNvSpPr txBox="1"/>
          <p:nvPr/>
        </p:nvSpPr>
        <p:spPr>
          <a:xfrm>
            <a:off x="765314" y="1981200"/>
            <a:ext cx="8647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A React-based web application that generates random quotes to inspire and motivate users.</a:t>
            </a:r>
            <a:endParaRPr lang="en-IN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The app allows users to share quotes on social media and customize the design and layout of the quote display.</a:t>
            </a:r>
            <a:endParaRPr lang="en-IN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7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D4F14-6145-3CC1-178F-98B6CB44A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8" r="1553" b="6948"/>
          <a:stretch/>
        </p:blipFill>
        <p:spPr>
          <a:xfrm>
            <a:off x="837399" y="2005786"/>
            <a:ext cx="7064942" cy="4712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B05A98-F02A-6467-F50A-48DF7F06A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1" t="58871" r="37029" b="31402"/>
          <a:stretch/>
        </p:blipFill>
        <p:spPr>
          <a:xfrm>
            <a:off x="1963554" y="279133"/>
            <a:ext cx="7680960" cy="55826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EE5C5A8-AAEA-7B2A-A63E-90CE79430A63}"/>
              </a:ext>
            </a:extLst>
          </p:cNvPr>
          <p:cNvSpPr/>
          <p:nvPr/>
        </p:nvSpPr>
        <p:spPr>
          <a:xfrm>
            <a:off x="4923322" y="921078"/>
            <a:ext cx="221381" cy="1001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5C1ED-8EE2-0B26-4FD6-C24FDA4F0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8" t="59638" r="34225" b="17621"/>
          <a:stretch/>
        </p:blipFill>
        <p:spPr>
          <a:xfrm>
            <a:off x="1520792" y="288758"/>
            <a:ext cx="6112042" cy="1453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4CF808-6252-3F5B-677B-250BA9E91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7" r="33210" b="40210"/>
          <a:stretch/>
        </p:blipFill>
        <p:spPr>
          <a:xfrm>
            <a:off x="635267" y="3060833"/>
            <a:ext cx="8142973" cy="3359217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FBA56A-AAE6-6848-6738-7578B502CF50}"/>
              </a:ext>
            </a:extLst>
          </p:cNvPr>
          <p:cNvSpPr/>
          <p:nvPr/>
        </p:nvSpPr>
        <p:spPr>
          <a:xfrm>
            <a:off x="5303520" y="1819175"/>
            <a:ext cx="327259" cy="111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2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2F18F0-9CB4-8E34-49C0-78449F854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2738" y="3429000"/>
            <a:ext cx="4978401" cy="3168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38914-EB4D-AE7A-22AB-AAF5DDDD4152}"/>
              </a:ext>
            </a:extLst>
          </p:cNvPr>
          <p:cNvSpPr txBox="1"/>
          <p:nvPr/>
        </p:nvSpPr>
        <p:spPr>
          <a:xfrm>
            <a:off x="453293" y="189718"/>
            <a:ext cx="8151692" cy="421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1F3864"/>
                </a:solidFill>
                <a:effectLst/>
                <a:latin typeface="Algerian" panose="04020705040A02060702" pitchFamily="82" charset="0"/>
                <a:ea typeface="Britannic"/>
                <a:cs typeface="Britannic"/>
              </a:rPr>
              <a:t>REFERENCES:</a:t>
            </a:r>
            <a:r>
              <a:rPr lang="en-IN" sz="3600" b="1" u="sng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 </a:t>
            </a:r>
            <a:endParaRPr lang="en-IN" sz="3600" u="sng" dirty="0">
              <a:solidFill>
                <a:srgbClr val="000000"/>
              </a:solidFill>
              <a:effectLst/>
              <a:latin typeface="Algerian" panose="04020705040A02060702" pitchFamily="82" charset="0"/>
              <a:ea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07000"/>
              </a:lnSpc>
              <a:spcAft>
                <a:spcPts val="790"/>
              </a:spcAft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790"/>
              </a:spcAft>
            </a:pPr>
            <a:r>
              <a:rPr lang="en-IN" sz="1800" b="1" dirty="0">
                <a:solidFill>
                  <a:srgbClr val="7B7B7B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</a:rPr>
              <a:t>We are waiting for your valuable feedback.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39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9578-718B-1B73-7F37-EC66502D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36635" cy="648677"/>
          </a:xfrm>
        </p:spPr>
        <p:txBody>
          <a:bodyPr/>
          <a:lstStyle/>
          <a:p>
            <a:r>
              <a:rPr lang="en-IN" b="1" u="sng" dirty="0"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BE24-661B-03B4-D6F1-AF0EDD75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0812"/>
            <a:ext cx="5418666" cy="395758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dirty="0">
              <a:solidFill>
                <a:srgbClr val="1F3864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400" b="1" dirty="0">
                <a:ln>
                  <a:noFill/>
                </a:ln>
                <a:solidFill>
                  <a:srgbClr val="1F3864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Anjali Jain (201500094)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400" b="1" dirty="0">
                <a:ln>
                  <a:noFill/>
                </a:ln>
                <a:solidFill>
                  <a:srgbClr val="1F3864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Naina Johri ( 201500422 )</a:t>
            </a: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59120-DB2D-B8AD-80D7-C738E64C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7293" y="609600"/>
            <a:ext cx="5103809" cy="17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CA8DC-4CFE-FA85-2869-FE375AED892E}"/>
              </a:ext>
            </a:extLst>
          </p:cNvPr>
          <p:cNvSpPr txBox="1"/>
          <p:nvPr/>
        </p:nvSpPr>
        <p:spPr>
          <a:xfrm>
            <a:off x="789354" y="731027"/>
            <a:ext cx="8614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Technology used:-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424C3-6D98-6BBD-C332-C66E1BE0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57" y="1815664"/>
            <a:ext cx="7194332" cy="2929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AD9EFD-8716-1E4F-FB45-1F6D15639CD2}"/>
              </a:ext>
            </a:extLst>
          </p:cNvPr>
          <p:cNvSpPr/>
          <p:nvPr/>
        </p:nvSpPr>
        <p:spPr>
          <a:xfrm>
            <a:off x="1866423" y="5547174"/>
            <a:ext cx="1925053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Söhne"/>
              </a:rPr>
              <a:t>mongodb</a:t>
            </a:r>
            <a:endParaRPr lang="en-US" sz="2800" b="0" i="0" dirty="0">
              <a:effectLst/>
              <a:latin typeface="Söh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78E2E-9CE7-EC40-0EE3-16E8BDC74CF9}"/>
              </a:ext>
            </a:extLst>
          </p:cNvPr>
          <p:cNvSpPr/>
          <p:nvPr/>
        </p:nvSpPr>
        <p:spPr>
          <a:xfrm>
            <a:off x="6186255" y="5547597"/>
            <a:ext cx="1436954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Söhne"/>
              </a:rPr>
              <a:t>REACT</a:t>
            </a:r>
            <a:endParaRPr lang="en-US" sz="2800" b="0" i="0" dirty="0">
              <a:effectLst/>
              <a:latin typeface="Söhn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F38EC-02B8-AD9D-1451-106C478650B5}"/>
              </a:ext>
            </a:extLst>
          </p:cNvPr>
          <p:cNvSpPr/>
          <p:nvPr/>
        </p:nvSpPr>
        <p:spPr>
          <a:xfrm>
            <a:off x="7824864" y="5547597"/>
            <a:ext cx="1925054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8DCA90-DA56-BCA3-5590-9FC1D408C186}"/>
              </a:ext>
            </a:extLst>
          </p:cNvPr>
          <p:cNvSpPr/>
          <p:nvPr/>
        </p:nvSpPr>
        <p:spPr>
          <a:xfrm>
            <a:off x="4026339" y="5552410"/>
            <a:ext cx="1925053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0" i="0" dirty="0">
              <a:effectLst/>
              <a:latin typeface="Söhne"/>
            </a:endParaRPr>
          </a:p>
          <a:p>
            <a:r>
              <a:rPr lang="en-US" sz="2800" b="0" i="0" dirty="0">
                <a:effectLst/>
                <a:latin typeface="Söhne"/>
              </a:rPr>
              <a:t>Express </a:t>
            </a:r>
            <a:r>
              <a:rPr lang="en-US" sz="2800" b="0" i="0" dirty="0" err="1">
                <a:effectLst/>
                <a:latin typeface="Söhne"/>
              </a:rPr>
              <a:t>js</a:t>
            </a:r>
            <a:endParaRPr lang="en-US" sz="2800" b="0" i="0" dirty="0">
              <a:effectLst/>
              <a:latin typeface="Söhne"/>
            </a:endParaRPr>
          </a:p>
          <a:p>
            <a:endParaRPr lang="en-US" sz="2800" b="0" i="0" dirty="0">
              <a:effectLst/>
              <a:latin typeface="Söhne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4EC8C8F-BF37-EA28-5EBD-886BAD05A5B8}"/>
              </a:ext>
            </a:extLst>
          </p:cNvPr>
          <p:cNvSpPr/>
          <p:nvPr/>
        </p:nvSpPr>
        <p:spPr>
          <a:xfrm>
            <a:off x="2957111" y="4180454"/>
            <a:ext cx="394267" cy="1296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E42CFA6-A674-C489-A2C2-2A20AD2DBB3F}"/>
              </a:ext>
            </a:extLst>
          </p:cNvPr>
          <p:cNvSpPr/>
          <p:nvPr/>
        </p:nvSpPr>
        <p:spPr>
          <a:xfrm>
            <a:off x="4579695" y="4180454"/>
            <a:ext cx="401109" cy="1296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992E91E-3E8D-320B-ED5C-54149EE95A76}"/>
              </a:ext>
            </a:extLst>
          </p:cNvPr>
          <p:cNvSpPr/>
          <p:nvPr/>
        </p:nvSpPr>
        <p:spPr>
          <a:xfrm>
            <a:off x="6201822" y="4243121"/>
            <a:ext cx="401109" cy="1233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F8397FD-4CEB-CFFE-8FD7-E43C86A5BF8B}"/>
              </a:ext>
            </a:extLst>
          </p:cNvPr>
          <p:cNvSpPr/>
          <p:nvPr/>
        </p:nvSpPr>
        <p:spPr>
          <a:xfrm>
            <a:off x="7923343" y="4243121"/>
            <a:ext cx="401109" cy="1233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91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F11E7-7E89-842A-2A7A-1B26D100A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60241" r="18528" b="9639"/>
          <a:stretch/>
        </p:blipFill>
        <p:spPr>
          <a:xfrm>
            <a:off x="750770" y="2781701"/>
            <a:ext cx="7796464" cy="1925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0770A-1C3D-E580-6492-66DF087B8F38}"/>
              </a:ext>
            </a:extLst>
          </p:cNvPr>
          <p:cNvSpPr txBox="1"/>
          <p:nvPr/>
        </p:nvSpPr>
        <p:spPr>
          <a:xfrm>
            <a:off x="972152" y="836905"/>
            <a:ext cx="666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Navigation Bar:-</a:t>
            </a:r>
          </a:p>
        </p:txBody>
      </p:sp>
    </p:spTree>
    <p:extLst>
      <p:ext uri="{BB962C8B-B14F-4D97-AF65-F5344CB8AC3E}">
        <p14:creationId xmlns:p14="http://schemas.microsoft.com/office/powerpoint/2010/main" val="5769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AC7E1-934D-A2F7-A9A3-9C89439DF3EB}"/>
              </a:ext>
            </a:extLst>
          </p:cNvPr>
          <p:cNvSpPr txBox="1"/>
          <p:nvPr/>
        </p:nvSpPr>
        <p:spPr>
          <a:xfrm>
            <a:off x="385011" y="1607419"/>
            <a:ext cx="8431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page includes a navigation bar with links to various sections of the website</a:t>
            </a:r>
          </a:p>
          <a:p>
            <a:r>
              <a:rPr lang="en-US" dirty="0"/>
              <a:t>Like: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Anime list</a:t>
            </a:r>
          </a:p>
          <a:p>
            <a:r>
              <a:rPr lang="en-US" dirty="0"/>
              <a:t>Description </a:t>
            </a:r>
          </a:p>
          <a:p>
            <a:endParaRPr lang="en-US" dirty="0"/>
          </a:p>
          <a:p>
            <a:r>
              <a:rPr lang="en-US" dirty="0"/>
              <a:t>a large and eye-catching quote that is randomly generated, information about the author, buttons to share the quote on social media, a search bar to search for quotes, and a list of popular categories.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use of React ensures a seamless and responsive user experience with fast loading times and smooth transitions between different sections of the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3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>
            <a:extLst>
              <a:ext uri="{FF2B5EF4-FFF2-40B4-BE49-F238E27FC236}">
                <a16:creationId xmlns:a16="http://schemas.microsoft.com/office/drawing/2014/main" id="{EDA72D1D-F642-6C1B-263F-E2BCF662ACF8}"/>
              </a:ext>
            </a:extLst>
          </p:cNvPr>
          <p:cNvSpPr txBox="1"/>
          <p:nvPr/>
        </p:nvSpPr>
        <p:spPr>
          <a:xfrm>
            <a:off x="972152" y="836905"/>
            <a:ext cx="3984118" cy="85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HOME page:-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2DF1-E086-70E1-76C8-4FACA108D3A0}"/>
              </a:ext>
            </a:extLst>
          </p:cNvPr>
          <p:cNvSpPr txBox="1"/>
          <p:nvPr/>
        </p:nvSpPr>
        <p:spPr>
          <a:xfrm>
            <a:off x="789354" y="2618072"/>
            <a:ext cx="750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homepage of this random quotes generator using React is designed to provide a simple and intuitive user interface that allows users to quickly generate and explore a wide variety of inspiring and thought-provoking quotes.</a:t>
            </a:r>
          </a:p>
          <a:p>
            <a:endParaRPr lang="en-US" dirty="0"/>
          </a:p>
          <a:p>
            <a:r>
              <a:rPr lang="en-US" dirty="0"/>
              <a:t>At the top of the page, users will find a clean and modern navigation bar that includes the logo of the website and links to various sections of the website, such as "Generate", “</a:t>
            </a:r>
            <a:r>
              <a:rPr lang="en-US" dirty="0" err="1"/>
              <a:t>Download",and</a:t>
            </a:r>
            <a:r>
              <a:rPr lang="en-US" dirty="0"/>
              <a:t> “create".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13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5C1ED-8EE2-0B26-4FD6-C24FDA4F0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14307" r="18528" b="7229"/>
          <a:stretch/>
        </p:blipFill>
        <p:spPr>
          <a:xfrm>
            <a:off x="644894" y="654517"/>
            <a:ext cx="7883090" cy="50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0FD6C-B7F9-D47D-CD35-2A706A1D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9" t="50301" r="18528" b="38404"/>
          <a:stretch/>
        </p:blipFill>
        <p:spPr>
          <a:xfrm>
            <a:off x="4186989" y="336884"/>
            <a:ext cx="4908885" cy="721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0FE57-A519-8457-360C-BD484C8589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81" r="71116" b="-371"/>
          <a:stretch/>
        </p:blipFill>
        <p:spPr>
          <a:xfrm>
            <a:off x="856648" y="2483319"/>
            <a:ext cx="5784784" cy="4200824"/>
          </a:xfrm>
          <a:prstGeom prst="rect">
            <a:avLst/>
          </a:prstGeom>
        </p:spPr>
      </p:pic>
      <p:sp>
        <p:nvSpPr>
          <p:cNvPr id="6" name="Arrow: Left-Up 5">
            <a:extLst>
              <a:ext uri="{FF2B5EF4-FFF2-40B4-BE49-F238E27FC236}">
                <a16:creationId xmlns:a16="http://schemas.microsoft.com/office/drawing/2014/main" id="{A2B291C2-1F5A-7749-B599-8D7EF1288737}"/>
              </a:ext>
            </a:extLst>
          </p:cNvPr>
          <p:cNvSpPr/>
          <p:nvPr/>
        </p:nvSpPr>
        <p:spPr>
          <a:xfrm>
            <a:off x="5260206" y="943276"/>
            <a:ext cx="1145407" cy="420082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5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CF933-6248-9F56-9643-0FFD2CAFE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3" t="10431" r="28146" b="12774"/>
          <a:stretch/>
        </p:blipFill>
        <p:spPr>
          <a:xfrm>
            <a:off x="3166711" y="1886552"/>
            <a:ext cx="4822257" cy="4889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4829E-8F0E-69A5-23CD-E28C22A0BA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9" t="50301" r="18528" b="38404"/>
          <a:stretch/>
        </p:blipFill>
        <p:spPr>
          <a:xfrm>
            <a:off x="4186989" y="336884"/>
            <a:ext cx="4908885" cy="721896"/>
          </a:xfrm>
          <a:prstGeom prst="rect">
            <a:avLst/>
          </a:prstGeom>
        </p:spPr>
      </p:pic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5D73447-5FCC-3DEA-B5D5-613DFF8049AA}"/>
              </a:ext>
            </a:extLst>
          </p:cNvPr>
          <p:cNvSpPr/>
          <p:nvPr/>
        </p:nvSpPr>
        <p:spPr>
          <a:xfrm>
            <a:off x="6971899" y="914400"/>
            <a:ext cx="593558" cy="972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77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253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Agency FB</vt:lpstr>
      <vt:lpstr>Algerian</vt:lpstr>
      <vt:lpstr>Arial</vt:lpstr>
      <vt:lpstr>Bahnschrift SemiLight Condensed</vt:lpstr>
      <vt:lpstr>Calibri</vt:lpstr>
      <vt:lpstr>Cooper Black</vt:lpstr>
      <vt:lpstr>Söhne</vt:lpstr>
      <vt:lpstr>Trebuchet MS</vt:lpstr>
      <vt:lpstr>Wingdings 3</vt:lpstr>
      <vt:lpstr>Facet</vt:lpstr>
      <vt:lpstr>PowerPoint Presentation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anjalikosi02@gmail.com</dc:creator>
  <cp:lastModifiedBy>Anjali Jain</cp:lastModifiedBy>
  <cp:revision>7</cp:revision>
  <dcterms:created xsi:type="dcterms:W3CDTF">2022-07-25T04:35:22Z</dcterms:created>
  <dcterms:modified xsi:type="dcterms:W3CDTF">2023-05-01T12:31:35Z</dcterms:modified>
</cp:coreProperties>
</file>