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8" r:id="rId2"/>
    <p:sldId id="257" r:id="rId3"/>
    <p:sldId id="270" r:id="rId4"/>
    <p:sldId id="259" r:id="rId5"/>
    <p:sldId id="271" r:id="rId6"/>
    <p:sldId id="269" r:id="rId7"/>
    <p:sldId id="272" r:id="rId8"/>
    <p:sldId id="273" r:id="rId9"/>
    <p:sldId id="274" r:id="rId10"/>
    <p:sldId id="262"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8B8687-BFC8-4BDE-9C9C-8CBEE9BB14E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215562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8B8687-BFC8-4BDE-9C9C-8CBEE9BB14E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613449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8B8687-BFC8-4BDE-9C9C-8CBEE9BB14E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88972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8B8687-BFC8-4BDE-9C9C-8CBEE9BB14E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3762823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8B8687-BFC8-4BDE-9C9C-8CBEE9BB14E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5595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8B8687-BFC8-4BDE-9C9C-8CBEE9BB14E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1860901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8B8687-BFC8-4BDE-9C9C-8CBEE9BB14E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335918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8B8687-BFC8-4BDE-9C9C-8CBEE9BB14E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127850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8B8687-BFC8-4BDE-9C9C-8CBEE9BB14E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376981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8B8687-BFC8-4BDE-9C9C-8CBEE9BB14E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403044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8B8687-BFC8-4BDE-9C9C-8CBEE9BB14EF}"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96455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8B8687-BFC8-4BDE-9C9C-8CBEE9BB14EF}" type="datetimeFigureOut">
              <a:rPr lang="en-IN" smtClean="0"/>
              <a:t>26-04-2023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110216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8B8687-BFC8-4BDE-9C9C-8CBEE9BB14EF}" type="datetimeFigureOut">
              <a:rPr lang="en-IN" smtClean="0"/>
              <a:t>26-04-2023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175583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B8687-BFC8-4BDE-9C9C-8CBEE9BB14EF}" type="datetimeFigureOut">
              <a:rPr lang="en-IN" smtClean="0"/>
              <a:t>26-04-2023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544455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8B8687-BFC8-4BDE-9C9C-8CBEE9BB14EF}"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192890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8B8687-BFC8-4BDE-9C9C-8CBEE9BB14EF}"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2C256B-51B0-42C9-9433-34BB0CD3108C}" type="slidenum">
              <a:rPr lang="en-IN" smtClean="0"/>
              <a:t>‹#›</a:t>
            </a:fld>
            <a:endParaRPr lang="en-IN"/>
          </a:p>
        </p:txBody>
      </p:sp>
    </p:spTree>
    <p:extLst>
      <p:ext uri="{BB962C8B-B14F-4D97-AF65-F5344CB8AC3E}">
        <p14:creationId xmlns:p14="http://schemas.microsoft.com/office/powerpoint/2010/main" val="148968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8B8687-BFC8-4BDE-9C9C-8CBEE9BB14EF}" type="datetimeFigureOut">
              <a:rPr lang="en-IN" smtClean="0"/>
              <a:t>26-04-2023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2C256B-51B0-42C9-9433-34BB0CD3108C}" type="slidenum">
              <a:rPr lang="en-IN" smtClean="0"/>
              <a:t>‹#›</a:t>
            </a:fld>
            <a:endParaRPr lang="en-IN"/>
          </a:p>
        </p:txBody>
      </p:sp>
    </p:spTree>
    <p:extLst>
      <p:ext uri="{BB962C8B-B14F-4D97-AF65-F5344CB8AC3E}">
        <p14:creationId xmlns:p14="http://schemas.microsoft.com/office/powerpoint/2010/main" val="389983177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s.lse.ac.uk/lsereviewofbooks/2016/02/18/reader-survey-what-do-you-value-about-lse-review-of-books/"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pngall.com/team-work-png/download/13247"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7E3491-08C9-FB3B-4AA5-1BEB1ED95699}"/>
              </a:ext>
            </a:extLst>
          </p:cNvPr>
          <p:cNvSpPr txBox="1"/>
          <p:nvPr/>
        </p:nvSpPr>
        <p:spPr>
          <a:xfrm>
            <a:off x="407504" y="255406"/>
            <a:ext cx="5688496" cy="1323439"/>
          </a:xfrm>
          <a:prstGeom prst="rect">
            <a:avLst/>
          </a:prstGeom>
          <a:noFill/>
        </p:spPr>
        <p:txBody>
          <a:bodyPr wrap="square" rtlCol="0">
            <a:spAutoFit/>
          </a:bodyPr>
          <a:lstStyle/>
          <a:p>
            <a:r>
              <a:rPr lang="en-US" sz="8000" u="sng" dirty="0">
                <a:solidFill>
                  <a:schemeClr val="accent1">
                    <a:lumMod val="50000"/>
                  </a:schemeClr>
                </a:solidFill>
                <a:latin typeface="Algerian" panose="04020705040A02060702" pitchFamily="82" charset="0"/>
              </a:rPr>
              <a:t>M</a:t>
            </a:r>
            <a:r>
              <a:rPr lang="en-IN" sz="8000" u="sng" dirty="0" err="1">
                <a:solidFill>
                  <a:schemeClr val="accent1">
                    <a:lumMod val="50000"/>
                  </a:schemeClr>
                </a:solidFill>
                <a:latin typeface="Algerian" panose="04020705040A02060702" pitchFamily="82" charset="0"/>
              </a:rPr>
              <a:t>ovie</a:t>
            </a:r>
            <a:r>
              <a:rPr lang="en-IN" sz="8000" u="sng" dirty="0">
                <a:solidFill>
                  <a:schemeClr val="accent1">
                    <a:lumMod val="50000"/>
                  </a:schemeClr>
                </a:solidFill>
                <a:latin typeface="Algerian" panose="04020705040A02060702" pitchFamily="82" charset="0"/>
              </a:rPr>
              <a:t> app</a:t>
            </a:r>
          </a:p>
        </p:txBody>
      </p:sp>
      <p:pic>
        <p:nvPicPr>
          <p:cNvPr id="11" name="Picture 10">
            <a:extLst>
              <a:ext uri="{FF2B5EF4-FFF2-40B4-BE49-F238E27FC236}">
                <a16:creationId xmlns:a16="http://schemas.microsoft.com/office/drawing/2014/main" id="{6258DA8F-B626-8511-8A93-6CCEA649709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V="1">
            <a:off x="21120768" y="-18561261"/>
            <a:ext cx="22347742" cy="11173871"/>
          </a:xfrm>
          <a:prstGeom prst="rect">
            <a:avLst/>
          </a:prstGeom>
        </p:spPr>
      </p:pic>
      <p:sp>
        <p:nvSpPr>
          <p:cNvPr id="12" name="TextBox 11">
            <a:extLst>
              <a:ext uri="{FF2B5EF4-FFF2-40B4-BE49-F238E27FC236}">
                <a16:creationId xmlns:a16="http://schemas.microsoft.com/office/drawing/2014/main" id="{0ACCCD10-791B-E95B-E0C6-562104DF84FA}"/>
              </a:ext>
            </a:extLst>
          </p:cNvPr>
          <p:cNvSpPr txBox="1"/>
          <p:nvPr/>
        </p:nvSpPr>
        <p:spPr>
          <a:xfrm flipV="1">
            <a:off x="14515683" y="533915"/>
            <a:ext cx="5363570" cy="230832"/>
          </a:xfrm>
          <a:prstGeom prst="rect">
            <a:avLst/>
          </a:prstGeom>
          <a:noFill/>
        </p:spPr>
        <p:txBody>
          <a:bodyPr wrap="square" rtlCol="0">
            <a:spAutoFit/>
          </a:bodyPr>
          <a:lstStyle/>
          <a:p>
            <a:r>
              <a:rPr lang="en-IN" sz="900">
                <a:hlinkClick r:id="rId3" tooltip="https://blogs.lse.ac.uk/lsereviewofbooks/2016/02/18/reader-survey-what-do-you-value-about-lse-review-of-books/"/>
              </a:rPr>
              <a:t>This Photo</a:t>
            </a:r>
            <a:r>
              <a:rPr lang="en-IN" sz="900"/>
              <a:t> by Unknown Author is licensed under </a:t>
            </a:r>
            <a:r>
              <a:rPr lang="en-IN" sz="900">
                <a:hlinkClick r:id="rId4" tooltip="https://creativecommons.org/licenses/by-nc-nd/3.0/"/>
              </a:rPr>
              <a:t>CC BY-NC-ND</a:t>
            </a:r>
            <a:endParaRPr lang="en-IN" sz="900"/>
          </a:p>
        </p:txBody>
      </p:sp>
      <p:sp>
        <p:nvSpPr>
          <p:cNvPr id="17" name="TextBox 16">
            <a:extLst>
              <a:ext uri="{FF2B5EF4-FFF2-40B4-BE49-F238E27FC236}">
                <a16:creationId xmlns:a16="http://schemas.microsoft.com/office/drawing/2014/main" id="{B8D85BC7-165A-0C84-4F7B-F1B5B8DFC1BC}"/>
              </a:ext>
            </a:extLst>
          </p:cNvPr>
          <p:cNvSpPr txBox="1"/>
          <p:nvPr/>
        </p:nvSpPr>
        <p:spPr>
          <a:xfrm>
            <a:off x="778044" y="1981200"/>
            <a:ext cx="8165430" cy="3693319"/>
          </a:xfrm>
          <a:prstGeom prst="rect">
            <a:avLst/>
          </a:prstGeom>
          <a:noFill/>
        </p:spPr>
        <p:txBody>
          <a:bodyPr wrap="square" rtlCol="0">
            <a:spAutoFit/>
          </a:bodyPr>
          <a:lstStyle/>
          <a:p>
            <a:endParaRPr lang="en-IN" dirty="0">
              <a:latin typeface="Bahnschrift SemiLight Condensed" panose="020B0502040204020203"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Discover and stream your favorite movies  with ease using our user-friendly movie app </a:t>
            </a:r>
            <a:endParaRPr lang="en-IN" dirty="0">
              <a:latin typeface="Calibri" panose="020F0502020204030204" pitchFamily="34" charset="0"/>
              <a:cs typeface="Times New Roman" panose="02020603050405020304" pitchFamily="18" charset="0"/>
            </a:endParaRPr>
          </a:p>
          <a:p>
            <a:endParaRPr lang="en-IN" dirty="0">
              <a:latin typeface="Calibri" panose="020F0502020204030204" pitchFamily="34" charset="0"/>
              <a:cs typeface="Times New Roman" panose="02020603050405020304" pitchFamily="18" charset="0"/>
            </a:endParaRPr>
          </a:p>
          <a:p>
            <a:endParaRPr lang="en-IN" dirty="0">
              <a:latin typeface="Calibri" panose="020F0502020204030204" pitchFamily="34" charset="0"/>
              <a:cs typeface="Times New Roman" panose="02020603050405020304" pitchFamily="18" charset="0"/>
            </a:endParaRPr>
          </a:p>
          <a:p>
            <a:r>
              <a:rPr lang="en-IN" dirty="0">
                <a:latin typeface="Calibri" panose="020F0502020204030204" pitchFamily="34" charset="0"/>
                <a:cs typeface="Times New Roman" panose="02020603050405020304" pitchFamily="18" charset="0"/>
              </a:rPr>
              <a:t>Live link:</a:t>
            </a:r>
          </a:p>
          <a:p>
            <a:r>
              <a:rPr lang="en-IN" dirty="0">
                <a:latin typeface="Calibri" panose="020F0502020204030204" pitchFamily="34" charset="0"/>
                <a:cs typeface="Times New Roman" panose="02020603050405020304" pitchFamily="18" charset="0"/>
              </a:rPr>
              <a:t>https://github.com/nainajohri95/Movie-App</a:t>
            </a:r>
          </a:p>
          <a:p>
            <a:endParaRPr lang="en-IN" dirty="0">
              <a:latin typeface="Calibri" panose="020F0502020204030204" pitchFamily="34" charset="0"/>
              <a:cs typeface="Times New Roman" panose="02020603050405020304" pitchFamily="18" charset="0"/>
            </a:endParaRPr>
          </a:p>
          <a:p>
            <a:endParaRPr lang="en-IN" dirty="0">
              <a:latin typeface="Calibri" panose="020F0502020204030204" pitchFamily="34" charset="0"/>
              <a:cs typeface="Times New Roman" panose="02020603050405020304" pitchFamily="18" charset="0"/>
            </a:endParaRPr>
          </a:p>
          <a:p>
            <a:endParaRPr lang="en-IN" dirty="0">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67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Box 131">
            <a:extLst>
              <a:ext uri="{FF2B5EF4-FFF2-40B4-BE49-F238E27FC236}">
                <a16:creationId xmlns:a16="http://schemas.microsoft.com/office/drawing/2014/main" id="{A81FEB73-746E-B27F-2202-9BB49512F9E7}"/>
              </a:ext>
            </a:extLst>
          </p:cNvPr>
          <p:cNvSpPr txBox="1"/>
          <p:nvPr/>
        </p:nvSpPr>
        <p:spPr>
          <a:xfrm>
            <a:off x="539261" y="304798"/>
            <a:ext cx="7190154" cy="646331"/>
          </a:xfrm>
          <a:prstGeom prst="rect">
            <a:avLst/>
          </a:prstGeom>
          <a:noFill/>
        </p:spPr>
        <p:txBody>
          <a:bodyPr wrap="square" rtlCol="0">
            <a:spAutoFit/>
          </a:bodyPr>
          <a:lstStyle/>
          <a:p>
            <a:r>
              <a:rPr lang="en-IN" sz="3600" u="sng" dirty="0">
                <a:solidFill>
                  <a:schemeClr val="accent1">
                    <a:lumMod val="75000"/>
                  </a:schemeClr>
                </a:solidFill>
                <a:latin typeface="Algerian" panose="04020705040A02060702" pitchFamily="82" charset="0"/>
              </a:rPr>
              <a:t>About us:-</a:t>
            </a:r>
          </a:p>
        </p:txBody>
      </p:sp>
      <p:sp>
        <p:nvSpPr>
          <p:cNvPr id="8" name="TextBox 7">
            <a:extLst>
              <a:ext uri="{FF2B5EF4-FFF2-40B4-BE49-F238E27FC236}">
                <a16:creationId xmlns:a16="http://schemas.microsoft.com/office/drawing/2014/main" id="{EE4EEFC8-4B62-4CFA-B5F7-269E02191D9D}"/>
              </a:ext>
            </a:extLst>
          </p:cNvPr>
          <p:cNvSpPr txBox="1"/>
          <p:nvPr/>
        </p:nvSpPr>
        <p:spPr>
          <a:xfrm>
            <a:off x="539261" y="2184935"/>
            <a:ext cx="8537362" cy="4431983"/>
          </a:xfrm>
          <a:prstGeom prst="rect">
            <a:avLst/>
          </a:prstGeom>
          <a:noFill/>
        </p:spPr>
        <p:txBody>
          <a:bodyPr wrap="square" rtlCol="0">
            <a:spAutoFit/>
          </a:bodyPr>
          <a:lstStyle/>
          <a:p>
            <a:r>
              <a:rPr lang="en-US" dirty="0"/>
              <a:t>Our movie app was a collaborative effort between three front-end developers –</a:t>
            </a:r>
          </a:p>
          <a:p>
            <a:endParaRPr lang="en-US" dirty="0"/>
          </a:p>
          <a:p>
            <a:r>
              <a:rPr lang="en-US" sz="2000" b="1" dirty="0"/>
              <a:t> </a:t>
            </a:r>
            <a:r>
              <a:rPr lang="en-US" sz="2000" b="1" dirty="0">
                <a:latin typeface="Algerian" panose="04020705040A02060702" pitchFamily="82" charset="0"/>
              </a:rPr>
              <a:t>Naina Johri</a:t>
            </a:r>
          </a:p>
          <a:p>
            <a:endParaRPr lang="en-US" sz="2000" b="1" dirty="0">
              <a:latin typeface="Algerian" panose="04020705040A02060702" pitchFamily="82" charset="0"/>
            </a:endParaRPr>
          </a:p>
          <a:p>
            <a:r>
              <a:rPr lang="en-US" sz="2000" b="1" dirty="0">
                <a:latin typeface="Algerian" panose="04020705040A02060702" pitchFamily="82" charset="0"/>
              </a:rPr>
              <a:t> Anjali Jain </a:t>
            </a:r>
          </a:p>
          <a:p>
            <a:endParaRPr lang="en-US" sz="2000" b="1" dirty="0">
              <a:latin typeface="Algerian" panose="04020705040A02060702" pitchFamily="82" charset="0"/>
            </a:endParaRPr>
          </a:p>
          <a:p>
            <a:r>
              <a:rPr lang="en-US" sz="2000" b="1" dirty="0">
                <a:latin typeface="Algerian" panose="04020705040A02060702" pitchFamily="82" charset="0"/>
              </a:rPr>
              <a:t> Anjali Kumari</a:t>
            </a:r>
          </a:p>
          <a:p>
            <a:endParaRPr lang="en-US" sz="2000" b="1" dirty="0">
              <a:latin typeface="Algerian" panose="04020705040A02060702" pitchFamily="82" charset="0"/>
            </a:endParaRPr>
          </a:p>
          <a:p>
            <a:r>
              <a:rPr lang="en-US" dirty="0"/>
              <a:t> we all three are currently in their third year of </a:t>
            </a:r>
            <a:r>
              <a:rPr lang="en-US" dirty="0" err="1"/>
              <a:t>B.Tech</a:t>
            </a:r>
            <a:r>
              <a:rPr lang="en-US" dirty="0"/>
              <a:t> in Computer Science at GLA University, Mathura. They have a strong foundation in web development and are well-versed in modern front-end technologies such as React, HTML, CSS, and JavaScript. With a keen eye for design and a passion for creating engaging user experiences, our team of developers worked tirelessly to create a dynamic and user-friendly movie app. Their dedication and expertise were instrumental in bringing our vision to life, and we're proud to have them on our team.</a:t>
            </a:r>
            <a:endParaRPr lang="en-IN" dirty="0"/>
          </a:p>
        </p:txBody>
      </p:sp>
    </p:spTree>
    <p:extLst>
      <p:ext uri="{BB962C8B-B14F-4D97-AF65-F5344CB8AC3E}">
        <p14:creationId xmlns:p14="http://schemas.microsoft.com/office/powerpoint/2010/main" val="38459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2F18F0-9CB4-8E34-49C0-78449F854FE1}"/>
              </a:ext>
            </a:extLst>
          </p:cNvPr>
          <p:cNvPicPr/>
          <p:nvPr/>
        </p:nvPicPr>
        <p:blipFill>
          <a:blip r:embed="rId2"/>
          <a:stretch>
            <a:fillRect/>
          </a:stretch>
        </p:blipFill>
        <p:spPr>
          <a:xfrm>
            <a:off x="4032738" y="3429000"/>
            <a:ext cx="4978401" cy="3168944"/>
          </a:xfrm>
          <a:prstGeom prst="rect">
            <a:avLst/>
          </a:prstGeom>
        </p:spPr>
      </p:pic>
      <p:sp>
        <p:nvSpPr>
          <p:cNvPr id="3" name="TextBox 2">
            <a:extLst>
              <a:ext uri="{FF2B5EF4-FFF2-40B4-BE49-F238E27FC236}">
                <a16:creationId xmlns:a16="http://schemas.microsoft.com/office/drawing/2014/main" id="{0AB38914-EB4D-AE7A-22AB-AAF5DDDD4152}"/>
              </a:ext>
            </a:extLst>
          </p:cNvPr>
          <p:cNvSpPr txBox="1"/>
          <p:nvPr/>
        </p:nvSpPr>
        <p:spPr>
          <a:xfrm>
            <a:off x="453293" y="189718"/>
            <a:ext cx="8151692" cy="4214231"/>
          </a:xfrm>
          <a:prstGeom prst="rect">
            <a:avLst/>
          </a:prstGeom>
          <a:noFill/>
        </p:spPr>
        <p:txBody>
          <a:bodyPr wrap="square" rtlCol="0">
            <a:spAutoFit/>
          </a:bodyPr>
          <a:lstStyle/>
          <a:p>
            <a:r>
              <a:rPr lang="en-IN" sz="3600" b="1" u="sng" dirty="0">
                <a:solidFill>
                  <a:srgbClr val="1F3864"/>
                </a:solidFill>
                <a:effectLst/>
                <a:latin typeface="Algerian" panose="04020705040A02060702" pitchFamily="82" charset="0"/>
                <a:ea typeface="Britannic"/>
                <a:cs typeface="Britannic"/>
              </a:rPr>
              <a:t>REFERENCES:</a:t>
            </a:r>
            <a:r>
              <a:rPr lang="en-IN" sz="3600" b="1" u="sng" dirty="0">
                <a:solidFill>
                  <a:srgbClr val="000000"/>
                </a:solidFill>
                <a:effectLst/>
                <a:latin typeface="Algerian" panose="04020705040A02060702" pitchFamily="82" charset="0"/>
                <a:ea typeface="Calibri" panose="020F0502020204030204" pitchFamily="34" charset="0"/>
              </a:rPr>
              <a:t> </a:t>
            </a:r>
            <a:endParaRPr lang="en-IN" sz="3600" u="sng" dirty="0">
              <a:solidFill>
                <a:srgbClr val="000000"/>
              </a:solidFill>
              <a:effectLst/>
              <a:latin typeface="Algerian" panose="04020705040A02060702" pitchFamily="82" charset="0"/>
              <a:ea typeface="Calibri" panose="020F0502020204030204" pitchFamily="34" charset="0"/>
            </a:endParaRPr>
          </a:p>
          <a:p>
            <a:endParaRPr lang="en-IN" dirty="0"/>
          </a:p>
          <a:p>
            <a:endParaRPr lang="en-IN" dirty="0"/>
          </a:p>
          <a:p>
            <a:endParaRPr lang="en-IN" dirty="0"/>
          </a:p>
          <a:p>
            <a:endParaRPr lang="en-IN" dirty="0"/>
          </a:p>
          <a:p>
            <a:pPr>
              <a:lnSpc>
                <a:spcPct val="107000"/>
              </a:lnSpc>
              <a:spcAft>
                <a:spcPts val="790"/>
              </a:spcAft>
            </a:pP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790"/>
              </a:spcAft>
            </a:pPr>
            <a:r>
              <a:rPr lang="en-IN" sz="1800" b="1" dirty="0">
                <a:solidFill>
                  <a:srgbClr val="7B7B7B"/>
                </a:solidFill>
                <a:effectLst/>
                <a:latin typeface="Cooper Black" panose="0208090404030B020404" pitchFamily="18" charset="0"/>
                <a:ea typeface="Calibri" panose="020F0502020204030204" pitchFamily="34" charset="0"/>
              </a:rPr>
              <a:t>We are waiting for your valuable feedback.</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a:p>
            <a:endParaRPr lang="en-IN" dirty="0"/>
          </a:p>
          <a:p>
            <a:endParaRPr lang="en-IN" dirty="0"/>
          </a:p>
          <a:p>
            <a:endParaRPr lang="en-IN" dirty="0"/>
          </a:p>
          <a:p>
            <a:endParaRPr lang="en-IN" dirty="0"/>
          </a:p>
          <a:p>
            <a:r>
              <a:rPr lang="en-IN" dirty="0"/>
              <a:t> </a:t>
            </a:r>
          </a:p>
        </p:txBody>
      </p:sp>
    </p:spTree>
    <p:extLst>
      <p:ext uri="{BB962C8B-B14F-4D97-AF65-F5344CB8AC3E}">
        <p14:creationId xmlns:p14="http://schemas.microsoft.com/office/powerpoint/2010/main" val="82939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9578-718B-1B73-7F37-EC66502DC935}"/>
              </a:ext>
            </a:extLst>
          </p:cNvPr>
          <p:cNvSpPr>
            <a:spLocks noGrp="1"/>
          </p:cNvSpPr>
          <p:nvPr>
            <p:ph type="title"/>
          </p:nvPr>
        </p:nvSpPr>
        <p:spPr>
          <a:xfrm>
            <a:off x="677334" y="609600"/>
            <a:ext cx="7536635" cy="648677"/>
          </a:xfrm>
        </p:spPr>
        <p:txBody>
          <a:bodyPr/>
          <a:lstStyle/>
          <a:p>
            <a:r>
              <a:rPr lang="en-IN" b="1" u="sng" dirty="0">
                <a:latin typeface="Algerian" panose="04020705040A02060702" pitchFamily="82" charset="0"/>
              </a:rPr>
              <a:t>Team members</a:t>
            </a:r>
          </a:p>
        </p:txBody>
      </p:sp>
      <p:sp>
        <p:nvSpPr>
          <p:cNvPr id="3" name="Content Placeholder 2">
            <a:extLst>
              <a:ext uri="{FF2B5EF4-FFF2-40B4-BE49-F238E27FC236}">
                <a16:creationId xmlns:a16="http://schemas.microsoft.com/office/drawing/2014/main" id="{E228BE24-661B-03B4-D6F1-AF0EDD7573A5}"/>
              </a:ext>
            </a:extLst>
          </p:cNvPr>
          <p:cNvSpPr>
            <a:spLocks noGrp="1"/>
          </p:cNvSpPr>
          <p:nvPr>
            <p:ph idx="1"/>
          </p:nvPr>
        </p:nvSpPr>
        <p:spPr>
          <a:xfrm>
            <a:off x="677334" y="2290812"/>
            <a:ext cx="5418666" cy="3957587"/>
          </a:xfrm>
        </p:spPr>
        <p:txBody>
          <a:bodyPr>
            <a:normAutofit/>
          </a:bodyPr>
          <a:lstStyle/>
          <a:p>
            <a:pPr marL="0" indent="0">
              <a:lnSpc>
                <a:spcPct val="107000"/>
              </a:lnSpc>
              <a:spcAft>
                <a:spcPts val="800"/>
              </a:spcAft>
              <a:buNone/>
            </a:pPr>
            <a:endParaRPr lang="en-IN" sz="2000" b="1" dirty="0">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400" b="1" dirty="0">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 Anjali Jain (201500094)  </a:t>
            </a:r>
          </a:p>
          <a:p>
            <a:pPr>
              <a:lnSpc>
                <a:spcPct val="107000"/>
              </a:lnSpc>
              <a:spcAft>
                <a:spcPts val="800"/>
              </a:spcAft>
            </a:pPr>
            <a:r>
              <a:rPr lang="en-IN" sz="3400" b="1" dirty="0">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Naina Johri ( 201500422 )</a:t>
            </a:r>
            <a:endParaRPr lang="en-IN" sz="3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400" b="1" dirty="0">
                <a:ln>
                  <a:noFill/>
                </a:ln>
                <a:solidFill>
                  <a:srgbClr val="1F3864"/>
                </a:solidFill>
                <a:effectLst>
                  <a:outerShdw blurRad="38100" dist="19050" dir="2700000" algn="tl">
                    <a:schemeClr val="dk1">
                      <a:alpha val="40000"/>
                    </a:schemeClr>
                  </a:outerShdw>
                </a:effectLst>
                <a:latin typeface="Agency FB" panose="020B0503020202020204" pitchFamily="34" charset="0"/>
                <a:ea typeface="Calibri" panose="020F0502020204030204" pitchFamily="34" charset="0"/>
                <a:cs typeface="Times New Roman" panose="02020603050405020304" pitchFamily="18" charset="0"/>
              </a:rPr>
              <a:t>Anjali Kumari ( 201500095 )                      </a:t>
            </a:r>
          </a:p>
          <a:p>
            <a:pPr marL="0" indent="0">
              <a:lnSpc>
                <a:spcPct val="107000"/>
              </a:lnSpc>
              <a:spcAft>
                <a:spcPts val="800"/>
              </a:spcAft>
              <a:buNone/>
            </a:pPr>
            <a:endParaRPr lang="en-IN" sz="3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3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9" name="Picture 8">
            <a:extLst>
              <a:ext uri="{FF2B5EF4-FFF2-40B4-BE49-F238E27FC236}">
                <a16:creationId xmlns:a16="http://schemas.microsoft.com/office/drawing/2014/main" id="{7D459120-DB2D-B8AD-80D7-C738E64CF12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57293" y="609600"/>
            <a:ext cx="5103809" cy="1781907"/>
          </a:xfrm>
          <a:prstGeom prst="rect">
            <a:avLst/>
          </a:prstGeom>
        </p:spPr>
      </p:pic>
    </p:spTree>
    <p:extLst>
      <p:ext uri="{BB962C8B-B14F-4D97-AF65-F5344CB8AC3E}">
        <p14:creationId xmlns:p14="http://schemas.microsoft.com/office/powerpoint/2010/main" val="236383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2CA8DC-4CFE-FA85-2869-FE375AED892E}"/>
              </a:ext>
            </a:extLst>
          </p:cNvPr>
          <p:cNvSpPr txBox="1"/>
          <p:nvPr/>
        </p:nvSpPr>
        <p:spPr>
          <a:xfrm>
            <a:off x="789354" y="731027"/>
            <a:ext cx="8614528" cy="830997"/>
          </a:xfrm>
          <a:prstGeom prst="rect">
            <a:avLst/>
          </a:prstGeom>
          <a:noFill/>
        </p:spPr>
        <p:txBody>
          <a:bodyPr wrap="square" rtlCol="0">
            <a:spAutoFit/>
          </a:bodyPr>
          <a:lstStyle/>
          <a:p>
            <a:r>
              <a:rPr lang="en-IN" sz="4800" dirty="0">
                <a:solidFill>
                  <a:schemeClr val="accent1">
                    <a:lumMod val="75000"/>
                  </a:schemeClr>
                </a:solidFill>
                <a:latin typeface="Algerian" panose="04020705040A02060702" pitchFamily="82" charset="0"/>
              </a:rPr>
              <a:t>Technology used:-</a:t>
            </a:r>
          </a:p>
        </p:txBody>
      </p:sp>
      <p:pic>
        <p:nvPicPr>
          <p:cNvPr id="8" name="Picture 7">
            <a:extLst>
              <a:ext uri="{FF2B5EF4-FFF2-40B4-BE49-F238E27FC236}">
                <a16:creationId xmlns:a16="http://schemas.microsoft.com/office/drawing/2014/main" id="{EB2424C3-6D98-6BBD-C332-C66E1BE0B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0557" y="1815664"/>
            <a:ext cx="7194332" cy="2929589"/>
          </a:xfrm>
          <a:prstGeom prst="rect">
            <a:avLst/>
          </a:prstGeom>
        </p:spPr>
      </p:pic>
      <p:sp>
        <p:nvSpPr>
          <p:cNvPr id="9" name="Rectangle 8">
            <a:extLst>
              <a:ext uri="{FF2B5EF4-FFF2-40B4-BE49-F238E27FC236}">
                <a16:creationId xmlns:a16="http://schemas.microsoft.com/office/drawing/2014/main" id="{E9AD9EFD-8716-1E4F-FB45-1F6D15639CD2}"/>
              </a:ext>
            </a:extLst>
          </p:cNvPr>
          <p:cNvSpPr/>
          <p:nvPr/>
        </p:nvSpPr>
        <p:spPr>
          <a:xfrm>
            <a:off x="1866423" y="5547174"/>
            <a:ext cx="1925053" cy="693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a:latin typeface="Söhne"/>
              </a:rPr>
              <a:t>mongodb</a:t>
            </a:r>
            <a:endParaRPr lang="en-US" sz="2800" b="0" i="0" dirty="0">
              <a:effectLst/>
              <a:latin typeface="Söhne"/>
            </a:endParaRPr>
          </a:p>
        </p:txBody>
      </p:sp>
      <p:sp>
        <p:nvSpPr>
          <p:cNvPr id="11" name="Rectangle 10">
            <a:extLst>
              <a:ext uri="{FF2B5EF4-FFF2-40B4-BE49-F238E27FC236}">
                <a16:creationId xmlns:a16="http://schemas.microsoft.com/office/drawing/2014/main" id="{45878E2E-9CE7-EC40-0EE3-16E8BDC74CF9}"/>
              </a:ext>
            </a:extLst>
          </p:cNvPr>
          <p:cNvSpPr/>
          <p:nvPr/>
        </p:nvSpPr>
        <p:spPr>
          <a:xfrm>
            <a:off x="6186255" y="5547597"/>
            <a:ext cx="1436954" cy="693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latin typeface="Söhne"/>
              </a:rPr>
              <a:t>REACT</a:t>
            </a:r>
            <a:endParaRPr lang="en-US" sz="2800" b="0" i="0" dirty="0">
              <a:effectLst/>
              <a:latin typeface="Söhne"/>
            </a:endParaRPr>
          </a:p>
        </p:txBody>
      </p:sp>
      <p:sp>
        <p:nvSpPr>
          <p:cNvPr id="12" name="Rectangle 11">
            <a:extLst>
              <a:ext uri="{FF2B5EF4-FFF2-40B4-BE49-F238E27FC236}">
                <a16:creationId xmlns:a16="http://schemas.microsoft.com/office/drawing/2014/main" id="{396F38EC-02B8-AD9D-1451-106C478650B5}"/>
              </a:ext>
            </a:extLst>
          </p:cNvPr>
          <p:cNvSpPr/>
          <p:nvPr/>
        </p:nvSpPr>
        <p:spPr>
          <a:xfrm>
            <a:off x="7824864" y="5547597"/>
            <a:ext cx="1925054" cy="693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JS</a:t>
            </a:r>
          </a:p>
        </p:txBody>
      </p:sp>
      <p:sp>
        <p:nvSpPr>
          <p:cNvPr id="15" name="Rectangle 14">
            <a:extLst>
              <a:ext uri="{FF2B5EF4-FFF2-40B4-BE49-F238E27FC236}">
                <a16:creationId xmlns:a16="http://schemas.microsoft.com/office/drawing/2014/main" id="{9C8DCA90-DA56-BCA3-5590-9FC1D408C186}"/>
              </a:ext>
            </a:extLst>
          </p:cNvPr>
          <p:cNvSpPr/>
          <p:nvPr/>
        </p:nvSpPr>
        <p:spPr>
          <a:xfrm>
            <a:off x="4026339" y="5552410"/>
            <a:ext cx="1925053" cy="693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0" i="0" dirty="0">
              <a:effectLst/>
              <a:latin typeface="Söhne"/>
            </a:endParaRPr>
          </a:p>
          <a:p>
            <a:r>
              <a:rPr lang="en-US" sz="2800" b="0" i="0">
                <a:effectLst/>
                <a:latin typeface="Söhne"/>
              </a:rPr>
              <a:t>Expressjs</a:t>
            </a:r>
            <a:endParaRPr lang="en-US" sz="2800" b="0" i="0" dirty="0">
              <a:effectLst/>
              <a:latin typeface="Söhne"/>
            </a:endParaRPr>
          </a:p>
          <a:p>
            <a:endParaRPr lang="en-US" sz="2800" b="0" i="0" dirty="0">
              <a:effectLst/>
              <a:latin typeface="Söhne"/>
            </a:endParaRPr>
          </a:p>
        </p:txBody>
      </p:sp>
      <p:sp>
        <p:nvSpPr>
          <p:cNvPr id="18" name="Arrow: Down 17">
            <a:extLst>
              <a:ext uri="{FF2B5EF4-FFF2-40B4-BE49-F238E27FC236}">
                <a16:creationId xmlns:a16="http://schemas.microsoft.com/office/drawing/2014/main" id="{84EC8C8F-BF37-EA28-5EBD-886BAD05A5B8}"/>
              </a:ext>
            </a:extLst>
          </p:cNvPr>
          <p:cNvSpPr/>
          <p:nvPr/>
        </p:nvSpPr>
        <p:spPr>
          <a:xfrm>
            <a:off x="2957111" y="4180454"/>
            <a:ext cx="394267" cy="1296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0E42CFA6-A674-C489-A2C2-2A20AD2DBB3F}"/>
              </a:ext>
            </a:extLst>
          </p:cNvPr>
          <p:cNvSpPr/>
          <p:nvPr/>
        </p:nvSpPr>
        <p:spPr>
          <a:xfrm>
            <a:off x="4579695" y="4180454"/>
            <a:ext cx="401109" cy="1296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F992E91E-3E8D-320B-ED5C-54149EE95A76}"/>
              </a:ext>
            </a:extLst>
          </p:cNvPr>
          <p:cNvSpPr/>
          <p:nvPr/>
        </p:nvSpPr>
        <p:spPr>
          <a:xfrm>
            <a:off x="6201822" y="4243121"/>
            <a:ext cx="401109" cy="12336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EF8397FD-4CEB-CFFE-8FD7-E43C86A5BF8B}"/>
              </a:ext>
            </a:extLst>
          </p:cNvPr>
          <p:cNvSpPr/>
          <p:nvPr/>
        </p:nvSpPr>
        <p:spPr>
          <a:xfrm>
            <a:off x="7923343" y="4243121"/>
            <a:ext cx="401109" cy="12336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791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Box 214">
            <a:extLst>
              <a:ext uri="{FF2B5EF4-FFF2-40B4-BE49-F238E27FC236}">
                <a16:creationId xmlns:a16="http://schemas.microsoft.com/office/drawing/2014/main" id="{EDA72D1D-F642-6C1B-263F-E2BCF662ACF8}"/>
              </a:ext>
            </a:extLst>
          </p:cNvPr>
          <p:cNvSpPr txBox="1"/>
          <p:nvPr/>
        </p:nvSpPr>
        <p:spPr>
          <a:xfrm>
            <a:off x="789354" y="731027"/>
            <a:ext cx="3993661" cy="830997"/>
          </a:xfrm>
          <a:prstGeom prst="rect">
            <a:avLst/>
          </a:prstGeom>
          <a:noFill/>
        </p:spPr>
        <p:txBody>
          <a:bodyPr wrap="square" rtlCol="0">
            <a:spAutoFit/>
          </a:bodyPr>
          <a:lstStyle/>
          <a:p>
            <a:r>
              <a:rPr lang="en-IN" sz="4800" dirty="0">
                <a:solidFill>
                  <a:schemeClr val="accent1">
                    <a:lumMod val="75000"/>
                  </a:schemeClr>
                </a:solidFill>
                <a:latin typeface="Algerian" panose="04020705040A02060702" pitchFamily="82" charset="0"/>
              </a:rPr>
              <a:t>HOME page:-</a:t>
            </a:r>
          </a:p>
        </p:txBody>
      </p:sp>
      <p:sp>
        <p:nvSpPr>
          <p:cNvPr id="4" name="TextBox 3">
            <a:extLst>
              <a:ext uri="{FF2B5EF4-FFF2-40B4-BE49-F238E27FC236}">
                <a16:creationId xmlns:a16="http://schemas.microsoft.com/office/drawing/2014/main" id="{2B9A2DF1-E086-70E1-76C8-4FACA108D3A0}"/>
              </a:ext>
            </a:extLst>
          </p:cNvPr>
          <p:cNvSpPr txBox="1"/>
          <p:nvPr/>
        </p:nvSpPr>
        <p:spPr>
          <a:xfrm>
            <a:off x="789354" y="2618072"/>
            <a:ext cx="7507623" cy="3447098"/>
          </a:xfrm>
          <a:prstGeom prst="rect">
            <a:avLst/>
          </a:prstGeom>
          <a:noFill/>
        </p:spPr>
        <p:txBody>
          <a:bodyPr wrap="square" rtlCol="0">
            <a:spAutoFit/>
          </a:bodyPr>
          <a:lstStyle/>
          <a:p>
            <a:r>
              <a:rPr lang="en-US" sz="2000" b="0" i="0" dirty="0">
                <a:effectLst/>
                <a:latin typeface="Söhne"/>
              </a:rPr>
              <a:t>The home page of our movie app website using React features a search bar where users can search for their desired movie and get its details, including the title, release date, rating, and a thumbnail image.</a:t>
            </a:r>
          </a:p>
          <a:p>
            <a:endParaRPr lang="en-US" sz="2000" dirty="0">
              <a:latin typeface="Söhne"/>
            </a:endParaRPr>
          </a:p>
          <a:p>
            <a:r>
              <a:rPr lang="en-US" sz="2000" b="0" i="0" dirty="0">
                <a:effectLst/>
                <a:latin typeface="Söhne"/>
              </a:rPr>
              <a:t> The search results update dynamically as the user types, making it easy to find the movie they are looking for. Additionally, the home page includes personalized recommendations based on the user's viewing history and options to filter by genre, release year, and rating.</a:t>
            </a:r>
          </a:p>
          <a:p>
            <a:endParaRPr lang="en-US" sz="2000" dirty="0">
              <a:latin typeface="Söhne"/>
            </a:endParaRPr>
          </a:p>
          <a:p>
            <a:endParaRPr lang="en-US" sz="2000" b="0" i="0" dirty="0">
              <a:effectLst/>
              <a:latin typeface="Söhne"/>
            </a:endParaRPr>
          </a:p>
          <a:p>
            <a:endParaRPr lang="en-IN" dirty="0"/>
          </a:p>
        </p:txBody>
      </p:sp>
    </p:spTree>
    <p:extLst>
      <p:ext uri="{BB962C8B-B14F-4D97-AF65-F5344CB8AC3E}">
        <p14:creationId xmlns:p14="http://schemas.microsoft.com/office/powerpoint/2010/main" val="327813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7AB6DF-1BD4-D309-7B90-5E89DFD7581F}"/>
              </a:ext>
            </a:extLst>
          </p:cNvPr>
          <p:cNvPicPr>
            <a:picLocks noChangeAspect="1"/>
          </p:cNvPicPr>
          <p:nvPr/>
        </p:nvPicPr>
        <p:blipFill rotWithShape="1">
          <a:blip r:embed="rId2">
            <a:extLst>
              <a:ext uri="{28A0092B-C50C-407E-A947-70E740481C1C}">
                <a14:useLocalDpi xmlns:a14="http://schemas.microsoft.com/office/drawing/2010/main" val="0"/>
              </a:ext>
            </a:extLst>
          </a:blip>
          <a:srcRect r="1703" b="7153"/>
          <a:stretch/>
        </p:blipFill>
        <p:spPr>
          <a:xfrm>
            <a:off x="1368695" y="2136810"/>
            <a:ext cx="7178540" cy="4609830"/>
          </a:xfrm>
          <a:prstGeom prst="rect">
            <a:avLst/>
          </a:prstGeom>
        </p:spPr>
      </p:pic>
    </p:spTree>
    <p:extLst>
      <p:ext uri="{BB962C8B-B14F-4D97-AF65-F5344CB8AC3E}">
        <p14:creationId xmlns:p14="http://schemas.microsoft.com/office/powerpoint/2010/main" val="197529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7A61A8D-7AF1-78C9-E9EF-D678CBD68E33}"/>
              </a:ext>
            </a:extLst>
          </p:cNvPr>
          <p:cNvSpPr txBox="1"/>
          <p:nvPr/>
        </p:nvSpPr>
        <p:spPr>
          <a:xfrm>
            <a:off x="789354" y="731027"/>
            <a:ext cx="5159059" cy="830997"/>
          </a:xfrm>
          <a:prstGeom prst="rect">
            <a:avLst/>
          </a:prstGeom>
          <a:noFill/>
        </p:spPr>
        <p:txBody>
          <a:bodyPr wrap="square" rtlCol="0">
            <a:spAutoFit/>
          </a:bodyPr>
          <a:lstStyle/>
          <a:p>
            <a:r>
              <a:rPr lang="en-IN" sz="4800" dirty="0">
                <a:solidFill>
                  <a:schemeClr val="accent1">
                    <a:lumMod val="75000"/>
                  </a:schemeClr>
                </a:solidFill>
                <a:latin typeface="Algerian" panose="04020705040A02060702" pitchFamily="82" charset="0"/>
              </a:rPr>
              <a:t>search bar:-</a:t>
            </a:r>
          </a:p>
        </p:txBody>
      </p:sp>
      <p:sp>
        <p:nvSpPr>
          <p:cNvPr id="13" name="TextBox 12">
            <a:extLst>
              <a:ext uri="{FF2B5EF4-FFF2-40B4-BE49-F238E27FC236}">
                <a16:creationId xmlns:a16="http://schemas.microsoft.com/office/drawing/2014/main" id="{6A14EE55-E06F-C661-119F-127342C972F7}"/>
              </a:ext>
            </a:extLst>
          </p:cNvPr>
          <p:cNvSpPr txBox="1"/>
          <p:nvPr/>
        </p:nvSpPr>
        <p:spPr>
          <a:xfrm>
            <a:off x="404262" y="1684421"/>
            <a:ext cx="7883090" cy="4524315"/>
          </a:xfrm>
          <a:prstGeom prst="rect">
            <a:avLst/>
          </a:prstGeom>
          <a:noFill/>
        </p:spPr>
        <p:txBody>
          <a:bodyPr wrap="square" rtlCol="0">
            <a:spAutoFit/>
          </a:bodyPr>
          <a:lstStyle/>
          <a:p>
            <a:r>
              <a:rPr lang="en-US" sz="2400" b="0" i="0" dirty="0">
                <a:effectLst/>
                <a:latin typeface="Söhne"/>
              </a:rPr>
              <a:t>Our search bar on the home page of our movie app website using React provides various details about the movie that the user searched for, including the movie's rating, actors, and release date and year.</a:t>
            </a:r>
          </a:p>
          <a:p>
            <a:endParaRPr lang="en-US" sz="2400" dirty="0">
              <a:latin typeface="Söhne"/>
            </a:endParaRPr>
          </a:p>
          <a:p>
            <a:r>
              <a:rPr lang="en-US" sz="2400" b="0" i="0" dirty="0">
                <a:effectLst/>
                <a:latin typeface="Söhne"/>
              </a:rPr>
              <a:t> This feature allows users to get a comprehensive understanding of the movie and make an informed decision before streaming or watching it. </a:t>
            </a:r>
          </a:p>
          <a:p>
            <a:endParaRPr lang="en-US" sz="2400" dirty="0">
              <a:latin typeface="Söhne"/>
            </a:endParaRPr>
          </a:p>
          <a:p>
            <a:r>
              <a:rPr lang="en-US" sz="2400" b="0" i="0" dirty="0">
                <a:effectLst/>
                <a:latin typeface="Söhne"/>
              </a:rPr>
              <a:t>By providing detailed information, our movie app empowers users to choose the movies they want to watch with confidence.</a:t>
            </a:r>
            <a:endParaRPr lang="en-IN" sz="2400" dirty="0"/>
          </a:p>
        </p:txBody>
      </p:sp>
    </p:spTree>
    <p:extLst>
      <p:ext uri="{BB962C8B-B14F-4D97-AF65-F5344CB8AC3E}">
        <p14:creationId xmlns:p14="http://schemas.microsoft.com/office/powerpoint/2010/main" val="2268499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797122-EEFD-FE73-7759-BD8ED4F06579}"/>
              </a:ext>
            </a:extLst>
          </p:cNvPr>
          <p:cNvPicPr>
            <a:picLocks noChangeAspect="1"/>
          </p:cNvPicPr>
          <p:nvPr/>
        </p:nvPicPr>
        <p:blipFill rotWithShape="1">
          <a:blip r:embed="rId2">
            <a:extLst>
              <a:ext uri="{28A0092B-C50C-407E-A947-70E740481C1C}">
                <a14:useLocalDpi xmlns:a14="http://schemas.microsoft.com/office/drawing/2010/main" val="0"/>
              </a:ext>
            </a:extLst>
          </a:blip>
          <a:srcRect l="1" r="-3702" b="87399"/>
          <a:stretch/>
        </p:blipFill>
        <p:spPr>
          <a:xfrm>
            <a:off x="714176" y="1049155"/>
            <a:ext cx="8920712" cy="2379845"/>
          </a:xfrm>
          <a:prstGeom prst="rect">
            <a:avLst/>
          </a:prstGeom>
        </p:spPr>
      </p:pic>
      <p:sp>
        <p:nvSpPr>
          <p:cNvPr id="3" name="Arrow: Down 2">
            <a:extLst>
              <a:ext uri="{FF2B5EF4-FFF2-40B4-BE49-F238E27FC236}">
                <a16:creationId xmlns:a16="http://schemas.microsoft.com/office/drawing/2014/main" id="{20545546-637C-20AC-24FB-0940C4ACDB6F}"/>
              </a:ext>
            </a:extLst>
          </p:cNvPr>
          <p:cNvSpPr/>
          <p:nvPr/>
        </p:nvSpPr>
        <p:spPr>
          <a:xfrm>
            <a:off x="8171848" y="2415941"/>
            <a:ext cx="259883" cy="2379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0887C7AC-840A-F01B-E06C-D9DD07B4872A}"/>
              </a:ext>
            </a:extLst>
          </p:cNvPr>
          <p:cNvSpPr/>
          <p:nvPr/>
        </p:nvSpPr>
        <p:spPr>
          <a:xfrm>
            <a:off x="7526955" y="4846316"/>
            <a:ext cx="1568918" cy="1020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bar</a:t>
            </a:r>
          </a:p>
          <a:p>
            <a:pPr algn="ctr"/>
            <a:endParaRPr lang="en-IN" dirty="0"/>
          </a:p>
        </p:txBody>
      </p:sp>
    </p:spTree>
    <p:extLst>
      <p:ext uri="{BB962C8B-B14F-4D97-AF65-F5344CB8AC3E}">
        <p14:creationId xmlns:p14="http://schemas.microsoft.com/office/powerpoint/2010/main" val="153551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6A0DC86A-64B8-2A18-5439-D36D73B4967F}"/>
              </a:ext>
            </a:extLst>
          </p:cNvPr>
          <p:cNvSpPr/>
          <p:nvPr/>
        </p:nvSpPr>
        <p:spPr>
          <a:xfrm>
            <a:off x="924026" y="635267"/>
            <a:ext cx="6872437" cy="92402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SOME GLIPMSES OF PROJECT</a:t>
            </a:r>
          </a:p>
        </p:txBody>
      </p:sp>
      <p:pic>
        <p:nvPicPr>
          <p:cNvPr id="4" name="Picture 3">
            <a:extLst>
              <a:ext uri="{FF2B5EF4-FFF2-40B4-BE49-F238E27FC236}">
                <a16:creationId xmlns:a16="http://schemas.microsoft.com/office/drawing/2014/main" id="{A9A990A3-6B59-85C0-C257-9A7339CACB7E}"/>
              </a:ext>
            </a:extLst>
          </p:cNvPr>
          <p:cNvPicPr>
            <a:picLocks noChangeAspect="1"/>
          </p:cNvPicPr>
          <p:nvPr/>
        </p:nvPicPr>
        <p:blipFill rotWithShape="1">
          <a:blip r:embed="rId2">
            <a:extLst>
              <a:ext uri="{28A0092B-C50C-407E-A947-70E740481C1C}">
                <a14:useLocalDpi xmlns:a14="http://schemas.microsoft.com/office/drawing/2010/main" val="0"/>
              </a:ext>
            </a:extLst>
          </a:blip>
          <a:srcRect l="-1" t="5419" r="728" b="16609"/>
          <a:stretch/>
        </p:blipFill>
        <p:spPr>
          <a:xfrm>
            <a:off x="654517" y="2088682"/>
            <a:ext cx="9538637" cy="4446872"/>
          </a:xfrm>
          <a:prstGeom prst="rect">
            <a:avLst/>
          </a:prstGeom>
        </p:spPr>
      </p:pic>
    </p:spTree>
    <p:extLst>
      <p:ext uri="{BB962C8B-B14F-4D97-AF65-F5344CB8AC3E}">
        <p14:creationId xmlns:p14="http://schemas.microsoft.com/office/powerpoint/2010/main" val="394784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E58B48-2CD0-4DCE-7466-FB6CE4757F55}"/>
              </a:ext>
            </a:extLst>
          </p:cNvPr>
          <p:cNvPicPr>
            <a:picLocks noChangeAspect="1"/>
          </p:cNvPicPr>
          <p:nvPr/>
        </p:nvPicPr>
        <p:blipFill rotWithShape="1">
          <a:blip r:embed="rId2">
            <a:extLst>
              <a:ext uri="{28A0092B-C50C-407E-A947-70E740481C1C}">
                <a14:useLocalDpi xmlns:a14="http://schemas.microsoft.com/office/drawing/2010/main" val="0"/>
              </a:ext>
            </a:extLst>
          </a:blip>
          <a:srcRect r="636" b="59641"/>
          <a:stretch/>
        </p:blipFill>
        <p:spPr>
          <a:xfrm>
            <a:off x="481263" y="2242687"/>
            <a:ext cx="9028497" cy="1973179"/>
          </a:xfrm>
          <a:prstGeom prst="rect">
            <a:avLst/>
          </a:prstGeom>
        </p:spPr>
      </p:pic>
    </p:spTree>
    <p:extLst>
      <p:ext uri="{BB962C8B-B14F-4D97-AF65-F5344CB8AC3E}">
        <p14:creationId xmlns:p14="http://schemas.microsoft.com/office/powerpoint/2010/main" val="3928837493"/>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169</TotalTime>
  <Words>388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Agency FB</vt:lpstr>
      <vt:lpstr>Algerian</vt:lpstr>
      <vt:lpstr>Arial</vt:lpstr>
      <vt:lpstr>Bahnschrift SemiLight Condensed</vt:lpstr>
      <vt:lpstr>Calibri</vt:lpstr>
      <vt:lpstr>Cooper Black</vt:lpstr>
      <vt:lpstr>Söhne</vt:lpstr>
      <vt:lpstr>Trebuchet MS</vt:lpstr>
      <vt:lpstr>Wingdings 3</vt:lpstr>
      <vt:lpstr>Facet</vt:lpstr>
      <vt:lpstr>PowerPoint Presentation</vt:lpstr>
      <vt:lpstr>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anjalikosi02@gmail.com</dc:creator>
  <cp:lastModifiedBy>Anjali Jain</cp:lastModifiedBy>
  <cp:revision>8</cp:revision>
  <dcterms:created xsi:type="dcterms:W3CDTF">2022-07-25T04:35:22Z</dcterms:created>
  <dcterms:modified xsi:type="dcterms:W3CDTF">2023-04-26T09:56:01Z</dcterms:modified>
</cp:coreProperties>
</file>