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53BE9-4D75-4942-9EAE-2422B7CA7F51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1BE35-990E-4A2E-ACE1-302D272D6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294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1BE35-990E-4A2E-ACE1-302D272D621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76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772400" cy="2667000"/>
          </a:xfrm>
        </p:spPr>
        <p:txBody>
          <a:bodyPr/>
          <a:lstStyle/>
          <a:p>
            <a:r>
              <a:rPr lang="en-IN" dirty="0" smtClean="0"/>
              <a:t>USED_CAR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SUBMITTED BY</a:t>
            </a:r>
          </a:p>
          <a:p>
            <a:r>
              <a:rPr lang="en-IN" dirty="0"/>
              <a:t>NAINCY JOSHI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14400"/>
            <a:ext cx="293211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07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Imputing the EMI value to the dataset based on the calculation of the data.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0" b="4952"/>
          <a:stretch/>
        </p:blipFill>
        <p:spPr bwMode="auto">
          <a:xfrm>
            <a:off x="546957" y="2209800"/>
            <a:ext cx="805008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860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92362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labelEncoder</a:t>
            </a:r>
            <a:r>
              <a:rPr lang="en-IN" dirty="0" smtClean="0"/>
              <a:t>() used to encode the dataset and then we are going to use mode in object datatype to fill the missing value.</a:t>
            </a: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64" b="19645"/>
          <a:stretch/>
        </p:blipFill>
        <p:spPr bwMode="auto">
          <a:xfrm>
            <a:off x="546957" y="2992582"/>
            <a:ext cx="8050085" cy="3255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773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IN" dirty="0" smtClean="0"/>
              <a:t>As there is no missing value and all the datatype in the </a:t>
            </a:r>
            <a:r>
              <a:rPr lang="en-IN" dirty="0" err="1" smtClean="0"/>
              <a:t>fomat</a:t>
            </a:r>
            <a:r>
              <a:rPr lang="en-IN" dirty="0" smtClean="0"/>
              <a:t> of Float and int.</a:t>
            </a:r>
            <a:endParaRPr lang="en-I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75" b="4646"/>
          <a:stretch/>
        </p:blipFill>
        <p:spPr bwMode="auto">
          <a:xfrm>
            <a:off x="546957" y="1905000"/>
            <a:ext cx="805008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9517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87562"/>
          </a:xfrm>
        </p:spPr>
        <p:txBody>
          <a:bodyPr>
            <a:normAutofit fontScale="90000"/>
          </a:bodyPr>
          <a:lstStyle/>
          <a:p>
            <a:r>
              <a:rPr lang="en-IN" dirty="0"/>
              <a:t>Visualization:</a:t>
            </a:r>
            <a:br>
              <a:rPr lang="en-IN" dirty="0"/>
            </a:br>
            <a:r>
              <a:rPr lang="en-IN" dirty="0"/>
              <a:t>Skew </a:t>
            </a:r>
            <a:r>
              <a:rPr lang="en-IN" dirty="0" smtClean="0"/>
              <a:t>in the “price”: </a:t>
            </a:r>
            <a:r>
              <a:rPr lang="en-IN" dirty="0"/>
              <a:t>5.225212587913762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14600"/>
            <a:ext cx="5486399" cy="365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39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Data.corr</a:t>
            </a:r>
            <a:r>
              <a:rPr lang="en-IN" dirty="0" smtClean="0"/>
              <a:t>() with the other feature of the column with the target column</a:t>
            </a:r>
            <a:endParaRPr lang="en-IN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077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086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We will remove skewness by using </a:t>
            </a:r>
            <a:r>
              <a:rPr lang="en-IN" dirty="0" err="1" smtClean="0"/>
              <a:t>PowerTransform</a:t>
            </a:r>
            <a:r>
              <a:rPr lang="en-IN" dirty="0" smtClean="0"/>
              <a:t> Function.</a:t>
            </a:r>
            <a:endParaRPr lang="en-IN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52" b="7707"/>
          <a:stretch/>
        </p:blipFill>
        <p:spPr bwMode="auto">
          <a:xfrm>
            <a:off x="546957" y="2362200"/>
            <a:ext cx="805008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2440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Cleaning Explanation: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removed the rupee sign to convert the object datatype of “Price” into float value.</a:t>
            </a:r>
          </a:p>
          <a:p>
            <a:r>
              <a:rPr lang="en-IN" dirty="0" smtClean="0"/>
              <a:t>In the column “Driven” there is a km word mention in the column so we will remove it.</a:t>
            </a:r>
          </a:p>
          <a:p>
            <a:r>
              <a:rPr lang="en-IN" dirty="0" smtClean="0"/>
              <a:t>We will convert the object datatype into the float value.</a:t>
            </a:r>
          </a:p>
          <a:p>
            <a:r>
              <a:rPr lang="en-IN" dirty="0" smtClean="0"/>
              <a:t>Then we will impute the object datatype into float using mode option.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945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Splitting the data into “X” as a feature and “Y” as the target column or the vector.</a:t>
            </a:r>
            <a:endParaRPr lang="en-IN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25" b="6430"/>
          <a:stretch/>
        </p:blipFill>
        <p:spPr bwMode="auto">
          <a:xfrm>
            <a:off x="1089089" y="2286000"/>
            <a:ext cx="6965822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670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Building the model</a:t>
            </a:r>
            <a:endParaRPr lang="en-IN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61" b="9850"/>
          <a:stretch/>
        </p:blipFill>
        <p:spPr bwMode="auto">
          <a:xfrm>
            <a:off x="546957" y="1295400"/>
            <a:ext cx="8050085" cy="495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566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Hyper-parameter </a:t>
            </a:r>
            <a:r>
              <a:rPr lang="en-IN" dirty="0" err="1" smtClean="0"/>
              <a:t>Tunning</a:t>
            </a:r>
            <a:endParaRPr lang="en-IN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4" b="5870"/>
          <a:stretch/>
        </p:blipFill>
        <p:spPr bwMode="auto">
          <a:xfrm>
            <a:off x="546957" y="1524000"/>
            <a:ext cx="805008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04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Dataset Details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We have scrapped the </a:t>
            </a:r>
            <a:r>
              <a:rPr lang="en-IN" dirty="0" err="1" smtClean="0"/>
              <a:t>used_car</a:t>
            </a:r>
            <a:r>
              <a:rPr lang="en-IN" dirty="0" smtClean="0"/>
              <a:t> details from various car websites such as cars24,cardekho,olx etc.</a:t>
            </a:r>
          </a:p>
          <a:p>
            <a:r>
              <a:rPr lang="en-IN" dirty="0" smtClean="0"/>
              <a:t>Then we concatenated this whole data and make into a one </a:t>
            </a:r>
            <a:r>
              <a:rPr lang="en-IN" dirty="0" err="1" smtClean="0"/>
              <a:t>DataFrame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There are 9 columns such Model </a:t>
            </a:r>
            <a:r>
              <a:rPr lang="en-IN" dirty="0" err="1" smtClean="0"/>
              <a:t>Name,Year,Variant,Function</a:t>
            </a:r>
            <a:r>
              <a:rPr lang="en-IN" dirty="0" smtClean="0"/>
              <a:t> such as automatic or </a:t>
            </a:r>
            <a:r>
              <a:rPr lang="en-IN" dirty="0" err="1" smtClean="0"/>
              <a:t>manual,Owner,Location,Driven,EMI</a:t>
            </a:r>
            <a:r>
              <a:rPr lang="en-IN" dirty="0" smtClean="0"/>
              <a:t> and the target column “Price”.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7184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Checking the best parameter prediction</a:t>
            </a:r>
            <a:endParaRPr lang="en-IN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75" b="21482"/>
          <a:stretch/>
        </p:blipFill>
        <p:spPr bwMode="auto">
          <a:xfrm>
            <a:off x="609600" y="1662545"/>
            <a:ext cx="8050085" cy="496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317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Understanding the predicted value</a:t>
            </a:r>
            <a:endParaRPr lang="en-IN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48" b="11075"/>
          <a:stretch/>
        </p:blipFill>
        <p:spPr bwMode="auto">
          <a:xfrm>
            <a:off x="546957" y="1676400"/>
            <a:ext cx="805008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338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Saving the model</a:t>
            </a:r>
            <a:endParaRPr lang="en-IN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58" b="15972"/>
          <a:stretch/>
        </p:blipFill>
        <p:spPr bwMode="auto">
          <a:xfrm>
            <a:off x="546957" y="2362200"/>
            <a:ext cx="8050085" cy="3041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420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This is the data where we need to </a:t>
            </a:r>
            <a:r>
              <a:rPr lang="en-IN" dirty="0" err="1" smtClean="0"/>
              <a:t>clean,Explore</a:t>
            </a:r>
            <a:r>
              <a:rPr lang="en-IN" dirty="0" smtClean="0"/>
              <a:t> and build the model.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0" b="15666"/>
          <a:stretch/>
        </p:blipFill>
        <p:spPr bwMode="auto">
          <a:xfrm>
            <a:off x="533400" y="1600200"/>
            <a:ext cx="805008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97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Data.info() will provide information about the datatypes.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44" b="16890"/>
          <a:stretch/>
        </p:blipFill>
        <p:spPr bwMode="auto">
          <a:xfrm>
            <a:off x="546957" y="2133600"/>
            <a:ext cx="805008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52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Data.isna</a:t>
            </a:r>
            <a:r>
              <a:rPr lang="en-IN" dirty="0" smtClean="0"/>
              <a:t>().sum() will give us missing value in the dataset.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0" b="5257"/>
          <a:stretch/>
        </p:blipFill>
        <p:spPr bwMode="auto">
          <a:xfrm>
            <a:off x="546957" y="2209800"/>
            <a:ext cx="805008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31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It will provide us the unique value in each column of the dataset.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33" b="10767"/>
          <a:stretch/>
        </p:blipFill>
        <p:spPr bwMode="auto">
          <a:xfrm>
            <a:off x="546957" y="2209800"/>
            <a:ext cx="8050085" cy="388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98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CLEANING: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38" b="5564"/>
          <a:stretch/>
        </p:blipFill>
        <p:spPr bwMode="auto">
          <a:xfrm>
            <a:off x="546957" y="1447800"/>
            <a:ext cx="8050085" cy="4426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689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Replacing the value and converting Object datatype into Float datatype.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26" b="7707"/>
          <a:stretch/>
        </p:blipFill>
        <p:spPr bwMode="auto">
          <a:xfrm>
            <a:off x="546957" y="1752600"/>
            <a:ext cx="8050085" cy="4024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88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new column </a:t>
            </a:r>
            <a:r>
              <a:rPr lang="en-IN" dirty="0" err="1" smtClean="0"/>
              <a:t>No_of_years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44" b="5563"/>
          <a:stretch/>
        </p:blipFill>
        <p:spPr bwMode="auto">
          <a:xfrm>
            <a:off x="546957" y="1905000"/>
            <a:ext cx="8050085" cy="396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50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312</Words>
  <Application>Microsoft Office PowerPoint</Application>
  <PresentationFormat>On-screen Show (4:3)</PresentationFormat>
  <Paragraphs>32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USED_CAR PROJECT</vt:lpstr>
      <vt:lpstr>Dataset Details</vt:lpstr>
      <vt:lpstr>This is the data where we need to clean,Explore and build the model.</vt:lpstr>
      <vt:lpstr>Data.info() will provide information about the datatypes.</vt:lpstr>
      <vt:lpstr>Data.isna().sum() will give us missing value in the dataset.</vt:lpstr>
      <vt:lpstr>It will provide us the unique value in each column of the dataset.</vt:lpstr>
      <vt:lpstr>DATA CLEANING:</vt:lpstr>
      <vt:lpstr>Replacing the value and converting Object datatype into Float datatype.</vt:lpstr>
      <vt:lpstr>Adding new column No_of_years</vt:lpstr>
      <vt:lpstr>Imputing the EMI value to the dataset based on the calculation of the data.</vt:lpstr>
      <vt:lpstr>labelEncoder() used to encode the dataset and then we are going to use mode in object datatype to fill the missing value.</vt:lpstr>
      <vt:lpstr>As there is no missing value and all the datatype in the fomat of Float and int.</vt:lpstr>
      <vt:lpstr>Visualization: Skew in the “price”: 5.225212587913762</vt:lpstr>
      <vt:lpstr>Data.corr() with the other feature of the column with the target column</vt:lpstr>
      <vt:lpstr>We will remove skewness by using PowerTransform Function.</vt:lpstr>
      <vt:lpstr>Data Cleaning Explanation:</vt:lpstr>
      <vt:lpstr>Splitting the data into “X” as a feature and “Y” as the target column or the vector.</vt:lpstr>
      <vt:lpstr>Building the model</vt:lpstr>
      <vt:lpstr>Hyper-parameter Tunning</vt:lpstr>
      <vt:lpstr>Checking the best parameter prediction</vt:lpstr>
      <vt:lpstr>Understanding the predicted value</vt:lpstr>
      <vt:lpstr>Saving the 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USED_CAR PROJECT</dc:title>
  <dc:creator>monish</dc:creator>
  <cp:lastModifiedBy>monish</cp:lastModifiedBy>
  <cp:revision>12</cp:revision>
  <dcterms:created xsi:type="dcterms:W3CDTF">2006-08-16T00:00:00Z</dcterms:created>
  <dcterms:modified xsi:type="dcterms:W3CDTF">2021-09-26T06:16:07Z</dcterms:modified>
</cp:coreProperties>
</file>