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22" autoAdjust="0"/>
  </p:normalViewPr>
  <p:slideViewPr>
    <p:cSldViewPr>
      <p:cViewPr varScale="1">
        <p:scale>
          <a:sx n="64" d="100"/>
          <a:sy n="64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3517C-02F6-4B19-B250-85C3B0BB25C7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FD4C5-9824-4ED6-A020-A5899E37E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516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FD4C5-9824-4ED6-A020-A5899E37E19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2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500"/>
            <a:ext cx="7772400" cy="1295399"/>
          </a:xfrm>
        </p:spPr>
        <p:txBody>
          <a:bodyPr/>
          <a:lstStyle/>
          <a:p>
            <a:r>
              <a:rPr lang="en-IN" dirty="0" smtClean="0"/>
              <a:t>HOUSING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4876800"/>
            <a:ext cx="6400800" cy="1752600"/>
          </a:xfrm>
        </p:spPr>
        <p:txBody>
          <a:bodyPr/>
          <a:lstStyle/>
          <a:p>
            <a:r>
              <a:rPr lang="en-IN" dirty="0" smtClean="0"/>
              <a:t>SUBMITTED BY</a:t>
            </a:r>
          </a:p>
          <a:p>
            <a:r>
              <a:rPr lang="en-IN" dirty="0" smtClean="0"/>
              <a:t>NAINCY JOSHI</a:t>
            </a:r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57200"/>
            <a:ext cx="2929890" cy="30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040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5162"/>
          </a:xfrm>
        </p:spPr>
        <p:txBody>
          <a:bodyPr>
            <a:normAutofit/>
          </a:bodyPr>
          <a:lstStyle/>
          <a:p>
            <a:r>
              <a:rPr lang="en-IN" sz="4000" dirty="0" smtClean="0"/>
              <a:t>Visualization:</a:t>
            </a:r>
            <a:br>
              <a:rPr lang="en-IN" sz="4000" dirty="0" smtClean="0"/>
            </a:br>
            <a:r>
              <a:rPr lang="en-IN" sz="4000" dirty="0" smtClean="0"/>
              <a:t>The figure shows skewness in the target column “</a:t>
            </a:r>
            <a:r>
              <a:rPr lang="en-IN" sz="4000" dirty="0" err="1" smtClean="0"/>
              <a:t>SalePrice</a:t>
            </a:r>
            <a:r>
              <a:rPr lang="en-IN" sz="4000" dirty="0" smtClean="0"/>
              <a:t>”</a:t>
            </a:r>
            <a:endParaRPr lang="en-IN" sz="40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76600"/>
            <a:ext cx="5410200" cy="3109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67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In the graph we can see that the overall Quality increases the </a:t>
            </a:r>
            <a:r>
              <a:rPr lang="en-IN" sz="3200" dirty="0" err="1" smtClean="0"/>
              <a:t>SalePrice</a:t>
            </a:r>
            <a:r>
              <a:rPr lang="en-IN" sz="3200" dirty="0" smtClean="0"/>
              <a:t> also increases.</a:t>
            </a:r>
            <a:endParaRPr lang="en-IN" sz="32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5867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34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/>
          </a:bodyPr>
          <a:lstStyle/>
          <a:p>
            <a:r>
              <a:rPr lang="en-IN" sz="3200" dirty="0" err="1" smtClean="0"/>
              <a:t>SaleCondition</a:t>
            </a:r>
            <a:r>
              <a:rPr lang="en-IN" sz="3200" dirty="0" smtClean="0"/>
              <a:t> is directly related to the </a:t>
            </a:r>
            <a:r>
              <a:rPr lang="en-IN" sz="3200" dirty="0" err="1" smtClean="0"/>
              <a:t>SalePrice.if</a:t>
            </a:r>
            <a:r>
              <a:rPr lang="en-IN" sz="3200" dirty="0" smtClean="0"/>
              <a:t> the condition is </a:t>
            </a:r>
            <a:r>
              <a:rPr lang="en-IN" sz="3200" dirty="0" err="1" smtClean="0"/>
              <a:t>good,SalePrice</a:t>
            </a:r>
            <a:r>
              <a:rPr lang="en-IN" sz="3200" dirty="0" smtClean="0"/>
              <a:t> is also good like in partial home is the new homes.</a:t>
            </a:r>
            <a:endParaRPr lang="en-IN" sz="32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01119"/>
            <a:ext cx="6324600" cy="3342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77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This figure shows the correlation between the features and the target column “</a:t>
            </a:r>
            <a:r>
              <a:rPr lang="en-IN" dirty="0" err="1" smtClean="0"/>
              <a:t>SalePrice</a:t>
            </a:r>
            <a:r>
              <a:rPr lang="en-IN" dirty="0" smtClean="0"/>
              <a:t>”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881266"/>
            <a:ext cx="906779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668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 smtClean="0"/>
              <a:t>More the</a:t>
            </a:r>
            <a:r>
              <a:rPr lang="en-IN" dirty="0" smtClean="0"/>
              <a:t> </a:t>
            </a:r>
            <a:r>
              <a:rPr lang="en-IN" sz="3200" dirty="0" err="1" smtClean="0"/>
              <a:t>GarageArea</a:t>
            </a:r>
            <a:r>
              <a:rPr lang="en-IN" sz="3200" dirty="0" smtClean="0"/>
              <a:t> and the </a:t>
            </a:r>
            <a:r>
              <a:rPr lang="en-IN" sz="3200" dirty="0" err="1" smtClean="0"/>
              <a:t>GarageCars</a:t>
            </a:r>
            <a:r>
              <a:rPr lang="en-IN" sz="3200" dirty="0" smtClean="0"/>
              <a:t> ,more the </a:t>
            </a:r>
            <a:r>
              <a:rPr lang="en-IN" sz="3200" dirty="0" err="1" smtClean="0"/>
              <a:t>SalePrice</a:t>
            </a:r>
            <a:r>
              <a:rPr lang="en-IN" sz="3200" dirty="0" smtClean="0"/>
              <a:t> of the houses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04" b="4530"/>
          <a:stretch/>
        </p:blipFill>
        <p:spPr bwMode="auto">
          <a:xfrm>
            <a:off x="546957" y="2133600"/>
            <a:ext cx="805008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54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Visualization Conclusion: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We have lot of missing value in both the dataset.</a:t>
            </a:r>
          </a:p>
          <a:p>
            <a:r>
              <a:rPr lang="en-IN" dirty="0" smtClean="0"/>
              <a:t>We have to encode the categorical data into numeric form.</a:t>
            </a:r>
          </a:p>
          <a:p>
            <a:r>
              <a:rPr lang="en-IN" i="1" dirty="0"/>
              <a:t>Highest correlation with the target column '</a:t>
            </a:r>
            <a:r>
              <a:rPr lang="en-IN" i="1" dirty="0" err="1"/>
              <a:t>SalePrice</a:t>
            </a:r>
            <a:r>
              <a:rPr lang="en-IN" i="1" dirty="0"/>
              <a:t>' is with the '</a:t>
            </a:r>
            <a:r>
              <a:rPr lang="en-IN" i="1" dirty="0" err="1"/>
              <a:t>OverallQual</a:t>
            </a:r>
            <a:r>
              <a:rPr lang="en-IN" i="1" dirty="0"/>
              <a:t>','</a:t>
            </a:r>
            <a:r>
              <a:rPr lang="en-IN" i="1" dirty="0" err="1"/>
              <a:t>GriLivArea</a:t>
            </a:r>
            <a:r>
              <a:rPr lang="en-IN" i="1" dirty="0"/>
              <a:t>','</a:t>
            </a:r>
            <a:r>
              <a:rPr lang="en-IN" i="1" dirty="0" err="1"/>
              <a:t>GarageCars</a:t>
            </a:r>
            <a:r>
              <a:rPr lang="en-IN" i="1" dirty="0"/>
              <a:t>','</a:t>
            </a:r>
            <a:r>
              <a:rPr lang="en-IN" i="1" dirty="0" err="1"/>
              <a:t>GarageArea</a:t>
            </a:r>
            <a:r>
              <a:rPr lang="en-IN" i="1" dirty="0" smtClean="0"/>
              <a:t>'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'</a:t>
            </a:r>
            <a:r>
              <a:rPr lang="en-IN" dirty="0" err="1"/>
              <a:t>AdjLand</a:t>
            </a:r>
            <a:r>
              <a:rPr lang="en-IN" dirty="0"/>
              <a:t>' and the '</a:t>
            </a:r>
            <a:r>
              <a:rPr lang="en-IN" dirty="0" err="1"/>
              <a:t>Abnorml</a:t>
            </a:r>
            <a:r>
              <a:rPr lang="en-IN" dirty="0"/>
              <a:t>' have the least </a:t>
            </a:r>
            <a:r>
              <a:rPr lang="en-IN" dirty="0" err="1"/>
              <a:t>SalePrice</a:t>
            </a:r>
            <a:r>
              <a:rPr lang="en-IN" dirty="0"/>
              <a:t> while the 'partial' and the 'Normal' have the highest </a:t>
            </a:r>
            <a:r>
              <a:rPr lang="en-IN" dirty="0" err="1"/>
              <a:t>SalePrice</a:t>
            </a:r>
            <a:endParaRPr lang="en-IN" dirty="0"/>
          </a:p>
          <a:p>
            <a:r>
              <a:rPr lang="en-IN" dirty="0"/>
              <a:t>The Quality '1' has less price while the Quality with '10'have the highest </a:t>
            </a:r>
            <a:r>
              <a:rPr lang="en-IN" dirty="0" err="1"/>
              <a:t>SalePrice</a:t>
            </a:r>
            <a:endParaRPr lang="en-IN" dirty="0"/>
          </a:p>
          <a:p>
            <a:r>
              <a:rPr lang="en-IN" dirty="0"/>
              <a:t>As the </a:t>
            </a:r>
            <a:r>
              <a:rPr lang="en-IN" dirty="0" err="1"/>
              <a:t>GarageArea</a:t>
            </a:r>
            <a:r>
              <a:rPr lang="en-IN" dirty="0"/>
              <a:t> increases the </a:t>
            </a:r>
            <a:r>
              <a:rPr lang="en-IN" dirty="0" err="1"/>
              <a:t>SalePrice</a:t>
            </a:r>
            <a:r>
              <a:rPr lang="en-IN" dirty="0"/>
              <a:t> is also increases</a:t>
            </a:r>
          </a:p>
          <a:p>
            <a:r>
              <a:rPr lang="en-IN" dirty="0"/>
              <a:t>Most of the people have '3' cars space in their houses</a:t>
            </a:r>
          </a:p>
        </p:txBody>
      </p:sp>
    </p:spTree>
    <p:extLst>
      <p:ext uri="{BB962C8B-B14F-4D97-AF65-F5344CB8AC3E}">
        <p14:creationId xmlns:p14="http://schemas.microsoft.com/office/powerpoint/2010/main" val="4211435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err="1" smtClean="0"/>
              <a:t>Preprocessing</a:t>
            </a:r>
            <a:r>
              <a:rPr lang="en-IN" sz="3200" dirty="0" smtClean="0"/>
              <a:t> Model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 </a:t>
            </a:r>
            <a:r>
              <a:rPr lang="en-IN" dirty="0"/>
              <a:t>Imputing the missing value and the 'NAN' value in the </a:t>
            </a:r>
            <a:r>
              <a:rPr lang="en-IN" dirty="0" err="1"/>
              <a:t>train_data</a:t>
            </a:r>
            <a:r>
              <a:rPr lang="en-IN" dirty="0"/>
              <a:t> </a:t>
            </a:r>
            <a:r>
              <a:rPr lang="en-IN" dirty="0" smtClean="0"/>
              <a:t>set and the </a:t>
            </a:r>
            <a:r>
              <a:rPr lang="en-IN" dirty="0" err="1" smtClean="0"/>
              <a:t>test_data</a:t>
            </a:r>
            <a:r>
              <a:rPr lang="en-IN" dirty="0" smtClean="0"/>
              <a:t> set.</a:t>
            </a:r>
          </a:p>
          <a:p>
            <a:r>
              <a:rPr lang="en-IN" dirty="0" smtClean="0"/>
              <a:t>We will fill the “Nan” value using </a:t>
            </a:r>
            <a:r>
              <a:rPr lang="en-IN" dirty="0" err="1" smtClean="0"/>
              <a:t>data.fillna</a:t>
            </a:r>
            <a:r>
              <a:rPr lang="en-IN" dirty="0" smtClean="0"/>
              <a:t>(0),we can also use </a:t>
            </a:r>
            <a:r>
              <a:rPr lang="en-IN" dirty="0" err="1" smtClean="0"/>
              <a:t>bfill</a:t>
            </a:r>
            <a:r>
              <a:rPr lang="en-IN" dirty="0" smtClean="0"/>
              <a:t> and </a:t>
            </a:r>
            <a:r>
              <a:rPr lang="en-IN" dirty="0" err="1" smtClean="0"/>
              <a:t>ffill</a:t>
            </a:r>
            <a:r>
              <a:rPr lang="en-IN" dirty="0" smtClean="0"/>
              <a:t> to fill the Nan value.</a:t>
            </a:r>
          </a:p>
          <a:p>
            <a:r>
              <a:rPr lang="en-IN" dirty="0" smtClean="0"/>
              <a:t>For imputing the missing </a:t>
            </a:r>
            <a:r>
              <a:rPr lang="en-IN" dirty="0" err="1" smtClean="0"/>
              <a:t>value,we</a:t>
            </a:r>
            <a:r>
              <a:rPr lang="en-IN" dirty="0" smtClean="0"/>
              <a:t> can use </a:t>
            </a:r>
            <a:r>
              <a:rPr lang="en-IN" dirty="0" err="1" smtClean="0"/>
              <a:t>mean,mode</a:t>
            </a:r>
            <a:r>
              <a:rPr lang="en-IN" dirty="0" smtClean="0"/>
              <a:t> and the median.</a:t>
            </a:r>
          </a:p>
          <a:p>
            <a:r>
              <a:rPr lang="en-IN" dirty="0" smtClean="0"/>
              <a:t>If the missing value is ‘</a:t>
            </a:r>
            <a:r>
              <a:rPr lang="en-IN" dirty="0" err="1" smtClean="0"/>
              <a:t>int</a:t>
            </a:r>
            <a:r>
              <a:rPr lang="en-IN" dirty="0" smtClean="0"/>
              <a:t>’ we can use mean/</a:t>
            </a:r>
            <a:r>
              <a:rPr lang="en-IN" dirty="0" err="1" smtClean="0"/>
              <a:t>mode,if</a:t>
            </a:r>
            <a:r>
              <a:rPr lang="en-IN" dirty="0" smtClean="0"/>
              <a:t> it is an </a:t>
            </a:r>
            <a:r>
              <a:rPr lang="en-IN" dirty="0" err="1" smtClean="0"/>
              <a:t>object,we</a:t>
            </a:r>
            <a:r>
              <a:rPr lang="en-IN" dirty="0" smtClean="0"/>
              <a:t> can use ‘mode’ and the </a:t>
            </a:r>
            <a:r>
              <a:rPr lang="en-IN" dirty="0" err="1" smtClean="0"/>
              <a:t>the</a:t>
            </a:r>
            <a:r>
              <a:rPr lang="en-IN" dirty="0" smtClean="0"/>
              <a:t> missing value is a float then we can use ‘mean’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247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Lets look </a:t>
            </a:r>
            <a:r>
              <a:rPr lang="en-IN" sz="3200" dirty="0"/>
              <a:t>Out First that Whether both The data are "Set"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The </a:t>
            </a:r>
            <a:r>
              <a:rPr lang="en-IN" dirty="0" err="1" smtClean="0"/>
              <a:t>train_data</a:t>
            </a:r>
            <a:r>
              <a:rPr lang="en-IN" dirty="0" smtClean="0"/>
              <a:t> and the </a:t>
            </a:r>
            <a:r>
              <a:rPr lang="en-IN" dirty="0" err="1" smtClean="0"/>
              <a:t>test_data</a:t>
            </a:r>
            <a:r>
              <a:rPr lang="en-IN" dirty="0" smtClean="0"/>
              <a:t> should have the same feature in the dataset.</a:t>
            </a:r>
          </a:p>
          <a:p>
            <a:r>
              <a:rPr lang="en-IN" dirty="0" smtClean="0"/>
              <a:t>If they are not “set” to be true, we will make them as a True to set.</a:t>
            </a:r>
          </a:p>
          <a:p>
            <a:r>
              <a:rPr lang="en-IN" dirty="0" smtClean="0"/>
              <a:t>We can use the replace or add the column in the dataset to make it as a True</a:t>
            </a:r>
          </a:p>
          <a:p>
            <a:r>
              <a:rPr lang="en-IN" dirty="0" smtClean="0"/>
              <a:t>If the data are set then they are ready to perform the “</a:t>
            </a:r>
            <a:r>
              <a:rPr lang="en-IN" dirty="0" err="1"/>
              <a:t>L</a:t>
            </a:r>
            <a:r>
              <a:rPr lang="en-IN" dirty="0" err="1" smtClean="0"/>
              <a:t>abelEncoder</a:t>
            </a:r>
            <a:r>
              <a:rPr lang="en-IN" dirty="0" smtClean="0"/>
              <a:t>”.</a:t>
            </a:r>
            <a:r>
              <a:rPr lang="en-IN" dirty="0" err="1" smtClean="0"/>
              <a:t>labelEncoder</a:t>
            </a:r>
            <a:r>
              <a:rPr lang="en-IN" dirty="0" smtClean="0"/>
              <a:t> is used to </a:t>
            </a:r>
            <a:r>
              <a:rPr lang="en-IN" dirty="0" smtClean="0"/>
              <a:t>encode</a:t>
            </a:r>
            <a:r>
              <a:rPr lang="en-IN" dirty="0" smtClean="0"/>
              <a:t> </a:t>
            </a:r>
            <a:r>
              <a:rPr lang="en-IN" dirty="0" smtClean="0"/>
              <a:t>the </a:t>
            </a:r>
            <a:r>
              <a:rPr lang="en-IN" dirty="0" smtClean="0"/>
              <a:t>object datatype </a:t>
            </a:r>
            <a:r>
              <a:rPr lang="en-IN" dirty="0" smtClean="0"/>
              <a:t>in </a:t>
            </a:r>
            <a:r>
              <a:rPr lang="en-IN" dirty="0" smtClean="0"/>
              <a:t>the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6234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Splitting the </a:t>
            </a:r>
            <a:r>
              <a:rPr lang="en-IN" sz="3200" dirty="0" err="1" smtClean="0"/>
              <a:t>train_data</a:t>
            </a:r>
            <a:r>
              <a:rPr lang="en-IN" sz="3200" dirty="0" smtClean="0"/>
              <a:t> set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Splitting the data into “X” as a feature and “Y” as the target column or the vector </a:t>
            </a:r>
            <a:r>
              <a:rPr lang="en-IN" dirty="0" err="1" smtClean="0"/>
              <a:t>i.e</a:t>
            </a:r>
            <a:r>
              <a:rPr lang="en-IN" dirty="0" smtClean="0"/>
              <a:t> “</a:t>
            </a:r>
            <a:r>
              <a:rPr lang="en-IN" dirty="0" err="1" smtClean="0"/>
              <a:t>SalePrice</a:t>
            </a:r>
            <a:r>
              <a:rPr lang="en-IN" dirty="0" smtClean="0"/>
              <a:t>”.</a:t>
            </a:r>
          </a:p>
          <a:p>
            <a:r>
              <a:rPr lang="en-IN" dirty="0" smtClean="0"/>
              <a:t>X </a:t>
            </a:r>
            <a:r>
              <a:rPr lang="en-IN" dirty="0"/>
              <a:t>= </a:t>
            </a:r>
            <a:r>
              <a:rPr lang="en-IN" dirty="0" err="1"/>
              <a:t>train_data.drop</a:t>
            </a:r>
            <a:r>
              <a:rPr lang="en-IN" dirty="0"/>
              <a:t>(['</a:t>
            </a:r>
            <a:r>
              <a:rPr lang="en-IN" dirty="0" err="1"/>
              <a:t>SalePrice</a:t>
            </a:r>
            <a:r>
              <a:rPr lang="en-IN" dirty="0"/>
              <a:t>'],axis=1)</a:t>
            </a:r>
          </a:p>
          <a:p>
            <a:r>
              <a:rPr lang="en-IN" dirty="0"/>
              <a:t>Y = </a:t>
            </a:r>
            <a:r>
              <a:rPr lang="en-IN" dirty="0" err="1"/>
              <a:t>train_data</a:t>
            </a:r>
            <a:r>
              <a:rPr lang="en-IN" dirty="0"/>
              <a:t>['</a:t>
            </a:r>
            <a:r>
              <a:rPr lang="en-IN" dirty="0" err="1"/>
              <a:t>SalePrice</a:t>
            </a:r>
            <a:r>
              <a:rPr lang="en-IN" dirty="0" smtClean="0"/>
              <a:t>']</a:t>
            </a:r>
          </a:p>
          <a:p>
            <a:r>
              <a:rPr lang="en-IN" dirty="0" smtClean="0"/>
              <a:t>Then we split the data into </a:t>
            </a:r>
            <a:r>
              <a:rPr lang="en-IN" dirty="0" err="1" smtClean="0"/>
              <a:t>train_test_split</a:t>
            </a:r>
            <a:r>
              <a:rPr lang="en-IN" dirty="0" smtClean="0"/>
              <a:t> to train and test the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851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Model Building</a:t>
            </a:r>
            <a:endParaRPr lang="en-IN" sz="32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24" b="4199"/>
          <a:stretch/>
        </p:blipFill>
        <p:spPr bwMode="auto">
          <a:xfrm>
            <a:off x="304800" y="1295400"/>
            <a:ext cx="8915399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97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two dataset </a:t>
            </a:r>
            <a:r>
              <a:rPr lang="en-IN" dirty="0" err="1" smtClean="0"/>
              <a:t>i.e</a:t>
            </a:r>
            <a:r>
              <a:rPr lang="en-IN" dirty="0" smtClean="0"/>
              <a:t> </a:t>
            </a:r>
            <a:r>
              <a:rPr lang="en-IN" dirty="0" err="1" smtClean="0"/>
              <a:t>train_data</a:t>
            </a:r>
            <a:r>
              <a:rPr lang="en-IN" dirty="0" smtClean="0"/>
              <a:t> and the </a:t>
            </a:r>
            <a:r>
              <a:rPr lang="en-IN" dirty="0" err="1" smtClean="0"/>
              <a:t>test_data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 </a:t>
            </a:r>
            <a:r>
              <a:rPr lang="en-IN" dirty="0" err="1" smtClean="0"/>
              <a:t>train_data</a:t>
            </a:r>
            <a:r>
              <a:rPr lang="en-IN" dirty="0" smtClean="0"/>
              <a:t> </a:t>
            </a:r>
            <a:r>
              <a:rPr lang="en-IN" dirty="0" err="1"/>
              <a:t>S</a:t>
            </a:r>
            <a:r>
              <a:rPr lang="en-IN" dirty="0" err="1" smtClean="0"/>
              <a:t>alePrice</a:t>
            </a:r>
            <a:r>
              <a:rPr lang="en-IN" dirty="0" smtClean="0"/>
              <a:t> of the house is given but in </a:t>
            </a:r>
            <a:r>
              <a:rPr lang="en-IN" dirty="0" err="1" smtClean="0"/>
              <a:t>test_data,no</a:t>
            </a:r>
            <a:r>
              <a:rPr lang="en-IN" dirty="0" smtClean="0"/>
              <a:t> </a:t>
            </a:r>
            <a:r>
              <a:rPr lang="en-IN" dirty="0" err="1" smtClean="0"/>
              <a:t>SalePrice</a:t>
            </a:r>
            <a:r>
              <a:rPr lang="en-IN" dirty="0" smtClean="0"/>
              <a:t> is </a:t>
            </a:r>
            <a:r>
              <a:rPr lang="en-IN" dirty="0" err="1" smtClean="0"/>
              <a:t>given,so</a:t>
            </a:r>
            <a:r>
              <a:rPr lang="en-IN" dirty="0" smtClean="0"/>
              <a:t> we have to predict the </a:t>
            </a:r>
            <a:r>
              <a:rPr lang="en-IN" dirty="0" err="1" smtClean="0"/>
              <a:t>SalePrice</a:t>
            </a:r>
            <a:r>
              <a:rPr lang="en-IN" dirty="0" smtClean="0"/>
              <a:t> of the </a:t>
            </a:r>
            <a:r>
              <a:rPr lang="en-IN" dirty="0" err="1" smtClean="0"/>
              <a:t>test_data</a:t>
            </a:r>
            <a:r>
              <a:rPr lang="en-IN" dirty="0" smtClean="0"/>
              <a:t>.</a:t>
            </a:r>
          </a:p>
          <a:p>
            <a:r>
              <a:rPr lang="en-IN" dirty="0" smtClean="0"/>
              <a:t>We have </a:t>
            </a:r>
            <a:r>
              <a:rPr lang="en-IN" dirty="0"/>
              <a:t>1168 rows × 75 </a:t>
            </a:r>
            <a:r>
              <a:rPr lang="en-IN" dirty="0" smtClean="0"/>
              <a:t>columns in the </a:t>
            </a:r>
            <a:r>
              <a:rPr lang="en-IN" dirty="0" err="1" smtClean="0"/>
              <a:t>train_data</a:t>
            </a:r>
            <a:r>
              <a:rPr lang="en-IN" dirty="0" smtClean="0"/>
              <a:t> while in </a:t>
            </a:r>
            <a:r>
              <a:rPr lang="en-IN" dirty="0" err="1" smtClean="0"/>
              <a:t>test_data</a:t>
            </a:r>
            <a:r>
              <a:rPr lang="en-IN" dirty="0" smtClean="0"/>
              <a:t> we have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292 </a:t>
            </a:r>
            <a:r>
              <a:rPr lang="en-IN" dirty="0"/>
              <a:t>rows × 74 </a:t>
            </a:r>
            <a:r>
              <a:rPr lang="en-IN" dirty="0" smtClean="0"/>
              <a:t>columns.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3024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1" t="18853" r="39444" b="13541"/>
          <a:stretch/>
        </p:blipFill>
        <p:spPr bwMode="auto">
          <a:xfrm>
            <a:off x="792480" y="1379095"/>
            <a:ext cx="7086600" cy="4945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996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17675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3" t="26605" r="27189" b="17778"/>
          <a:stretch/>
        </p:blipFill>
        <p:spPr bwMode="auto">
          <a:xfrm>
            <a:off x="228600" y="533400"/>
            <a:ext cx="845445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15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Model Building Conclusion: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find that </a:t>
            </a:r>
            <a:r>
              <a:rPr lang="en-IN" dirty="0" err="1" smtClean="0"/>
              <a:t>RandomForestRegressor</a:t>
            </a:r>
            <a:r>
              <a:rPr lang="en-IN" dirty="0" smtClean="0"/>
              <a:t> has the least difference between the accuracy score and the </a:t>
            </a:r>
            <a:r>
              <a:rPr lang="en-IN" dirty="0" err="1" smtClean="0"/>
              <a:t>cross_validation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So we will perform hyper-parameter </a:t>
            </a:r>
            <a:r>
              <a:rPr lang="en-IN" dirty="0" err="1" smtClean="0"/>
              <a:t>tunning</a:t>
            </a:r>
            <a:r>
              <a:rPr lang="en-IN" dirty="0" smtClean="0"/>
              <a:t> to this model so that we can improve more to give the best accuracy score.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166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Hyper-parameter </a:t>
            </a:r>
            <a:r>
              <a:rPr lang="en-IN" sz="3200" dirty="0" err="1" smtClean="0"/>
              <a:t>tunning</a:t>
            </a:r>
            <a:r>
              <a:rPr lang="en-IN" sz="3200" dirty="0" smtClean="0"/>
              <a:t>:</a:t>
            </a:r>
            <a:endParaRPr lang="en-IN" sz="32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6" b="6186"/>
          <a:stretch/>
        </p:blipFill>
        <p:spPr bwMode="auto">
          <a:xfrm>
            <a:off x="546957" y="1447800"/>
            <a:ext cx="805008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624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867338" cy="1143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Predicting the </a:t>
            </a:r>
            <a:r>
              <a:rPr lang="en-IN" sz="3200" dirty="0" err="1" smtClean="0"/>
              <a:t>SalePrice</a:t>
            </a:r>
            <a:r>
              <a:rPr lang="en-IN" sz="3200" dirty="0" smtClean="0"/>
              <a:t> of the </a:t>
            </a:r>
            <a:r>
              <a:rPr lang="en-IN" sz="3200" dirty="0" err="1" smtClean="0"/>
              <a:t>test_data</a:t>
            </a:r>
            <a:r>
              <a:rPr lang="en-IN" sz="3200" dirty="0" smtClean="0"/>
              <a:t> </a:t>
            </a:r>
            <a:endParaRPr lang="en-IN" sz="3200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1" t="20949" r="7730" b="4613"/>
          <a:stretch/>
        </p:blipFill>
        <p:spPr bwMode="auto">
          <a:xfrm>
            <a:off x="1004342" y="1371600"/>
            <a:ext cx="6970426" cy="487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946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Successfully predicted the </a:t>
            </a:r>
            <a:r>
              <a:rPr lang="en-IN" sz="3200" dirty="0" err="1" smtClean="0"/>
              <a:t>Saleprice</a:t>
            </a:r>
            <a:r>
              <a:rPr lang="en-IN" sz="3200" dirty="0" smtClean="0"/>
              <a:t> of the </a:t>
            </a:r>
            <a:r>
              <a:rPr lang="en-IN" sz="3200" dirty="0" err="1" smtClean="0"/>
              <a:t>test_data</a:t>
            </a:r>
            <a:r>
              <a:rPr lang="en-IN" sz="3200" dirty="0" smtClean="0"/>
              <a:t>:</a:t>
            </a:r>
            <a:endParaRPr lang="en-IN" sz="3200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" t="18630" r="8289" b="6517"/>
          <a:stretch/>
        </p:blipFill>
        <p:spPr bwMode="auto">
          <a:xfrm>
            <a:off x="228600" y="1676400"/>
            <a:ext cx="8686800" cy="50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6773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Saving the Model using </a:t>
            </a:r>
            <a:r>
              <a:rPr lang="en-IN" sz="3200" dirty="0" err="1" smtClean="0"/>
              <a:t>Joblib</a:t>
            </a:r>
            <a:r>
              <a:rPr lang="en-IN" sz="3200" dirty="0" smtClean="0"/>
              <a:t>:</a:t>
            </a:r>
            <a:endParaRPr lang="en-IN" sz="3200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7" b="17779"/>
          <a:stretch/>
        </p:blipFill>
        <p:spPr bwMode="auto">
          <a:xfrm>
            <a:off x="0" y="1447800"/>
            <a:ext cx="8839199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73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7315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MSSubClass</a:t>
            </a:r>
            <a:r>
              <a:rPr lang="en-IN" dirty="0"/>
              <a:t>: Identifies the type of dwelling involved in the sale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MSZoning</a:t>
            </a:r>
            <a:r>
              <a:rPr lang="en-IN" dirty="0"/>
              <a:t>: Identifies the general zoning classification of the sale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LotFrontage</a:t>
            </a:r>
            <a:r>
              <a:rPr lang="en-IN" dirty="0"/>
              <a:t>: Linear feet of street connected to </a:t>
            </a:r>
            <a:r>
              <a:rPr lang="en-IN" dirty="0" smtClean="0"/>
              <a:t>property.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LotArea</a:t>
            </a:r>
            <a:r>
              <a:rPr lang="en-IN" dirty="0"/>
              <a:t>: Lot size in square </a:t>
            </a:r>
            <a:r>
              <a:rPr lang="en-IN" dirty="0" smtClean="0"/>
              <a:t>feet.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Street: Type of road access to </a:t>
            </a:r>
            <a:r>
              <a:rPr lang="en-IN" dirty="0" smtClean="0"/>
              <a:t>property.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 Alley</a:t>
            </a:r>
            <a:r>
              <a:rPr lang="en-IN" dirty="0"/>
              <a:t>: Type of alley access to </a:t>
            </a:r>
            <a:r>
              <a:rPr lang="en-IN" dirty="0" smtClean="0"/>
              <a:t>property.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LotShape</a:t>
            </a:r>
            <a:r>
              <a:rPr lang="en-IN" dirty="0"/>
              <a:t>: General shape of </a:t>
            </a:r>
            <a:r>
              <a:rPr lang="en-IN" dirty="0" smtClean="0"/>
              <a:t>property.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LandContour</a:t>
            </a:r>
            <a:r>
              <a:rPr lang="en-IN" dirty="0"/>
              <a:t>: Flatness of the </a:t>
            </a:r>
            <a:r>
              <a:rPr lang="en-IN" dirty="0" smtClean="0"/>
              <a:t>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Utilities: Type of utilities </a:t>
            </a:r>
            <a:r>
              <a:rPr lang="en-IN" dirty="0" smtClean="0"/>
              <a:t>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LotConfig</a:t>
            </a:r>
            <a:r>
              <a:rPr lang="en-IN" dirty="0"/>
              <a:t>: Lot </a:t>
            </a:r>
            <a:r>
              <a:rPr lang="en-IN" dirty="0" smtClean="0"/>
              <a:t>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LandSlope</a:t>
            </a:r>
            <a:r>
              <a:rPr lang="en-IN" dirty="0"/>
              <a:t>: Slope of </a:t>
            </a:r>
            <a:r>
              <a:rPr lang="en-IN" dirty="0" smtClean="0"/>
              <a:t>property    and so 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99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The numeric data which are present in the dataset</a:t>
            </a:r>
            <a:endParaRPr lang="en-IN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>
            <a:normAutofit fontScale="62500" lnSpcReduction="20000"/>
          </a:bodyPr>
          <a:lstStyle/>
          <a:p>
            <a:r>
              <a:rPr lang="en-IN" dirty="0" err="1"/>
              <a:t>MSSubClass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err="1" smtClean="0"/>
              <a:t>LotFrontage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err="1" smtClean="0"/>
              <a:t>LotArea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OverallQual</a:t>
            </a:r>
            <a:r>
              <a:rPr lang="en-IN" dirty="0" smtClean="0"/>
              <a:t>  </a:t>
            </a:r>
          </a:p>
          <a:p>
            <a:r>
              <a:rPr lang="en-IN" dirty="0" err="1" smtClean="0"/>
              <a:t>OverallCond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YearBuilt</a:t>
            </a:r>
            <a:r>
              <a:rPr lang="en-IN" dirty="0" smtClean="0"/>
              <a:t>  </a:t>
            </a:r>
          </a:p>
          <a:p>
            <a:r>
              <a:rPr lang="en-IN" dirty="0" err="1" smtClean="0"/>
              <a:t>YearRemodAdd</a:t>
            </a:r>
            <a:r>
              <a:rPr lang="en-IN" dirty="0" smtClean="0"/>
              <a:t>  </a:t>
            </a:r>
          </a:p>
          <a:p>
            <a:r>
              <a:rPr lang="en-IN" dirty="0" err="1" smtClean="0"/>
              <a:t>MasVnrArea</a:t>
            </a:r>
            <a:r>
              <a:rPr lang="en-IN" dirty="0" smtClean="0"/>
              <a:t> </a:t>
            </a:r>
          </a:p>
          <a:p>
            <a:r>
              <a:rPr lang="en-IN" dirty="0" smtClean="0"/>
              <a:t>BsmtFinSF1 </a:t>
            </a:r>
          </a:p>
          <a:p>
            <a:r>
              <a:rPr lang="en-IN" dirty="0" smtClean="0"/>
              <a:t>BsmtFinSF2 </a:t>
            </a:r>
          </a:p>
          <a:p>
            <a:r>
              <a:rPr lang="en-IN" dirty="0" err="1" smtClean="0"/>
              <a:t>BsmtUnfSF</a:t>
            </a:r>
            <a:endParaRPr lang="en-IN" dirty="0"/>
          </a:p>
          <a:p>
            <a:r>
              <a:rPr lang="en-IN" dirty="0" err="1"/>
              <a:t>TotalBsmtSF</a:t>
            </a:r>
            <a:r>
              <a:rPr lang="en-IN" dirty="0"/>
              <a:t> </a:t>
            </a:r>
          </a:p>
          <a:p>
            <a:r>
              <a:rPr lang="en-IN" dirty="0"/>
              <a:t>1stFlrSF </a:t>
            </a:r>
          </a:p>
          <a:p>
            <a:r>
              <a:rPr lang="en-IN" dirty="0"/>
              <a:t>2ndFlrSF </a:t>
            </a:r>
          </a:p>
          <a:p>
            <a:r>
              <a:rPr lang="en-IN" dirty="0" err="1"/>
              <a:t>LowQualFinSF</a:t>
            </a:r>
            <a:r>
              <a:rPr lang="en-IN" dirty="0"/>
              <a:t> </a:t>
            </a:r>
          </a:p>
          <a:p>
            <a:r>
              <a:rPr lang="en-IN" dirty="0" err="1"/>
              <a:t>GrLivArea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err="1"/>
              <a:t>BsmtFullBath</a:t>
            </a:r>
            <a:r>
              <a:rPr lang="en-IN" dirty="0"/>
              <a:t> </a:t>
            </a:r>
          </a:p>
          <a:p>
            <a:r>
              <a:rPr lang="en-IN" dirty="0" err="1"/>
              <a:t>BsmtHalfBath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>
            <a:normAutofit fontScale="62500" lnSpcReduction="20000"/>
          </a:bodyPr>
          <a:lstStyle/>
          <a:p>
            <a:r>
              <a:rPr lang="en-IN" dirty="0" err="1" smtClean="0"/>
              <a:t>FullBath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err="1" smtClean="0"/>
              <a:t>HalfBath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smtClean="0"/>
              <a:t> </a:t>
            </a:r>
            <a:r>
              <a:rPr lang="en-IN" dirty="0" err="1" smtClean="0"/>
              <a:t>BedroomAbvGr</a:t>
            </a:r>
            <a:endParaRPr lang="en-IN" dirty="0" smtClean="0"/>
          </a:p>
          <a:p>
            <a:r>
              <a:rPr lang="en-IN" dirty="0" err="1" smtClean="0"/>
              <a:t>KitchenAbvGr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TotRmsAbvGrd</a:t>
            </a:r>
            <a:endParaRPr lang="en-IN" dirty="0"/>
          </a:p>
          <a:p>
            <a:r>
              <a:rPr lang="en-IN" dirty="0" smtClean="0"/>
              <a:t>Fireplaces</a:t>
            </a:r>
          </a:p>
          <a:p>
            <a:r>
              <a:rPr lang="en-IN" dirty="0" err="1" smtClean="0"/>
              <a:t>GarageYrBlt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GarageCars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err="1" smtClean="0"/>
              <a:t>GarageArea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WoodDeckSF</a:t>
            </a:r>
            <a:endParaRPr lang="en-IN" dirty="0"/>
          </a:p>
          <a:p>
            <a:r>
              <a:rPr lang="en-IN" dirty="0" err="1" smtClean="0"/>
              <a:t>OpenPorchSF</a:t>
            </a:r>
            <a:endParaRPr lang="en-IN" dirty="0"/>
          </a:p>
          <a:p>
            <a:r>
              <a:rPr lang="en-IN" dirty="0" err="1" smtClean="0"/>
              <a:t>EnclosedPorch</a:t>
            </a:r>
            <a:r>
              <a:rPr lang="en-IN" dirty="0" smtClean="0"/>
              <a:t> </a:t>
            </a:r>
          </a:p>
          <a:p>
            <a:r>
              <a:rPr lang="en-IN" dirty="0" smtClean="0"/>
              <a:t>3SsnPorch</a:t>
            </a:r>
          </a:p>
          <a:p>
            <a:r>
              <a:rPr lang="en-IN" dirty="0" err="1" smtClean="0"/>
              <a:t>ScreenPorch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err="1" smtClean="0"/>
              <a:t>PoolArea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MiscVal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err="1" smtClean="0"/>
              <a:t>MoSold</a:t>
            </a:r>
            <a:r>
              <a:rPr lang="en-IN" dirty="0" smtClean="0"/>
              <a:t> </a:t>
            </a:r>
            <a:r>
              <a:rPr lang="en-IN" dirty="0" err="1" smtClean="0"/>
              <a:t>YrSold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852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The categorical data which are present in the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334000"/>
          </a:xfrm>
        </p:spPr>
        <p:txBody>
          <a:bodyPr>
            <a:normAutofit fontScale="62500" lnSpcReduction="20000"/>
          </a:bodyPr>
          <a:lstStyle/>
          <a:p>
            <a:r>
              <a:rPr lang="en-IN" dirty="0" err="1"/>
              <a:t>MSZoning</a:t>
            </a:r>
            <a:r>
              <a:rPr lang="en-IN" dirty="0"/>
              <a:t> </a:t>
            </a:r>
          </a:p>
          <a:p>
            <a:r>
              <a:rPr lang="en-IN" dirty="0"/>
              <a:t>Street</a:t>
            </a:r>
          </a:p>
          <a:p>
            <a:r>
              <a:rPr lang="en-IN" dirty="0" err="1"/>
              <a:t>LotShape</a:t>
            </a:r>
            <a:r>
              <a:rPr lang="en-IN" dirty="0"/>
              <a:t> </a:t>
            </a:r>
          </a:p>
          <a:p>
            <a:r>
              <a:rPr lang="en-IN" dirty="0" err="1"/>
              <a:t>LandContour</a:t>
            </a:r>
            <a:endParaRPr lang="en-IN" dirty="0"/>
          </a:p>
          <a:p>
            <a:r>
              <a:rPr lang="en-IN" dirty="0"/>
              <a:t>Utilities</a:t>
            </a:r>
          </a:p>
          <a:p>
            <a:r>
              <a:rPr lang="en-IN" dirty="0" err="1"/>
              <a:t>LotConfig</a:t>
            </a:r>
            <a:r>
              <a:rPr lang="en-IN" dirty="0"/>
              <a:t> </a:t>
            </a:r>
          </a:p>
          <a:p>
            <a:r>
              <a:rPr lang="en-IN" dirty="0" err="1"/>
              <a:t>LandSlope</a:t>
            </a:r>
            <a:r>
              <a:rPr lang="en-IN" dirty="0"/>
              <a:t> </a:t>
            </a:r>
          </a:p>
          <a:p>
            <a:r>
              <a:rPr lang="en-IN" dirty="0" err="1"/>
              <a:t>Neighborhood</a:t>
            </a:r>
            <a:r>
              <a:rPr lang="en-IN" dirty="0"/>
              <a:t> </a:t>
            </a:r>
          </a:p>
          <a:p>
            <a:r>
              <a:rPr lang="en-IN" dirty="0"/>
              <a:t>Condition1</a:t>
            </a:r>
          </a:p>
          <a:p>
            <a:r>
              <a:rPr lang="en-IN" dirty="0"/>
              <a:t>Condition2</a:t>
            </a:r>
          </a:p>
          <a:p>
            <a:r>
              <a:rPr lang="en-IN" dirty="0" err="1"/>
              <a:t>BldgType</a:t>
            </a:r>
            <a:endParaRPr lang="en-IN" dirty="0"/>
          </a:p>
          <a:p>
            <a:r>
              <a:rPr lang="en-IN" dirty="0" err="1"/>
              <a:t>HouseStyle</a:t>
            </a:r>
            <a:endParaRPr lang="en-IN" dirty="0"/>
          </a:p>
          <a:p>
            <a:r>
              <a:rPr lang="en-IN" dirty="0" err="1"/>
              <a:t>RoofStyle</a:t>
            </a:r>
            <a:endParaRPr lang="en-IN" dirty="0"/>
          </a:p>
          <a:p>
            <a:r>
              <a:rPr lang="en-IN" dirty="0" err="1"/>
              <a:t>RoofMatl</a:t>
            </a:r>
            <a:r>
              <a:rPr lang="en-IN" dirty="0"/>
              <a:t> </a:t>
            </a:r>
          </a:p>
          <a:p>
            <a:r>
              <a:rPr lang="en-IN" dirty="0"/>
              <a:t>Exterior 1</a:t>
            </a:r>
            <a:r>
              <a:rPr lang="en-IN" baseline="30000" dirty="0"/>
              <a:t>st</a:t>
            </a:r>
            <a:endParaRPr lang="en-IN" dirty="0"/>
          </a:p>
          <a:p>
            <a:r>
              <a:rPr lang="en-IN" dirty="0"/>
              <a:t>Exterior2nd object</a:t>
            </a:r>
          </a:p>
          <a:p>
            <a:r>
              <a:rPr lang="en-IN" dirty="0" err="1"/>
              <a:t>MasVnrType</a:t>
            </a:r>
            <a:endParaRPr lang="en-IN" dirty="0"/>
          </a:p>
          <a:p>
            <a:r>
              <a:rPr lang="en-IN" dirty="0" err="1"/>
              <a:t>ExterQual</a:t>
            </a:r>
            <a:endParaRPr lang="en-IN" dirty="0"/>
          </a:p>
          <a:p>
            <a:r>
              <a:rPr lang="en-IN" dirty="0" err="1"/>
              <a:t>ExterCond</a:t>
            </a:r>
            <a:endParaRPr lang="en-IN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5410200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Foundation</a:t>
            </a:r>
          </a:p>
          <a:p>
            <a:r>
              <a:rPr lang="en-IN" dirty="0" err="1" smtClean="0"/>
              <a:t>BsmtQual</a:t>
            </a:r>
            <a:endParaRPr lang="en-IN" dirty="0"/>
          </a:p>
          <a:p>
            <a:r>
              <a:rPr lang="en-IN" dirty="0" err="1" smtClean="0"/>
              <a:t>BsmtCond</a:t>
            </a:r>
            <a:endParaRPr lang="en-IN" dirty="0"/>
          </a:p>
          <a:p>
            <a:r>
              <a:rPr lang="en-IN" dirty="0" err="1" smtClean="0"/>
              <a:t>BsmtExposure</a:t>
            </a:r>
            <a:endParaRPr lang="en-IN" dirty="0"/>
          </a:p>
          <a:p>
            <a:r>
              <a:rPr lang="en-IN" dirty="0" smtClean="0"/>
              <a:t> BsmtFinType1</a:t>
            </a:r>
          </a:p>
          <a:p>
            <a:r>
              <a:rPr lang="en-IN" dirty="0" smtClean="0"/>
              <a:t> BsmtFinType2</a:t>
            </a:r>
          </a:p>
          <a:p>
            <a:r>
              <a:rPr lang="en-IN" dirty="0" smtClean="0"/>
              <a:t>Heating</a:t>
            </a:r>
          </a:p>
          <a:p>
            <a:r>
              <a:rPr lang="en-IN" dirty="0" err="1" smtClean="0"/>
              <a:t>HeatingQC</a:t>
            </a:r>
            <a:endParaRPr lang="en-IN" dirty="0"/>
          </a:p>
          <a:p>
            <a:r>
              <a:rPr lang="en-IN" dirty="0" err="1" smtClean="0"/>
              <a:t>CentralAir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err="1" smtClean="0"/>
              <a:t>KitchenQual</a:t>
            </a:r>
            <a:r>
              <a:rPr lang="en-IN" dirty="0" smtClean="0"/>
              <a:t> </a:t>
            </a:r>
          </a:p>
          <a:p>
            <a:r>
              <a:rPr lang="en-IN" dirty="0" smtClean="0"/>
              <a:t>Functional</a:t>
            </a:r>
          </a:p>
          <a:p>
            <a:r>
              <a:rPr lang="en-IN" dirty="0" err="1" smtClean="0"/>
              <a:t>FireplaceQu</a:t>
            </a:r>
            <a:endParaRPr lang="en-IN" dirty="0"/>
          </a:p>
          <a:p>
            <a:r>
              <a:rPr lang="en-IN" dirty="0" err="1" smtClean="0"/>
              <a:t>GarageType</a:t>
            </a:r>
            <a:endParaRPr lang="en-IN" dirty="0"/>
          </a:p>
          <a:p>
            <a:r>
              <a:rPr lang="en-IN" dirty="0" err="1" smtClean="0"/>
              <a:t>GarageFinish</a:t>
            </a:r>
            <a:endParaRPr lang="en-IN" dirty="0"/>
          </a:p>
          <a:p>
            <a:r>
              <a:rPr lang="en-IN" dirty="0" err="1" smtClean="0"/>
              <a:t>GarageQual</a:t>
            </a:r>
            <a:endParaRPr lang="en-IN" dirty="0"/>
          </a:p>
          <a:p>
            <a:r>
              <a:rPr lang="en-IN" dirty="0" err="1" smtClean="0"/>
              <a:t>GarageCond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err="1" smtClean="0"/>
              <a:t>PavedDrive</a:t>
            </a:r>
            <a:endParaRPr lang="en-IN" dirty="0"/>
          </a:p>
          <a:p>
            <a:r>
              <a:rPr lang="en-IN" dirty="0" err="1" smtClean="0"/>
              <a:t>SaleType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err="1" smtClean="0"/>
              <a:t>SaleCondition</a:t>
            </a:r>
            <a:r>
              <a:rPr lang="en-IN" dirty="0" smtClean="0"/>
              <a:t>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71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 smtClean="0"/>
              <a:t>There are lot of missing value in both </a:t>
            </a:r>
            <a:br>
              <a:rPr lang="en-IN" sz="3600" dirty="0" smtClean="0"/>
            </a:br>
            <a:r>
              <a:rPr lang="en-IN" sz="3600" dirty="0" smtClean="0"/>
              <a:t>the dataset.</a:t>
            </a:r>
            <a:endParaRPr lang="en-IN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32" b="7401"/>
          <a:stretch/>
        </p:blipFill>
        <p:spPr bwMode="auto">
          <a:xfrm>
            <a:off x="304800" y="1905000"/>
            <a:ext cx="8839199" cy="457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89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err="1" smtClean="0"/>
              <a:t>Train_data.describe</a:t>
            </a:r>
            <a:r>
              <a:rPr lang="en-IN" sz="3200" dirty="0" smtClean="0"/>
              <a:t>() will give the detail about the </a:t>
            </a:r>
            <a:r>
              <a:rPr lang="en-IN" sz="3200" dirty="0" err="1" smtClean="0"/>
              <a:t>mean,standard</a:t>
            </a:r>
            <a:r>
              <a:rPr lang="en-IN" sz="3200" dirty="0" smtClean="0"/>
              <a:t> deviation and the Quantile </a:t>
            </a:r>
            <a:endParaRPr lang="en-IN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1" b="20258"/>
          <a:stretch/>
        </p:blipFill>
        <p:spPr bwMode="auto">
          <a:xfrm>
            <a:off x="546957" y="1524000"/>
            <a:ext cx="805008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47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err="1" smtClean="0"/>
              <a:t>Test_data.describe</a:t>
            </a:r>
            <a:r>
              <a:rPr lang="en-IN" sz="3200" dirty="0" smtClean="0"/>
              <a:t>() will give us </a:t>
            </a:r>
            <a:r>
              <a:rPr lang="en-IN" sz="3200" dirty="0" err="1" smtClean="0"/>
              <a:t>mean,standard</a:t>
            </a:r>
            <a:r>
              <a:rPr lang="en-IN" sz="3200" dirty="0" smtClean="0"/>
              <a:t> deviation and the Quantile</a:t>
            </a:r>
            <a:endParaRPr lang="en-IN" sz="32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42" b="24543"/>
          <a:stretch/>
        </p:blipFill>
        <p:spPr bwMode="auto">
          <a:xfrm>
            <a:off x="546957" y="1676400"/>
            <a:ext cx="8050085" cy="495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2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 smtClean="0"/>
              <a:t>Top 5 feature which has highest correlation with the target column “</a:t>
            </a:r>
            <a:r>
              <a:rPr lang="en-IN" sz="3600" dirty="0" err="1" smtClean="0"/>
              <a:t>SalePrice</a:t>
            </a:r>
            <a:r>
              <a:rPr lang="en-IN" dirty="0" smtClean="0"/>
              <a:t>”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" t="33213" r="-1033" b="15361"/>
          <a:stretch/>
        </p:blipFill>
        <p:spPr bwMode="auto">
          <a:xfrm>
            <a:off x="546957" y="2057401"/>
            <a:ext cx="8050085" cy="3775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50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783</Words>
  <Application>Microsoft Office PowerPoint</Application>
  <PresentationFormat>On-screen Show (4:3)</PresentationFormat>
  <Paragraphs>146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HOUSING PROJECT</vt:lpstr>
      <vt:lpstr>DATASET DETAILS</vt:lpstr>
      <vt:lpstr>PowerPoint Presentation</vt:lpstr>
      <vt:lpstr>The numeric data which are present in the dataset</vt:lpstr>
      <vt:lpstr>The categorical data which are present in the dataset</vt:lpstr>
      <vt:lpstr>There are lot of missing value in both  the dataset.</vt:lpstr>
      <vt:lpstr>Train_data.describe() will give the detail about the mean,standard deviation and the Quantile </vt:lpstr>
      <vt:lpstr>Test_data.describe() will give us mean,standard deviation and the Quantile</vt:lpstr>
      <vt:lpstr>Top 5 feature which has highest correlation with the target column “SalePrice”</vt:lpstr>
      <vt:lpstr>Visualization: The figure shows skewness in the target column “SalePrice”</vt:lpstr>
      <vt:lpstr>In the graph we can see that the overall Quality increases the SalePrice also increases.</vt:lpstr>
      <vt:lpstr>SaleCondition is directly related to the SalePrice.if the condition is good,SalePrice is also good like in partial home is the new homes.</vt:lpstr>
      <vt:lpstr>This figure shows the correlation between the features and the target column “SalePrice”</vt:lpstr>
      <vt:lpstr>More the GarageArea and the GarageCars ,more the SalePrice of the houses</vt:lpstr>
      <vt:lpstr>Visualization Conclusion:</vt:lpstr>
      <vt:lpstr>Preprocessing Model</vt:lpstr>
      <vt:lpstr>Lets look Out First that Whether both The data are "Set"</vt:lpstr>
      <vt:lpstr>Splitting the train_data set</vt:lpstr>
      <vt:lpstr>Model Building</vt:lpstr>
      <vt:lpstr>PowerPoint Presentation</vt:lpstr>
      <vt:lpstr>PowerPoint Presentation</vt:lpstr>
      <vt:lpstr>Model Building Conclusion:</vt:lpstr>
      <vt:lpstr>Hyper-parameter tunning:</vt:lpstr>
      <vt:lpstr>Predicting the SalePrice of the test_data </vt:lpstr>
      <vt:lpstr>Successfully predicted the Saleprice of the test_data:</vt:lpstr>
      <vt:lpstr>Saving the Model using Joblib: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PROJECT</dc:title>
  <dc:creator>monish</dc:creator>
  <cp:lastModifiedBy>monish</cp:lastModifiedBy>
  <cp:revision>17</cp:revision>
  <dcterms:created xsi:type="dcterms:W3CDTF">2006-08-16T00:00:00Z</dcterms:created>
  <dcterms:modified xsi:type="dcterms:W3CDTF">2021-09-14T10:19:34Z</dcterms:modified>
</cp:coreProperties>
</file>