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0" y="0"/>
          <a:ext cx="12192000" cy="690282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38400"/>
                <a:gridCol w="2438400"/>
                <a:gridCol w="2438400"/>
                <a:gridCol w="2438400"/>
                <a:gridCol w="2438400"/>
              </a:tblGrid>
              <a:tr h="857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/>
                        <a:t>OSI</a:t>
                      </a:r>
                      <a:endParaRPr lang="en-US" altLang="ko-KR" sz="4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Layer No</a:t>
                      </a:r>
                      <a:endParaRPr lang="en-US" altLang="ko-KR" sz="3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Example</a:t>
                      </a:r>
                      <a:endParaRPr lang="en-US" altLang="ko-KR" sz="3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Other</a:t>
                      </a:r>
                      <a:endParaRPr lang="en-US" altLang="ko-KR" sz="3000"/>
                    </a:p>
                  </a:txBody>
                  <a:tcPr marL="91440" marR="91440"/>
                </a:tc>
              </a:tr>
              <a:tr h="857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Alligator</a:t>
                      </a:r>
                      <a:endParaRPr lang="en-US" altLang="ko-KR" sz="3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Application</a:t>
                      </a:r>
                      <a:endParaRPr lang="en-US" altLang="ko-KR" sz="3000"/>
                    </a:p>
                  </a:txBody>
                  <a:tcPr marL="91440" marR="91440"/>
                </a:tc>
                <a:tc row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/>
                    </a:p>
                    <a:p>
                      <a:pPr lvl="0" algn="ctr">
                        <a:defRPr/>
                      </a:pPr>
                      <a:endParaRPr lang="en-US" altLang="ko-KR" sz="3000"/>
                    </a:p>
                    <a:p>
                      <a:pPr lvl="0" algn="ctr">
                        <a:defRPr/>
                      </a:pPr>
                      <a:r>
                        <a:rPr lang="en-US" altLang="ko-KR" sz="3000"/>
                        <a:t>L7(Firewall)</a:t>
                      </a:r>
                      <a:endParaRPr lang="en-US" altLang="ko-KR" sz="3000"/>
                    </a:p>
                  </a:txBody>
                  <a:tcPr marL="91440" marR="91440"/>
                </a:tc>
                <a:tc row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/>
                    </a:p>
                    <a:p>
                      <a:pPr lvl="0" algn="ctr">
                        <a:defRPr/>
                      </a:pPr>
                      <a:endParaRPr lang="en-US" altLang="ko-KR" sz="3000"/>
                    </a:p>
                    <a:p>
                      <a:pPr lvl="0" algn="ctr">
                        <a:defRPr/>
                      </a:pPr>
                      <a:r>
                        <a:rPr lang="en-US" altLang="ko-KR" sz="3000"/>
                        <a:t>HTTP</a:t>
                      </a:r>
                      <a:endParaRPr lang="en-US" altLang="ko-KR" sz="3000"/>
                    </a:p>
                  </a:txBody>
                  <a:tcPr marL="91440" marR="91440"/>
                </a:tc>
                <a:tc row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/>
                    </a:p>
                    <a:p>
                      <a:pPr lvl="0" algn="ctr">
                        <a:defRPr/>
                      </a:pPr>
                      <a:endParaRPr lang="en-US" altLang="ko-KR" sz="3000"/>
                    </a:p>
                    <a:p>
                      <a:pPr lvl="0" algn="ctr">
                        <a:defRPr/>
                      </a:pPr>
                      <a:r>
                        <a:rPr lang="en-US" altLang="ko-KR" sz="3000"/>
                        <a:t>FTP</a:t>
                      </a:r>
                      <a:endParaRPr lang="en-US" altLang="ko-KR" sz="3000"/>
                    </a:p>
                  </a:txBody>
                  <a:tcPr marL="91440" marR="91440"/>
                </a:tc>
              </a:tr>
              <a:tr h="857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Pet</a:t>
                      </a:r>
                      <a:endParaRPr lang="en-US" altLang="ko-KR" sz="3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Presentation</a:t>
                      </a:r>
                      <a:endParaRPr lang="en-US" altLang="ko-KR" sz="3000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857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Steve`s</a:t>
                      </a:r>
                      <a:endParaRPr lang="en-US" altLang="ko-KR" sz="3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Session</a:t>
                      </a:r>
                      <a:endParaRPr lang="en-US" altLang="ko-KR" sz="3000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857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Touch</a:t>
                      </a:r>
                      <a:endParaRPr lang="en-US" altLang="ko-KR" sz="3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Transport</a:t>
                      </a:r>
                      <a:endParaRPr lang="en-US" altLang="ko-KR" sz="3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L4(NAT)</a:t>
                      </a:r>
                      <a:endParaRPr lang="en-US" altLang="ko-KR" sz="3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TCP</a:t>
                      </a:r>
                      <a:endParaRPr lang="en-US" altLang="ko-KR" sz="3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UDP,  SCTP</a:t>
                      </a:r>
                      <a:endParaRPr lang="en-US" altLang="ko-KR" sz="3000"/>
                    </a:p>
                  </a:txBody>
                  <a:tcPr marL="91440" marR="91440"/>
                </a:tc>
              </a:tr>
              <a:tr h="90207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Not</a:t>
                      </a:r>
                      <a:endParaRPr lang="en-US" altLang="ko-KR" sz="3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Network</a:t>
                      </a:r>
                      <a:endParaRPr lang="en-US" altLang="ko-KR" sz="3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L3(Router)</a:t>
                      </a:r>
                      <a:endParaRPr lang="en-US" altLang="ko-KR" sz="3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IP</a:t>
                      </a:r>
                      <a:endParaRPr lang="en-US" altLang="ko-KR" sz="3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IPv6, ARP</a:t>
                      </a:r>
                      <a:endParaRPr lang="en-US" altLang="ko-KR" sz="3000"/>
                    </a:p>
                  </a:txBody>
                  <a:tcPr marL="91440" marR="91440"/>
                </a:tc>
              </a:tr>
              <a:tr h="857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Do</a:t>
                      </a:r>
                      <a:endParaRPr lang="en-US" altLang="ko-KR" sz="3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Data Link</a:t>
                      </a:r>
                      <a:endParaRPr lang="en-US" altLang="ko-KR" sz="3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L2(Switch)</a:t>
                      </a:r>
                      <a:endParaRPr lang="en-US" altLang="ko-KR" sz="3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Ethernet</a:t>
                      </a:r>
                      <a:endParaRPr lang="en-US" altLang="ko-KR" sz="3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Frame Relay</a:t>
                      </a:r>
                      <a:endParaRPr lang="en-US" altLang="ko-KR" sz="3000"/>
                    </a:p>
                  </a:txBody>
                  <a:tcPr marL="91440" marR="91440"/>
                </a:tc>
              </a:tr>
              <a:tr h="857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Please</a:t>
                      </a:r>
                      <a:endParaRPr lang="en-US" altLang="ko-KR" sz="3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/>
                        <a:t>Physical</a:t>
                      </a:r>
                      <a:endParaRPr lang="en-US" altLang="ko-KR" sz="3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3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3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30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</ep:Words>
  <ep:PresentationFormat>화면 슬라이드 쇼(4:3)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2023-07-16T05:18:36.344</dcterms:created>
  <dc:creator>wkd58</dc:creator>
  <cp:lastModifiedBy>wkd58</cp:lastModifiedBy>
  <dcterms:modified xsi:type="dcterms:W3CDTF">2023-07-16T06:11:32.083</dcterms:modified>
  <cp:revision>10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