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9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3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5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6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3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0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1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7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7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68B65-4018-4C80-B2E2-ACF1E6CE481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864845-F303-430E-BEC6-8CEB219E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57F2-3185-099A-67E0-CD3D5E24D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BB6B8-CB60-4AA4-EE81-D57923F15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 ZURU Tech India </a:t>
            </a:r>
            <a:r>
              <a:rPr lang="en-IN" dirty="0" err="1"/>
              <a:t>Pvt.</a:t>
            </a:r>
            <a:r>
              <a:rPr lang="en-IN" dirty="0"/>
              <a:t> Ltd.</a:t>
            </a:r>
          </a:p>
          <a:p>
            <a:r>
              <a:rPr lang="en-IN" dirty="0"/>
              <a:t>Sutreja Rohit </a:t>
            </a:r>
            <a:r>
              <a:rPr lang="en-IN" dirty="0" err="1"/>
              <a:t>Jitubhai</a:t>
            </a:r>
            <a:r>
              <a:rPr lang="en-IN" dirty="0"/>
              <a:t> - 200280107001</a:t>
            </a:r>
          </a:p>
        </p:txBody>
      </p:sp>
    </p:spTree>
    <p:extLst>
      <p:ext uri="{BB962C8B-B14F-4D97-AF65-F5344CB8AC3E}">
        <p14:creationId xmlns:p14="http://schemas.microsoft.com/office/powerpoint/2010/main" val="249817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04C8-E916-ED4F-010A-2FF55CB2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0CE8-7F10-64DB-0B42-A0CEF913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File IO and different modes for file manipulations.</a:t>
            </a:r>
          </a:p>
          <a:p>
            <a:r>
              <a:rPr lang="en-IN" dirty="0"/>
              <a:t>Variadic templates with different number and types of arguments.</a:t>
            </a:r>
          </a:p>
          <a:p>
            <a:r>
              <a:rPr lang="en-IN" dirty="0"/>
              <a:t>Recursive mutex for recursive functions.</a:t>
            </a:r>
          </a:p>
          <a:p>
            <a:r>
              <a:rPr lang="en-IN" dirty="0"/>
              <a:t>Created own String and Date class instead of std::string.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58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FEAF-D1C2-610B-1084-E1E1B94D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the company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E4E1-6205-B6D4-B7E1-86F29D10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BIM software development using Unreal Engine 5 and C++.</a:t>
            </a:r>
          </a:p>
          <a:p>
            <a:r>
              <a:rPr lang="en-IN" dirty="0"/>
              <a:t>Provides Online Services to other sister companies.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D95B-D967-655B-5E3E-AAAC532B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DAAF-B49C-9D21-3E99-B58C050F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Information Modeling (BIM) software is a digital tool used in architecture, engineering, and construction (AEC) industries for creating, managing, and sharing building design and construction data.</a:t>
            </a:r>
          </a:p>
          <a:p>
            <a:r>
              <a:rPr lang="en-US" dirty="0"/>
              <a:t> BIM software enables stakeholders to collaboratively design, visualize, simulate, and manage buildings and infrastructure projects throughout their entire lifecycle, from conceptualization to demolition.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5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18E-F8D1-FA86-B4DD-CADC1DCF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76974"/>
          </a:xfrm>
        </p:spPr>
        <p:txBody>
          <a:bodyPr/>
          <a:lstStyle/>
          <a:p>
            <a:r>
              <a:rPr lang="en-IN" dirty="0"/>
              <a:t>What do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2B9A-D85F-A9D9-CACA-B1DBB420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023096"/>
            <a:ext cx="9601196" cy="3318936"/>
          </a:xfrm>
        </p:spPr>
        <p:txBody>
          <a:bodyPr/>
          <a:lstStyle/>
          <a:p>
            <a:r>
              <a:rPr lang="en-IN" dirty="0"/>
              <a:t>C++ including version 11,14 and 17 in depth.</a:t>
            </a:r>
          </a:p>
          <a:p>
            <a:r>
              <a:rPr lang="en-IN" dirty="0"/>
              <a:t>How to write safe and efficient code.</a:t>
            </a:r>
          </a:p>
          <a:p>
            <a:r>
              <a:rPr lang="en-IN" dirty="0"/>
              <a:t>How to leverage new language features such as smart pointers, lambda expressions, type deductions, variadic templates, and STL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1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A6D-0619-301D-BF6E-B5630B5C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28C6-9683-D725-BD52-A2FB189C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Variables, scope, storage and linkage.</a:t>
            </a:r>
          </a:p>
          <a:p>
            <a:r>
              <a:rPr lang="en-IN" dirty="0"/>
              <a:t>Pointers and why they are dangerous and </a:t>
            </a:r>
            <a:r>
              <a:rPr lang="en-IN" dirty="0" err="1"/>
              <a:t>nullptr</a:t>
            </a:r>
            <a:r>
              <a:rPr lang="en-IN" dirty="0"/>
              <a:t>.</a:t>
            </a:r>
          </a:p>
          <a:p>
            <a:r>
              <a:rPr lang="en-IN" dirty="0"/>
              <a:t>Debugging using </a:t>
            </a:r>
            <a:r>
              <a:rPr lang="en-IN" dirty="0" err="1"/>
              <a:t>gdb</a:t>
            </a:r>
            <a:r>
              <a:rPr lang="en-IN" dirty="0"/>
              <a:t> debugger and visual studio 2022.</a:t>
            </a:r>
          </a:p>
          <a:p>
            <a:r>
              <a:rPr lang="en-IN" dirty="0"/>
              <a:t>Functions, passing by value, address and reference and function pointers.</a:t>
            </a:r>
          </a:p>
        </p:txBody>
      </p:sp>
    </p:spTree>
    <p:extLst>
      <p:ext uri="{BB962C8B-B14F-4D97-AF65-F5344CB8AC3E}">
        <p14:creationId xmlns:p14="http://schemas.microsoft.com/office/powerpoint/2010/main" val="318430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7B9D-0F79-918F-963B-B5D53EF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FD91-C340-EF67-1456-CA7055AF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References and why they are better than </a:t>
            </a:r>
            <a:r>
              <a:rPr lang="en-IN" dirty="0" err="1"/>
              <a:t>ptrs</a:t>
            </a:r>
            <a:r>
              <a:rPr lang="en-IN" dirty="0"/>
              <a:t>.</a:t>
            </a:r>
          </a:p>
          <a:p>
            <a:r>
              <a:rPr lang="en-IN" dirty="0"/>
              <a:t>Reference collapsing and forwarding reference</a:t>
            </a:r>
          </a:p>
          <a:p>
            <a:r>
              <a:rPr lang="en-IN" dirty="0"/>
              <a:t>Structures and bit fields and POD.</a:t>
            </a:r>
          </a:p>
          <a:p>
            <a:r>
              <a:rPr lang="en-IN" dirty="0"/>
              <a:t>Enums, statements, expressions, order of evaluations, sequence points rules.</a:t>
            </a:r>
          </a:p>
          <a:p>
            <a:r>
              <a:rPr lang="en-IN" dirty="0"/>
              <a:t>Compile time evaluation. </a:t>
            </a:r>
            <a:r>
              <a:rPr lang="en-IN" dirty="0" err="1"/>
              <a:t>Constexpr</a:t>
            </a:r>
            <a:r>
              <a:rPr lang="en-IN" dirty="0"/>
              <a:t>, inline keywords and namespace.</a:t>
            </a:r>
          </a:p>
        </p:txBody>
      </p:sp>
    </p:spTree>
    <p:extLst>
      <p:ext uri="{BB962C8B-B14F-4D97-AF65-F5344CB8AC3E}">
        <p14:creationId xmlns:p14="http://schemas.microsoft.com/office/powerpoint/2010/main" val="412374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AF56-A1CC-E6F0-E41C-3BB3031A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282C-66F7-1F96-1324-1791273C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Classes and how they help in solving real words problems easily.</a:t>
            </a:r>
          </a:p>
          <a:p>
            <a:r>
              <a:rPr lang="en-IN" dirty="0"/>
              <a:t>Explicit constructor and use of it, member initializer list, mutable keyword.</a:t>
            </a:r>
          </a:p>
          <a:p>
            <a:r>
              <a:rPr lang="en-IN" dirty="0" err="1"/>
              <a:t>const</a:t>
            </a:r>
            <a:r>
              <a:rPr lang="en-IN" dirty="0"/>
              <a:t> member functions and inline functions.</a:t>
            </a:r>
          </a:p>
          <a:p>
            <a:r>
              <a:rPr lang="en-IN" dirty="0"/>
              <a:t>Static member functions, copy constructors and move constructors.</a:t>
            </a:r>
          </a:p>
          <a:p>
            <a:r>
              <a:rPr lang="en-IN" dirty="0"/>
              <a:t>Move Semantics, Copy semantics.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7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47E2-513A-36EE-EBF5-AB23BBA5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E0F9-C479-C5BD-40BB-EE7EBBA5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Exceptions and </a:t>
            </a:r>
            <a:r>
              <a:rPr lang="en-IN" dirty="0" err="1"/>
              <a:t>set_new_handler</a:t>
            </a:r>
            <a:r>
              <a:rPr lang="en-IN" dirty="0"/>
              <a:t> to change behaviour of default new.</a:t>
            </a:r>
          </a:p>
          <a:p>
            <a:r>
              <a:rPr lang="en-IN" dirty="0"/>
              <a:t>Smart Pointer- </a:t>
            </a:r>
            <a:r>
              <a:rPr lang="en-IN" dirty="0" err="1"/>
              <a:t>unique_pointer</a:t>
            </a:r>
            <a:r>
              <a:rPr lang="en-IN" dirty="0"/>
              <a:t>, </a:t>
            </a:r>
            <a:r>
              <a:rPr lang="en-IN" dirty="0" err="1"/>
              <a:t>shared_pointer</a:t>
            </a:r>
            <a:r>
              <a:rPr lang="en-IN" dirty="0"/>
              <a:t> and </a:t>
            </a:r>
            <a:r>
              <a:rPr lang="en-IN" dirty="0" err="1"/>
              <a:t>weak_pointer</a:t>
            </a:r>
            <a:r>
              <a:rPr lang="en-IN" dirty="0"/>
              <a:t>.</a:t>
            </a:r>
          </a:p>
          <a:p>
            <a:r>
              <a:rPr lang="en-IN" dirty="0"/>
              <a:t>Exception handling via try, catch and throw and what is exception guaranty.</a:t>
            </a:r>
          </a:p>
          <a:p>
            <a:r>
              <a:rPr lang="en-IN" dirty="0"/>
              <a:t>Operator overloading via member, non member functions and friend function.</a:t>
            </a:r>
          </a:p>
          <a:p>
            <a:r>
              <a:rPr lang="en-IN" dirty="0"/>
              <a:t>Function pointers and functors and other </a:t>
            </a:r>
            <a:r>
              <a:rPr lang="en-IN" dirty="0" err="1"/>
              <a:t>callables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409A-D8BF-C23F-E010-A808D294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66F1-CC11-E283-5E10-3C206BB1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Lambda expression and type of lambda and internal working.</a:t>
            </a:r>
          </a:p>
          <a:p>
            <a:r>
              <a:rPr lang="en-IN" dirty="0"/>
              <a:t>Multi threading and concurrent execution and preventing race condition.</a:t>
            </a:r>
          </a:p>
          <a:p>
            <a:r>
              <a:rPr lang="en-IN" dirty="0"/>
              <a:t>Mutex, </a:t>
            </a:r>
            <a:r>
              <a:rPr lang="en-IN" dirty="0" err="1"/>
              <a:t>lock_guard</a:t>
            </a:r>
            <a:r>
              <a:rPr lang="en-IN" dirty="0"/>
              <a:t>, </a:t>
            </a:r>
            <a:r>
              <a:rPr lang="en-IN" dirty="0" err="1"/>
              <a:t>unique_lock</a:t>
            </a:r>
            <a:r>
              <a:rPr lang="en-IN" dirty="0"/>
              <a:t>, promises and futures to share data between threads.</a:t>
            </a:r>
          </a:p>
          <a:p>
            <a:r>
              <a:rPr lang="en-IN" dirty="0"/>
              <a:t>Async keyword and use of it.</a:t>
            </a:r>
          </a:p>
          <a:p>
            <a:r>
              <a:rPr lang="en-IN" dirty="0"/>
              <a:t>Functions and class templates.</a:t>
            </a:r>
          </a:p>
        </p:txBody>
      </p:sp>
    </p:spTree>
    <p:extLst>
      <p:ext uri="{BB962C8B-B14F-4D97-AF65-F5344CB8AC3E}">
        <p14:creationId xmlns:p14="http://schemas.microsoft.com/office/powerpoint/2010/main" val="172996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448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INTERNSHIP</vt:lpstr>
      <vt:lpstr>What does the company DO?</vt:lpstr>
      <vt:lpstr>What is BIM</vt:lpstr>
      <vt:lpstr>What do I do?</vt:lpstr>
      <vt:lpstr>Week 1 </vt:lpstr>
      <vt:lpstr>Week 2</vt:lpstr>
      <vt:lpstr>Week 3</vt:lpstr>
      <vt:lpstr>Week 4</vt:lpstr>
      <vt:lpstr>Week 5</vt:lpstr>
      <vt:lpstr>Week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</dc:title>
  <dc:creator>107140-SUTREJA ROHIT JITUBHAI</dc:creator>
  <cp:lastModifiedBy>107140-SUTREJA ROHIT JITUBHAI</cp:lastModifiedBy>
  <cp:revision>1</cp:revision>
  <dcterms:created xsi:type="dcterms:W3CDTF">2024-03-03T11:53:55Z</dcterms:created>
  <dcterms:modified xsi:type="dcterms:W3CDTF">2024-03-03T12:39:55Z</dcterms:modified>
</cp:coreProperties>
</file>