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-151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3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78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2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0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A4B0-B894-43C1-A50A-14543A940CB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EC40-815F-47A3-AF4C-448A8C12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4113656" y="1131006"/>
            <a:ext cx="887458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63234" y="1796718"/>
            <a:ext cx="618636" cy="185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Admin</a:t>
            </a:r>
            <a:endParaRPr lang="en-IN" sz="11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113656" y="620688"/>
            <a:ext cx="887458" cy="189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 Page</a:t>
            </a:r>
            <a:endParaRPr lang="en-IN" sz="1200" b="1" dirty="0"/>
          </a:p>
        </p:txBody>
      </p:sp>
      <p:sp>
        <p:nvSpPr>
          <p:cNvPr id="35" name="Oval 34"/>
          <p:cNvSpPr/>
          <p:nvPr/>
        </p:nvSpPr>
        <p:spPr>
          <a:xfrm>
            <a:off x="4427984" y="98939"/>
            <a:ext cx="258802" cy="2263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8" name="Rounded Rectangle 37"/>
          <p:cNvSpPr/>
          <p:nvPr/>
        </p:nvSpPr>
        <p:spPr>
          <a:xfrm>
            <a:off x="6787685" y="1743154"/>
            <a:ext cx="913319" cy="220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Customer</a:t>
            </a:r>
            <a:endParaRPr lang="en-IN" sz="1200" b="1" dirty="0"/>
          </a:p>
        </p:txBody>
      </p:sp>
      <p:sp>
        <p:nvSpPr>
          <p:cNvPr id="39" name="Rectangle 38"/>
          <p:cNvSpPr/>
          <p:nvPr/>
        </p:nvSpPr>
        <p:spPr>
          <a:xfrm>
            <a:off x="874723" y="2279172"/>
            <a:ext cx="1995658" cy="50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40" name="Rectangle 39"/>
          <p:cNvSpPr/>
          <p:nvPr/>
        </p:nvSpPr>
        <p:spPr>
          <a:xfrm>
            <a:off x="6237094" y="2228766"/>
            <a:ext cx="1995658" cy="50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41" name="Rounded Rectangle 40"/>
          <p:cNvSpPr/>
          <p:nvPr/>
        </p:nvSpPr>
        <p:spPr>
          <a:xfrm>
            <a:off x="944598" y="2660814"/>
            <a:ext cx="618636" cy="185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Sign up</a:t>
            </a:r>
            <a:endParaRPr lang="en-IN" sz="105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2181870" y="2660814"/>
            <a:ext cx="618636" cy="185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</a:t>
            </a:r>
            <a:endParaRPr lang="en-IN" sz="1200" b="1" dirty="0"/>
          </a:p>
        </p:txBody>
      </p:sp>
      <p:sp>
        <p:nvSpPr>
          <p:cNvPr id="43" name="Diamond 42"/>
          <p:cNvSpPr/>
          <p:nvPr/>
        </p:nvSpPr>
        <p:spPr>
          <a:xfrm>
            <a:off x="1872554" y="3164870"/>
            <a:ext cx="125928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2047140" y="5661248"/>
            <a:ext cx="911248" cy="356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Calculate Bill</a:t>
            </a:r>
            <a:endParaRPr lang="en-IN" sz="1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2943" y="5013176"/>
            <a:ext cx="911248" cy="375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Deposit Details</a:t>
            </a:r>
            <a:endParaRPr lang="en-IN" sz="12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2052942" y="3933056"/>
            <a:ext cx="911248" cy="167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Create </a:t>
            </a:r>
            <a:r>
              <a:rPr lang="en-US" sz="1200" b="1" dirty="0" err="1" smtClean="0"/>
              <a:t>Cus</a:t>
            </a:r>
            <a:r>
              <a:rPr lang="en-US" sz="1200" b="1" dirty="0" smtClean="0"/>
              <a:t>.</a:t>
            </a:r>
            <a:endParaRPr lang="en-IN" sz="12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6301774" y="2660814"/>
            <a:ext cx="618636" cy="185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Sign up</a:t>
            </a:r>
            <a:endParaRPr lang="en-IN" sz="105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7539046" y="2660814"/>
            <a:ext cx="618636" cy="185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</a:t>
            </a:r>
            <a:endParaRPr lang="en-IN" sz="1200" b="1" dirty="0"/>
          </a:p>
        </p:txBody>
      </p:sp>
      <p:sp>
        <p:nvSpPr>
          <p:cNvPr id="52" name="Diamond 51"/>
          <p:cNvSpPr/>
          <p:nvPr/>
        </p:nvSpPr>
        <p:spPr>
          <a:xfrm>
            <a:off x="7329590" y="3164870"/>
            <a:ext cx="1037548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3" name="Rectangle 52"/>
          <p:cNvSpPr/>
          <p:nvPr/>
        </p:nvSpPr>
        <p:spPr>
          <a:xfrm>
            <a:off x="6012160" y="3978560"/>
            <a:ext cx="2755799" cy="50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4" name="Rounded Rectangle 53"/>
          <p:cNvSpPr/>
          <p:nvPr/>
        </p:nvSpPr>
        <p:spPr>
          <a:xfrm>
            <a:off x="5863565" y="5013176"/>
            <a:ext cx="911248" cy="167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Update Info</a:t>
            </a:r>
            <a:endParaRPr lang="en-IN" sz="11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863564" y="4437112"/>
            <a:ext cx="911248" cy="167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View Info</a:t>
            </a:r>
            <a:endParaRPr lang="en-IN" sz="12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7045128" y="5013176"/>
            <a:ext cx="911248" cy="167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Bill Details</a:t>
            </a:r>
            <a:endParaRPr lang="en-IN" sz="12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045127" y="4437112"/>
            <a:ext cx="911248" cy="167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Pay Bill</a:t>
            </a:r>
            <a:endParaRPr lang="en-IN" sz="12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8100392" y="4437111"/>
            <a:ext cx="911248" cy="371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Generate Bill</a:t>
            </a:r>
            <a:endParaRPr lang="en-IN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467544" y="6309320"/>
            <a:ext cx="849694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2" name="Rounded Rectangle 61"/>
          <p:cNvSpPr/>
          <p:nvPr/>
        </p:nvSpPr>
        <p:spPr>
          <a:xfrm>
            <a:off x="8244408" y="1622931"/>
            <a:ext cx="720080" cy="461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Invalid Login Details</a:t>
            </a:r>
            <a:endParaRPr lang="en-IN" sz="1100" b="1" dirty="0"/>
          </a:p>
        </p:txBody>
      </p:sp>
      <p:cxnSp>
        <p:nvCxnSpPr>
          <p:cNvPr id="64" name="Straight Arrow Connector 63"/>
          <p:cNvCxnSpPr>
            <a:stCxn id="35" idx="4"/>
            <a:endCxn id="34" idx="0"/>
          </p:cNvCxnSpPr>
          <p:nvPr/>
        </p:nvCxnSpPr>
        <p:spPr>
          <a:xfrm>
            <a:off x="4557385" y="325332"/>
            <a:ext cx="0" cy="295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stCxn id="34" idx="2"/>
            <a:endCxn id="5" idx="0"/>
          </p:cNvCxnSpPr>
          <p:nvPr/>
        </p:nvCxnSpPr>
        <p:spPr>
          <a:xfrm>
            <a:off x="4557385" y="809843"/>
            <a:ext cx="0" cy="32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38" idx="2"/>
            <a:endCxn id="40" idx="0"/>
          </p:cNvCxnSpPr>
          <p:nvPr/>
        </p:nvCxnSpPr>
        <p:spPr>
          <a:xfrm flipH="1">
            <a:off x="7234923" y="1964061"/>
            <a:ext cx="9422" cy="26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/>
          <p:cNvCxnSpPr>
            <a:endCxn id="50" idx="0"/>
          </p:cNvCxnSpPr>
          <p:nvPr/>
        </p:nvCxnSpPr>
        <p:spPr>
          <a:xfrm>
            <a:off x="6611092" y="222876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endCxn id="51" idx="0"/>
          </p:cNvCxnSpPr>
          <p:nvPr/>
        </p:nvCxnSpPr>
        <p:spPr>
          <a:xfrm>
            <a:off x="7848364" y="222876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51" idx="2"/>
            <a:endCxn id="52" idx="0"/>
          </p:cNvCxnSpPr>
          <p:nvPr/>
        </p:nvCxnSpPr>
        <p:spPr>
          <a:xfrm>
            <a:off x="7848364" y="2846012"/>
            <a:ext cx="0" cy="318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>
            <a:off x="7848364" y="3668926"/>
            <a:ext cx="0" cy="334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>
            <a:endCxn id="57" idx="0"/>
          </p:cNvCxnSpPr>
          <p:nvPr/>
        </p:nvCxnSpPr>
        <p:spPr>
          <a:xfrm flipH="1">
            <a:off x="7500751" y="4028966"/>
            <a:ext cx="1" cy="408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>
            <a:endCxn id="55" idx="0"/>
          </p:cNvCxnSpPr>
          <p:nvPr/>
        </p:nvCxnSpPr>
        <p:spPr>
          <a:xfrm flipH="1">
            <a:off x="6319188" y="4028966"/>
            <a:ext cx="1" cy="408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>
            <a:endCxn id="59" idx="0"/>
          </p:cNvCxnSpPr>
          <p:nvPr/>
        </p:nvCxnSpPr>
        <p:spPr>
          <a:xfrm flipH="1">
            <a:off x="8556016" y="4028966"/>
            <a:ext cx="2" cy="40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>
            <a:stCxn id="57" idx="2"/>
            <a:endCxn id="56" idx="0"/>
          </p:cNvCxnSpPr>
          <p:nvPr/>
        </p:nvCxnSpPr>
        <p:spPr>
          <a:xfrm>
            <a:off x="7500751" y="4605030"/>
            <a:ext cx="1" cy="408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Straight Arrow Connector 87"/>
          <p:cNvCxnSpPr>
            <a:stCxn id="55" idx="2"/>
            <a:endCxn id="54" idx="0"/>
          </p:cNvCxnSpPr>
          <p:nvPr/>
        </p:nvCxnSpPr>
        <p:spPr>
          <a:xfrm>
            <a:off x="6319188" y="4605030"/>
            <a:ext cx="1" cy="408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>
            <a:stCxn id="16" idx="2"/>
            <a:endCxn id="39" idx="0"/>
          </p:cNvCxnSpPr>
          <p:nvPr/>
        </p:nvCxnSpPr>
        <p:spPr>
          <a:xfrm>
            <a:off x="1872552" y="1981916"/>
            <a:ext cx="0" cy="29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endCxn id="41" idx="0"/>
          </p:cNvCxnSpPr>
          <p:nvPr/>
        </p:nvCxnSpPr>
        <p:spPr>
          <a:xfrm>
            <a:off x="1253916" y="2329578"/>
            <a:ext cx="0" cy="33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endCxn id="42" idx="0"/>
          </p:cNvCxnSpPr>
          <p:nvPr/>
        </p:nvCxnSpPr>
        <p:spPr>
          <a:xfrm>
            <a:off x="2491188" y="2329578"/>
            <a:ext cx="0" cy="33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Straight Arrow Connector 95"/>
          <p:cNvCxnSpPr>
            <a:stCxn id="42" idx="2"/>
            <a:endCxn id="43" idx="0"/>
          </p:cNvCxnSpPr>
          <p:nvPr/>
        </p:nvCxnSpPr>
        <p:spPr>
          <a:xfrm>
            <a:off x="2491188" y="2846012"/>
            <a:ext cx="11009" cy="318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Arrow Connector 97"/>
          <p:cNvCxnSpPr>
            <a:stCxn id="43" idx="2"/>
            <a:endCxn id="47" idx="0"/>
          </p:cNvCxnSpPr>
          <p:nvPr/>
        </p:nvCxnSpPr>
        <p:spPr>
          <a:xfrm>
            <a:off x="2502197" y="3668926"/>
            <a:ext cx="6369" cy="26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Arrow Connector 99"/>
          <p:cNvCxnSpPr>
            <a:stCxn id="47" idx="2"/>
            <a:endCxn id="260" idx="0"/>
          </p:cNvCxnSpPr>
          <p:nvPr/>
        </p:nvCxnSpPr>
        <p:spPr>
          <a:xfrm flipH="1">
            <a:off x="2505381" y="4100974"/>
            <a:ext cx="3185" cy="26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Straight Arrow Connector 101"/>
          <p:cNvCxnSpPr>
            <a:stCxn id="260" idx="2"/>
            <a:endCxn id="45" idx="0"/>
          </p:cNvCxnSpPr>
          <p:nvPr/>
        </p:nvCxnSpPr>
        <p:spPr>
          <a:xfrm>
            <a:off x="2505381" y="4737095"/>
            <a:ext cx="3186" cy="27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>
            <a:stCxn id="45" idx="2"/>
            <a:endCxn id="44" idx="0"/>
          </p:cNvCxnSpPr>
          <p:nvPr/>
        </p:nvCxnSpPr>
        <p:spPr>
          <a:xfrm flipH="1">
            <a:off x="2502764" y="5388629"/>
            <a:ext cx="5803" cy="272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105"/>
          <p:cNvCxnSpPr>
            <a:stCxn id="54" idx="2"/>
          </p:cNvCxnSpPr>
          <p:nvPr/>
        </p:nvCxnSpPr>
        <p:spPr>
          <a:xfrm flipH="1">
            <a:off x="6319188" y="5181094"/>
            <a:ext cx="1" cy="1128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stCxn id="56" idx="2"/>
          </p:cNvCxnSpPr>
          <p:nvPr/>
        </p:nvCxnSpPr>
        <p:spPr>
          <a:xfrm flipH="1">
            <a:off x="7500751" y="5181094"/>
            <a:ext cx="1" cy="1128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59" idx="2"/>
          </p:cNvCxnSpPr>
          <p:nvPr/>
        </p:nvCxnSpPr>
        <p:spPr>
          <a:xfrm>
            <a:off x="8556016" y="4809103"/>
            <a:ext cx="1" cy="1500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62" idx="1"/>
            <a:endCxn id="38" idx="3"/>
          </p:cNvCxnSpPr>
          <p:nvPr/>
        </p:nvCxnSpPr>
        <p:spPr>
          <a:xfrm flipH="1">
            <a:off x="7701004" y="1853607"/>
            <a:ext cx="5434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113"/>
          <p:cNvCxnSpPr>
            <a:stCxn id="43" idx="1"/>
            <a:endCxn id="186" idx="3"/>
          </p:cNvCxnSpPr>
          <p:nvPr/>
        </p:nvCxnSpPr>
        <p:spPr>
          <a:xfrm flipH="1" flipV="1">
            <a:off x="919186" y="3395546"/>
            <a:ext cx="953368" cy="21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endCxn id="16" idx="1"/>
          </p:cNvCxnSpPr>
          <p:nvPr/>
        </p:nvCxnSpPr>
        <p:spPr>
          <a:xfrm>
            <a:off x="559146" y="1889317"/>
            <a:ext cx="1004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/>
          <p:cNvCxnSpPr>
            <a:endCxn id="62" idx="2"/>
          </p:cNvCxnSpPr>
          <p:nvPr/>
        </p:nvCxnSpPr>
        <p:spPr>
          <a:xfrm flipV="1">
            <a:off x="8579087" y="2084282"/>
            <a:ext cx="25361" cy="1332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stCxn id="5" idx="1"/>
          </p:cNvCxnSpPr>
          <p:nvPr/>
        </p:nvCxnSpPr>
        <p:spPr>
          <a:xfrm flipH="1">
            <a:off x="1872554" y="1383034"/>
            <a:ext cx="224110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Connector 128"/>
          <p:cNvCxnSpPr>
            <a:endCxn id="5" idx="3"/>
          </p:cNvCxnSpPr>
          <p:nvPr/>
        </p:nvCxnSpPr>
        <p:spPr>
          <a:xfrm flipH="1">
            <a:off x="5001114" y="1383034"/>
            <a:ext cx="22432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Arrow Connector 136"/>
          <p:cNvCxnSpPr>
            <a:endCxn id="16" idx="0"/>
          </p:cNvCxnSpPr>
          <p:nvPr/>
        </p:nvCxnSpPr>
        <p:spPr>
          <a:xfrm>
            <a:off x="1872552" y="1383034"/>
            <a:ext cx="0" cy="413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Straight Connector 138"/>
          <p:cNvCxnSpPr>
            <a:stCxn id="186" idx="0"/>
          </p:cNvCxnSpPr>
          <p:nvPr/>
        </p:nvCxnSpPr>
        <p:spPr>
          <a:xfrm flipV="1">
            <a:off x="559146" y="1889318"/>
            <a:ext cx="0" cy="12755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Straight Connector 140"/>
          <p:cNvCxnSpPr>
            <a:stCxn id="52" idx="3"/>
          </p:cNvCxnSpPr>
          <p:nvPr/>
        </p:nvCxnSpPr>
        <p:spPr>
          <a:xfrm>
            <a:off x="8367138" y="3416898"/>
            <a:ext cx="23731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Straight Arrow Connector 142"/>
          <p:cNvCxnSpPr>
            <a:stCxn id="44" idx="2"/>
          </p:cNvCxnSpPr>
          <p:nvPr/>
        </p:nvCxnSpPr>
        <p:spPr>
          <a:xfrm>
            <a:off x="2502764" y="6017826"/>
            <a:ext cx="5803" cy="291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145"/>
          <p:cNvCxnSpPr>
            <a:endCxn id="38" idx="0"/>
          </p:cNvCxnSpPr>
          <p:nvPr/>
        </p:nvCxnSpPr>
        <p:spPr>
          <a:xfrm>
            <a:off x="7244345" y="1365180"/>
            <a:ext cx="0" cy="37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2" name="Oval 161"/>
          <p:cNvSpPr/>
          <p:nvPr/>
        </p:nvSpPr>
        <p:spPr>
          <a:xfrm>
            <a:off x="5148064" y="6518020"/>
            <a:ext cx="309317" cy="295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63" name="Oval 162"/>
          <p:cNvSpPr/>
          <p:nvPr/>
        </p:nvSpPr>
        <p:spPr>
          <a:xfrm>
            <a:off x="5241357" y="6593690"/>
            <a:ext cx="121700" cy="147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166" name="Straight Arrow Connector 165"/>
          <p:cNvCxnSpPr>
            <a:endCxn id="162" idx="2"/>
          </p:cNvCxnSpPr>
          <p:nvPr/>
        </p:nvCxnSpPr>
        <p:spPr>
          <a:xfrm>
            <a:off x="4716016" y="666569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148874" y="1244534"/>
            <a:ext cx="81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Type</a:t>
            </a:r>
            <a:endParaRPr lang="en-IN" sz="1200" b="1" dirty="0"/>
          </a:p>
        </p:txBody>
      </p:sp>
      <p:sp>
        <p:nvSpPr>
          <p:cNvPr id="186" name="Rounded Rectangle 185"/>
          <p:cNvSpPr/>
          <p:nvPr/>
        </p:nvSpPr>
        <p:spPr>
          <a:xfrm>
            <a:off x="199106" y="3164870"/>
            <a:ext cx="720080" cy="461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Invalid Login Details</a:t>
            </a:r>
            <a:endParaRPr lang="en-IN" sz="11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2034973" y="3238039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Check UID &amp;</a:t>
            </a:r>
          </a:p>
          <a:p>
            <a:pPr algn="ctr"/>
            <a:r>
              <a:rPr lang="en-US" sz="1100" b="1" dirty="0" smtClean="0"/>
              <a:t> Pass</a:t>
            </a:r>
            <a:endParaRPr lang="en-IN" sz="1100" b="1" dirty="0" smtClean="0"/>
          </a:p>
        </p:txBody>
      </p:sp>
      <p:sp>
        <p:nvSpPr>
          <p:cNvPr id="207" name="TextBox 206"/>
          <p:cNvSpPr txBox="1"/>
          <p:nvPr/>
        </p:nvSpPr>
        <p:spPr>
          <a:xfrm>
            <a:off x="7403987" y="3238038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Check UID &amp;</a:t>
            </a:r>
          </a:p>
          <a:p>
            <a:pPr algn="ctr"/>
            <a:r>
              <a:rPr lang="en-US" sz="1100" b="1" dirty="0" smtClean="0"/>
              <a:t> Pass</a:t>
            </a:r>
            <a:endParaRPr lang="en-IN" sz="1100" b="1" dirty="0" smtClean="0"/>
          </a:p>
        </p:txBody>
      </p:sp>
      <p:sp>
        <p:nvSpPr>
          <p:cNvPr id="260" name="Rounded Rectangle 259"/>
          <p:cNvSpPr/>
          <p:nvPr/>
        </p:nvSpPr>
        <p:spPr>
          <a:xfrm>
            <a:off x="2049757" y="4365104"/>
            <a:ext cx="911248" cy="371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Check </a:t>
            </a:r>
            <a:r>
              <a:rPr lang="en-US" sz="1200" b="1" dirty="0" err="1" smtClean="0"/>
              <a:t>Cus</a:t>
            </a:r>
            <a:r>
              <a:rPr lang="en-US" sz="1200" b="1" dirty="0"/>
              <a:t>.</a:t>
            </a:r>
            <a:r>
              <a:rPr lang="en-US" sz="1200" b="1" dirty="0" smtClean="0"/>
              <a:t> Details</a:t>
            </a:r>
            <a:endParaRPr lang="en-IN" sz="120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3707904" y="0"/>
            <a:ext cx="7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  <p:sp>
        <p:nvSpPr>
          <p:cNvPr id="286" name="Rectangle 285"/>
          <p:cNvSpPr/>
          <p:nvPr/>
        </p:nvSpPr>
        <p:spPr>
          <a:xfrm>
            <a:off x="5471626" y="6453336"/>
            <a:ext cx="54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End</a:t>
            </a:r>
            <a:endParaRPr lang="en-IN" b="1" dirty="0"/>
          </a:p>
        </p:txBody>
      </p:sp>
      <p:cxnSp>
        <p:nvCxnSpPr>
          <p:cNvPr id="290" name="Straight Connector 289"/>
          <p:cNvCxnSpPr>
            <a:stCxn id="60" idx="2"/>
          </p:cNvCxnSpPr>
          <p:nvPr/>
        </p:nvCxnSpPr>
        <p:spPr>
          <a:xfrm>
            <a:off x="4716016" y="6355039"/>
            <a:ext cx="0" cy="310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2021-06-02T15:13:50Z</dcterms:created>
  <dcterms:modified xsi:type="dcterms:W3CDTF">2021-06-02T17:42:19Z</dcterms:modified>
</cp:coreProperties>
</file>