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6678-3975-405D-A333-4BA401E4B2B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FA32D-6C17-49EA-BC07-97F1610A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8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FA32D-6C17-49EA-BC07-97F1610A966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79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593E-F69F-44EC-AA70-DDB754870DD8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948E-ACD8-45B7-BFA2-A06F7BF5D3D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24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593E-F69F-44EC-AA70-DDB754870DD8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948E-ACD8-45B7-BFA2-A06F7BF5D3D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14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593E-F69F-44EC-AA70-DDB754870DD8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948E-ACD8-45B7-BFA2-A06F7BF5D3D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80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593E-F69F-44EC-AA70-DDB754870DD8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948E-ACD8-45B7-BFA2-A06F7BF5D3D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49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593E-F69F-44EC-AA70-DDB754870DD8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948E-ACD8-45B7-BFA2-A06F7BF5D3D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16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593E-F69F-44EC-AA70-DDB754870DD8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948E-ACD8-45B7-BFA2-A06F7BF5D3D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08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593E-F69F-44EC-AA70-DDB754870DD8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948E-ACD8-45B7-BFA2-A06F7BF5D3D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49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593E-F69F-44EC-AA70-DDB754870DD8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948E-ACD8-45B7-BFA2-A06F7BF5D3D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81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593E-F69F-44EC-AA70-DDB754870DD8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948E-ACD8-45B7-BFA2-A06F7BF5D3D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96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593E-F69F-44EC-AA70-DDB754870DD8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948E-ACD8-45B7-BFA2-A06F7BF5D3D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03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593E-F69F-44EC-AA70-DDB754870DD8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948E-ACD8-45B7-BFA2-A06F7BF5D3D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23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A593E-F69F-44EC-AA70-DDB754870DD8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948E-ACD8-45B7-BFA2-A06F7BF5D3D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99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86547" y="807531"/>
            <a:ext cx="1873090" cy="5890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+admin_username</a:t>
            </a:r>
            <a:r>
              <a:rPr lang="en-US" sz="1000" dirty="0"/>
              <a:t>: string</a:t>
            </a:r>
          </a:p>
          <a:p>
            <a:r>
              <a:rPr lang="en-US" sz="1000" dirty="0" smtClean="0"/>
              <a:t>+admin_password</a:t>
            </a:r>
            <a:r>
              <a:rPr lang="en-US" sz="1000" dirty="0"/>
              <a:t>: string</a:t>
            </a:r>
          </a:p>
          <a:p>
            <a:r>
              <a:rPr lang="en-US" sz="1000" dirty="0" smtClean="0"/>
              <a:t>+admin_name</a:t>
            </a:r>
            <a:r>
              <a:rPr lang="en-US" sz="1000" dirty="0"/>
              <a:t>: string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412200" y="862651"/>
            <a:ext cx="1760200" cy="9821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+</a:t>
            </a:r>
            <a:r>
              <a:rPr lang="en-US" sz="1000" dirty="0" smtClean="0"/>
              <a:t>Phase_Code</a:t>
            </a:r>
            <a:r>
              <a:rPr lang="en-IN" sz="1000" dirty="0" smtClean="0"/>
              <a:t>: </a:t>
            </a:r>
            <a:r>
              <a:rPr lang="en-US" sz="1000" dirty="0" smtClean="0"/>
              <a:t>int</a:t>
            </a:r>
            <a:endParaRPr lang="en-US" sz="1000" dirty="0"/>
          </a:p>
          <a:p>
            <a:r>
              <a:rPr lang="en-US" sz="1000" dirty="0"/>
              <a:t>+</a:t>
            </a:r>
            <a:r>
              <a:rPr lang="en-US" sz="1000" dirty="0" smtClean="0"/>
              <a:t>Meter_Type: string</a:t>
            </a:r>
            <a:endParaRPr lang="en-US" sz="1000" dirty="0"/>
          </a:p>
          <a:p>
            <a:r>
              <a:rPr lang="en-US" sz="1000" dirty="0" smtClean="0"/>
              <a:t>+Meter_location: string</a:t>
            </a:r>
          </a:p>
          <a:p>
            <a:r>
              <a:rPr lang="en-US" sz="1000" dirty="0" smtClean="0"/>
              <a:t>+days: string</a:t>
            </a:r>
          </a:p>
          <a:p>
            <a:r>
              <a:rPr lang="en-US" sz="1000" dirty="0" smtClean="0"/>
              <a:t>+meter_no: int</a:t>
            </a:r>
          </a:p>
          <a:p>
            <a:r>
              <a:rPr lang="en-US" sz="1000" dirty="0" smtClean="0"/>
              <a:t>+bill_type: string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8064" y="4235046"/>
            <a:ext cx="1800200" cy="8267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+cost_per_unit: int</a:t>
            </a:r>
          </a:p>
          <a:p>
            <a:r>
              <a:rPr lang="en-US" sz="1000" dirty="0" smtClean="0"/>
              <a:t>+meter_rent: int</a:t>
            </a:r>
          </a:p>
          <a:p>
            <a:r>
              <a:rPr lang="en-US" sz="1000" dirty="0" smtClean="0"/>
              <a:t>+service_charge: string</a:t>
            </a:r>
          </a:p>
          <a:p>
            <a:r>
              <a:rPr lang="en-US" sz="1000" dirty="0" smtClean="0"/>
              <a:t>+service_tax: string</a:t>
            </a:r>
          </a:p>
          <a:p>
            <a:r>
              <a:rPr lang="en-US" sz="1000" dirty="0" smtClean="0"/>
              <a:t>+swachha_bharat_cess: string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603870" y="4212101"/>
            <a:ext cx="1732012" cy="96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+meter_no: int</a:t>
            </a:r>
          </a:p>
          <a:p>
            <a:r>
              <a:rPr lang="en-US" sz="1000" dirty="0" smtClean="0"/>
              <a:t>+units: int</a:t>
            </a:r>
          </a:p>
          <a:p>
            <a:r>
              <a:rPr lang="en-US" sz="1000" dirty="0" smtClean="0"/>
              <a:t>+months: string</a:t>
            </a:r>
          </a:p>
          <a:p>
            <a:r>
              <a:rPr lang="en-US" sz="1000" dirty="0" smtClean="0"/>
              <a:t>+total_bill: </a:t>
            </a:r>
            <a:r>
              <a:rPr lang="en-US" sz="1000" dirty="0"/>
              <a:t>string</a:t>
            </a:r>
          </a:p>
          <a:p>
            <a:r>
              <a:rPr lang="en-US" sz="1000" dirty="0" smtClean="0"/>
              <a:t>+status: string</a:t>
            </a:r>
          </a:p>
          <a:p>
            <a:r>
              <a:rPr lang="en-US" sz="1000" dirty="0" smtClean="0"/>
              <a:t>+</a:t>
            </a:r>
            <a:r>
              <a:rPr lang="en-US" sz="1000" dirty="0"/>
              <a:t>bill</a:t>
            </a:r>
            <a:r>
              <a:rPr lang="en-US" sz="1000" dirty="0" smtClean="0"/>
              <a:t>_recipt: string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611560" y="694078"/>
            <a:ext cx="1739532" cy="1438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+customer_username: string</a:t>
            </a:r>
          </a:p>
          <a:p>
            <a:r>
              <a:rPr lang="en-US" sz="1000" dirty="0"/>
              <a:t>+customer_password: string</a:t>
            </a:r>
          </a:p>
          <a:p>
            <a:r>
              <a:rPr lang="en-US" sz="1000" dirty="0" smtClean="0"/>
              <a:t>+</a:t>
            </a:r>
            <a:r>
              <a:rPr lang="en-US" sz="1000" dirty="0"/>
              <a:t>customer</a:t>
            </a:r>
            <a:r>
              <a:rPr lang="en-US" sz="1000" dirty="0" smtClean="0"/>
              <a:t>_name: string</a:t>
            </a:r>
            <a:endParaRPr lang="en-US" sz="1000" dirty="0"/>
          </a:p>
          <a:p>
            <a:r>
              <a:rPr lang="en-US" sz="1000" dirty="0" smtClean="0"/>
              <a:t>+</a:t>
            </a:r>
            <a:r>
              <a:rPr lang="en-US" sz="1000" dirty="0"/>
              <a:t>customer</a:t>
            </a:r>
            <a:r>
              <a:rPr lang="en-US" sz="1000" dirty="0" smtClean="0"/>
              <a:t>_mobile: string</a:t>
            </a:r>
            <a:endParaRPr lang="en-US" sz="1000" dirty="0"/>
          </a:p>
          <a:p>
            <a:r>
              <a:rPr lang="en-US" sz="1000" dirty="0" smtClean="0"/>
              <a:t>+</a:t>
            </a:r>
            <a:r>
              <a:rPr lang="en-US" sz="1000" dirty="0"/>
              <a:t>customer</a:t>
            </a:r>
            <a:r>
              <a:rPr lang="en-US" sz="1000" dirty="0" smtClean="0"/>
              <a:t>_email: string</a:t>
            </a:r>
            <a:endParaRPr lang="en-US" sz="1000" dirty="0"/>
          </a:p>
          <a:p>
            <a:r>
              <a:rPr lang="en-US" sz="1000" dirty="0" smtClean="0"/>
              <a:t>+</a:t>
            </a:r>
            <a:r>
              <a:rPr lang="en-US" sz="1000" dirty="0"/>
              <a:t>customer</a:t>
            </a:r>
            <a:r>
              <a:rPr lang="en-US" sz="1000" dirty="0" smtClean="0"/>
              <a:t>_address: string</a:t>
            </a:r>
          </a:p>
          <a:p>
            <a:r>
              <a:rPr lang="en-US" sz="1000" dirty="0"/>
              <a:t>+</a:t>
            </a:r>
            <a:r>
              <a:rPr lang="en-US" sz="1000" dirty="0" smtClean="0"/>
              <a:t>customer_city: String</a:t>
            </a:r>
          </a:p>
          <a:p>
            <a:r>
              <a:rPr lang="en-US" sz="1000" dirty="0"/>
              <a:t>+</a:t>
            </a:r>
            <a:r>
              <a:rPr lang="en-US" sz="1000" dirty="0" smtClean="0"/>
              <a:t>customer_state: </a:t>
            </a:r>
            <a:r>
              <a:rPr lang="en-US" sz="1000" dirty="0"/>
              <a:t>String</a:t>
            </a:r>
          </a:p>
          <a:p>
            <a:r>
              <a:rPr lang="en-US" sz="1000" dirty="0"/>
              <a:t>+</a:t>
            </a:r>
            <a:r>
              <a:rPr lang="en-US" sz="1000" dirty="0" smtClean="0"/>
              <a:t>customer_meter_no: int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3486547" y="595482"/>
            <a:ext cx="1877541" cy="224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Admin</a:t>
            </a:r>
            <a:endParaRPr lang="en-IN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6412200" y="620687"/>
            <a:ext cx="1760200" cy="2419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Meter_Info</a:t>
            </a:r>
            <a:endParaRPr lang="en-IN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603870" y="3982119"/>
            <a:ext cx="1735882" cy="2299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Payment</a:t>
            </a:r>
            <a:endParaRPr lang="en-IN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5148064" y="4005064"/>
            <a:ext cx="1800200" cy="2299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Tax</a:t>
            </a:r>
            <a:endParaRPr lang="en-IN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611560" y="464096"/>
            <a:ext cx="1739532" cy="2299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Customer </a:t>
            </a:r>
            <a:endParaRPr lang="en-IN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3486547" y="1405412"/>
            <a:ext cx="1872208" cy="9434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+addCustomer()</a:t>
            </a:r>
          </a:p>
          <a:p>
            <a:r>
              <a:rPr lang="en-US" sz="1000" dirty="0" smtClean="0"/>
              <a:t>+updateCustomer()</a:t>
            </a:r>
          </a:p>
          <a:p>
            <a:r>
              <a:rPr lang="en-US" sz="1000" dirty="0" smtClean="0"/>
              <a:t>+deleteCustomer()</a:t>
            </a:r>
          </a:p>
          <a:p>
            <a:r>
              <a:rPr lang="en-US" sz="1000" dirty="0" smtClean="0"/>
              <a:t>+</a:t>
            </a:r>
            <a:r>
              <a:rPr lang="en-US" sz="1000" dirty="0"/>
              <a:t>s</a:t>
            </a:r>
            <a:r>
              <a:rPr lang="en-US" sz="1000" dirty="0" smtClean="0"/>
              <a:t>earchCustomer()</a:t>
            </a:r>
          </a:p>
          <a:p>
            <a:r>
              <a:rPr lang="en-US" sz="1000" dirty="0" smtClean="0"/>
              <a:t>+calculateBill()</a:t>
            </a:r>
          </a:p>
          <a:p>
            <a:r>
              <a:rPr lang="en-US" sz="1000" dirty="0" smtClean="0"/>
              <a:t>+depositDetails()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12200" y="1831999"/>
            <a:ext cx="1760200" cy="5168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+addReading()</a:t>
            </a:r>
          </a:p>
          <a:p>
            <a:r>
              <a:rPr lang="en-US" sz="1000" dirty="0" smtClean="0"/>
              <a:t>+</a:t>
            </a:r>
            <a:r>
              <a:rPr lang="en-US" sz="1000" dirty="0"/>
              <a:t>c</a:t>
            </a:r>
            <a:r>
              <a:rPr lang="en-US" sz="1000" dirty="0" smtClean="0"/>
              <a:t>alculateReading()</a:t>
            </a:r>
          </a:p>
          <a:p>
            <a:r>
              <a:rPr lang="en-US" sz="1000" dirty="0"/>
              <a:t>+</a:t>
            </a:r>
            <a:r>
              <a:rPr lang="en-US" sz="1000" dirty="0" smtClean="0"/>
              <a:t>calculateDays()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611560" y="2132856"/>
            <a:ext cx="1739532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+loginCustomer()</a:t>
            </a:r>
          </a:p>
          <a:p>
            <a:r>
              <a:rPr lang="en-US" sz="1000" dirty="0" smtClean="0"/>
              <a:t>+</a:t>
            </a:r>
            <a:r>
              <a:rPr lang="en-US" sz="1000" dirty="0"/>
              <a:t>u</a:t>
            </a:r>
            <a:r>
              <a:rPr lang="en-US" sz="1000" dirty="0" smtClean="0"/>
              <a:t>pdateCustomer()</a:t>
            </a:r>
          </a:p>
          <a:p>
            <a:r>
              <a:rPr lang="en-US" sz="1000" dirty="0" smtClean="0"/>
              <a:t>+pay_Bills()</a:t>
            </a:r>
          </a:p>
          <a:p>
            <a:r>
              <a:rPr lang="en-US" sz="1000" dirty="0" smtClean="0"/>
              <a:t>+</a:t>
            </a:r>
            <a:r>
              <a:rPr lang="en-US" sz="1000" dirty="0"/>
              <a:t>g</a:t>
            </a:r>
            <a:r>
              <a:rPr lang="en-US" sz="1000" dirty="0" smtClean="0"/>
              <a:t>enerate_Bill()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3870" y="5178942"/>
            <a:ext cx="1728192" cy="698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+getPayment()</a:t>
            </a:r>
          </a:p>
          <a:p>
            <a:r>
              <a:rPr lang="en-US" sz="1000" dirty="0" smtClean="0"/>
              <a:t>+generateReciept()</a:t>
            </a:r>
          </a:p>
          <a:p>
            <a:r>
              <a:rPr lang="en-US" sz="1000" dirty="0" smtClean="0"/>
              <a:t>+deleteBill()</a:t>
            </a:r>
          </a:p>
          <a:p>
            <a:r>
              <a:rPr lang="en-US" sz="1000" dirty="0" smtClean="0"/>
              <a:t>+searchBill()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48064" y="5061756"/>
            <a:ext cx="1800200" cy="396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+addTax()</a:t>
            </a:r>
          </a:p>
          <a:p>
            <a:r>
              <a:rPr lang="en-US" sz="1000" dirty="0" smtClean="0"/>
              <a:t>+editTax()</a:t>
            </a:r>
          </a:p>
        </p:txBody>
      </p:sp>
      <p:cxnSp>
        <p:nvCxnSpPr>
          <p:cNvPr id="41" name="Straight Connector 40"/>
          <p:cNvCxnSpPr>
            <a:stCxn id="11" idx="3"/>
          </p:cNvCxnSpPr>
          <p:nvPr/>
        </p:nvCxnSpPr>
        <p:spPr>
          <a:xfrm>
            <a:off x="2351092" y="1413467"/>
            <a:ext cx="11354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18" idx="0"/>
          </p:cNvCxnSpPr>
          <p:nvPr/>
        </p:nvCxnSpPr>
        <p:spPr>
          <a:xfrm flipH="1">
            <a:off x="6048164" y="1844422"/>
            <a:ext cx="20000" cy="21606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06" idx="3"/>
          </p:cNvCxnSpPr>
          <p:nvPr/>
        </p:nvCxnSpPr>
        <p:spPr>
          <a:xfrm flipH="1">
            <a:off x="5724128" y="1831999"/>
            <a:ext cx="688072" cy="124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7289672" y="2348880"/>
            <a:ext cx="0" cy="35283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6" idx="0"/>
            <a:endCxn id="24" idx="2"/>
          </p:cNvCxnSpPr>
          <p:nvPr/>
        </p:nvCxnSpPr>
        <p:spPr>
          <a:xfrm flipV="1">
            <a:off x="1471811" y="2780928"/>
            <a:ext cx="9515" cy="1201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Flowchart: Decision 105"/>
          <p:cNvSpPr/>
          <p:nvPr/>
        </p:nvSpPr>
        <p:spPr>
          <a:xfrm>
            <a:off x="5353419" y="1676270"/>
            <a:ext cx="370709" cy="336305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Isosceles Triangle 127"/>
          <p:cNvSpPr/>
          <p:nvPr/>
        </p:nvSpPr>
        <p:spPr>
          <a:xfrm rot="16200000">
            <a:off x="2377975" y="4805158"/>
            <a:ext cx="231267" cy="28503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3486547" y="5877272"/>
            <a:ext cx="38031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486547" y="4648401"/>
            <a:ext cx="0" cy="1228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7" idx="1"/>
          </p:cNvCxnSpPr>
          <p:nvPr/>
        </p:nvCxnSpPr>
        <p:spPr>
          <a:xfrm flipH="1">
            <a:off x="3486547" y="4648401"/>
            <a:ext cx="16615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8" idx="3"/>
          </p:cNvCxnSpPr>
          <p:nvPr/>
        </p:nvCxnSpPr>
        <p:spPr>
          <a:xfrm>
            <a:off x="2636125" y="4947674"/>
            <a:ext cx="8504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61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179</Words>
  <Application>Microsoft Office PowerPoint</Application>
  <PresentationFormat>On-screen Show (4:3)</PresentationFormat>
  <Paragraphs>54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36</cp:revision>
  <dcterms:created xsi:type="dcterms:W3CDTF">2021-04-17T18:40:31Z</dcterms:created>
  <dcterms:modified xsi:type="dcterms:W3CDTF">2021-06-02T18:07:16Z</dcterms:modified>
</cp:coreProperties>
</file>