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6462" autoAdjust="0"/>
  </p:normalViewPr>
  <p:slideViewPr>
    <p:cSldViewPr>
      <p:cViewPr>
        <p:scale>
          <a:sx n="82" d="100"/>
          <a:sy n="82" d="100"/>
        </p:scale>
        <p:origin x="-111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3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2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2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3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5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37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0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02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5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7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FD6F-1D0B-4779-9FBC-59CF6EB627DA}" type="datetimeFigureOut">
              <a:rPr lang="en-IN" smtClean="0"/>
              <a:t>02-06-2021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F07E-77F6-4F5F-8F5C-998AEFF2B0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02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3219" y="980392"/>
            <a:ext cx="1008112" cy="4183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664469" y="2068951"/>
            <a:ext cx="857615" cy="2808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6131044" y="2032563"/>
            <a:ext cx="1202392" cy="3909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4123189" y="1897452"/>
            <a:ext cx="1548172" cy="680863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12" name="Flowchart: Decision 11"/>
          <p:cNvSpPr/>
          <p:nvPr/>
        </p:nvSpPr>
        <p:spPr>
          <a:xfrm>
            <a:off x="2983291" y="3391659"/>
            <a:ext cx="1253700" cy="467932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70903" y="267581"/>
            <a:ext cx="1440160" cy="403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Login_ Username</a:t>
            </a:r>
            <a:endParaRPr lang="en-IN" sz="1200" dirty="0"/>
          </a:p>
        </p:txBody>
      </p:sp>
      <p:sp>
        <p:nvSpPr>
          <p:cNvPr id="14" name="Oval 13"/>
          <p:cNvSpPr/>
          <p:nvPr/>
        </p:nvSpPr>
        <p:spPr>
          <a:xfrm>
            <a:off x="5776039" y="514387"/>
            <a:ext cx="1045727" cy="4176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 _</a:t>
            </a:r>
          </a:p>
          <a:p>
            <a:pPr algn="ctr"/>
            <a:r>
              <a:rPr lang="en-US" sz="1200" dirty="0" smtClean="0"/>
              <a:t>ID</a:t>
            </a:r>
            <a:endParaRPr lang="en-IN" sz="1200" dirty="0"/>
          </a:p>
        </p:txBody>
      </p:sp>
      <p:sp>
        <p:nvSpPr>
          <p:cNvPr id="16" name="Oval 15"/>
          <p:cNvSpPr/>
          <p:nvPr/>
        </p:nvSpPr>
        <p:spPr>
          <a:xfrm>
            <a:off x="4651033" y="20775"/>
            <a:ext cx="1597087" cy="4936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Login_ Password</a:t>
            </a:r>
            <a:endParaRPr lang="en-IN" sz="1200" dirty="0"/>
          </a:p>
        </p:txBody>
      </p:sp>
      <p:sp>
        <p:nvSpPr>
          <p:cNvPr id="20" name="Oval 19"/>
          <p:cNvSpPr/>
          <p:nvPr/>
        </p:nvSpPr>
        <p:spPr>
          <a:xfrm>
            <a:off x="6280349" y="1222695"/>
            <a:ext cx="1221477" cy="404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</a:t>
            </a:r>
            <a:endParaRPr lang="en-IN" sz="1200" dirty="0"/>
          </a:p>
        </p:txBody>
      </p:sp>
      <p:sp>
        <p:nvSpPr>
          <p:cNvPr id="21" name="Oval 20"/>
          <p:cNvSpPr/>
          <p:nvPr/>
        </p:nvSpPr>
        <p:spPr>
          <a:xfrm>
            <a:off x="7606062" y="1414259"/>
            <a:ext cx="1137606" cy="4676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en-IN" sz="1200" dirty="0"/>
          </a:p>
        </p:txBody>
      </p:sp>
      <p:sp>
        <p:nvSpPr>
          <p:cNvPr id="22" name="Oval 21"/>
          <p:cNvSpPr/>
          <p:nvPr/>
        </p:nvSpPr>
        <p:spPr>
          <a:xfrm>
            <a:off x="7807410" y="2082580"/>
            <a:ext cx="1060903" cy="4046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IN" sz="1200" dirty="0"/>
          </a:p>
        </p:txBody>
      </p:sp>
      <p:sp>
        <p:nvSpPr>
          <p:cNvPr id="40" name="Oval 39"/>
          <p:cNvSpPr/>
          <p:nvPr/>
        </p:nvSpPr>
        <p:spPr>
          <a:xfrm>
            <a:off x="59295" y="2487244"/>
            <a:ext cx="1069912" cy="3520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 Address</a:t>
            </a:r>
            <a:endParaRPr lang="en-IN" sz="1100" dirty="0"/>
          </a:p>
        </p:txBody>
      </p:sp>
      <p:sp>
        <p:nvSpPr>
          <p:cNvPr id="41" name="Oval 40"/>
          <p:cNvSpPr/>
          <p:nvPr/>
        </p:nvSpPr>
        <p:spPr>
          <a:xfrm>
            <a:off x="75069" y="2008369"/>
            <a:ext cx="1015795" cy="3610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</a:t>
            </a:r>
          </a:p>
          <a:p>
            <a:pPr algn="ctr"/>
            <a:r>
              <a:rPr lang="en-US" sz="1100" dirty="0" smtClean="0"/>
              <a:t>Email</a:t>
            </a:r>
            <a:endParaRPr lang="en-IN" sz="1100" dirty="0"/>
          </a:p>
        </p:txBody>
      </p:sp>
      <p:sp>
        <p:nvSpPr>
          <p:cNvPr id="42" name="Oval 41"/>
          <p:cNvSpPr/>
          <p:nvPr/>
        </p:nvSpPr>
        <p:spPr>
          <a:xfrm>
            <a:off x="126616" y="1570856"/>
            <a:ext cx="1187467" cy="3233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</a:t>
            </a:r>
          </a:p>
          <a:p>
            <a:pPr algn="ctr"/>
            <a:r>
              <a:rPr lang="en-US" sz="1100" dirty="0" smtClean="0"/>
              <a:t> Mob. No.</a:t>
            </a:r>
            <a:endParaRPr lang="en-IN" sz="1100" dirty="0"/>
          </a:p>
        </p:txBody>
      </p:sp>
      <p:sp>
        <p:nvSpPr>
          <p:cNvPr id="43" name="Oval 42"/>
          <p:cNvSpPr/>
          <p:nvPr/>
        </p:nvSpPr>
        <p:spPr>
          <a:xfrm>
            <a:off x="1746682" y="1137748"/>
            <a:ext cx="956331" cy="336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Cus_ Pass.</a:t>
            </a:r>
            <a:endParaRPr lang="en-IN" sz="1200" dirty="0"/>
          </a:p>
        </p:txBody>
      </p:sp>
      <p:sp>
        <p:nvSpPr>
          <p:cNvPr id="44" name="Oval 43"/>
          <p:cNvSpPr/>
          <p:nvPr/>
        </p:nvSpPr>
        <p:spPr>
          <a:xfrm>
            <a:off x="2445130" y="1474155"/>
            <a:ext cx="1130546" cy="3349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</a:t>
            </a:r>
          </a:p>
          <a:p>
            <a:pPr algn="ctr"/>
            <a:r>
              <a:rPr lang="en-US" sz="1100" dirty="0" smtClean="0"/>
              <a:t>Username</a:t>
            </a:r>
            <a:endParaRPr lang="en-IN" sz="1100" dirty="0"/>
          </a:p>
        </p:txBody>
      </p:sp>
      <p:cxnSp>
        <p:nvCxnSpPr>
          <p:cNvPr id="47" name="Straight Connector 46"/>
          <p:cNvCxnSpPr>
            <a:stCxn id="13" idx="5"/>
            <a:endCxn id="4" idx="0"/>
          </p:cNvCxnSpPr>
          <p:nvPr/>
        </p:nvCxnSpPr>
        <p:spPr>
          <a:xfrm>
            <a:off x="4400156" y="611906"/>
            <a:ext cx="497119" cy="368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2"/>
            <a:endCxn id="4" idx="3"/>
          </p:cNvCxnSpPr>
          <p:nvPr/>
        </p:nvCxnSpPr>
        <p:spPr>
          <a:xfrm flipH="1">
            <a:off x="5401331" y="723230"/>
            <a:ext cx="374708" cy="4663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72778" y="514387"/>
            <a:ext cx="183138" cy="4735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4"/>
          </p:cNvCxnSpPr>
          <p:nvPr/>
        </p:nvCxnSpPr>
        <p:spPr>
          <a:xfrm>
            <a:off x="6891088" y="1627083"/>
            <a:ext cx="113888" cy="4418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7333436" y="1648100"/>
            <a:ext cx="272626" cy="3844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2" idx="2"/>
            <a:endCxn id="7" idx="3"/>
          </p:cNvCxnSpPr>
          <p:nvPr/>
        </p:nvCxnSpPr>
        <p:spPr>
          <a:xfrm flipH="1" flipV="1">
            <a:off x="7333436" y="2228049"/>
            <a:ext cx="473974" cy="568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40" idx="6"/>
          </p:cNvCxnSpPr>
          <p:nvPr/>
        </p:nvCxnSpPr>
        <p:spPr>
          <a:xfrm flipH="1">
            <a:off x="1129207" y="2349758"/>
            <a:ext cx="558306" cy="31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1" idx="6"/>
            <a:endCxn id="6" idx="1"/>
          </p:cNvCxnSpPr>
          <p:nvPr/>
        </p:nvCxnSpPr>
        <p:spPr>
          <a:xfrm>
            <a:off x="1090864" y="2188912"/>
            <a:ext cx="573605" cy="20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2" idx="6"/>
          </p:cNvCxnSpPr>
          <p:nvPr/>
        </p:nvCxnSpPr>
        <p:spPr>
          <a:xfrm>
            <a:off x="1314083" y="1732531"/>
            <a:ext cx="373430" cy="363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3" idx="4"/>
            <a:endCxn id="6" idx="0"/>
          </p:cNvCxnSpPr>
          <p:nvPr/>
        </p:nvCxnSpPr>
        <p:spPr>
          <a:xfrm flipH="1">
            <a:off x="2093277" y="1474155"/>
            <a:ext cx="131571" cy="594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4" idx="4"/>
          </p:cNvCxnSpPr>
          <p:nvPr/>
        </p:nvCxnSpPr>
        <p:spPr>
          <a:xfrm flipH="1">
            <a:off x="2522084" y="1809069"/>
            <a:ext cx="488319" cy="287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2"/>
            <a:endCxn id="11" idx="0"/>
          </p:cNvCxnSpPr>
          <p:nvPr/>
        </p:nvCxnSpPr>
        <p:spPr>
          <a:xfrm>
            <a:off x="4897275" y="1398748"/>
            <a:ext cx="0" cy="4987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" idx="3"/>
            <a:endCxn id="11" idx="1"/>
          </p:cNvCxnSpPr>
          <p:nvPr/>
        </p:nvCxnSpPr>
        <p:spPr>
          <a:xfrm>
            <a:off x="2522084" y="2209355"/>
            <a:ext cx="1601105" cy="2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" idx="3"/>
            <a:endCxn id="7" idx="1"/>
          </p:cNvCxnSpPr>
          <p:nvPr/>
        </p:nvCxnSpPr>
        <p:spPr>
          <a:xfrm flipV="1">
            <a:off x="5671361" y="2228049"/>
            <a:ext cx="459683" cy="98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238275" y="3461129"/>
            <a:ext cx="74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Pay</a:t>
            </a:r>
            <a:endParaRPr lang="en-IN" sz="1600" b="1" dirty="0" smtClean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57720" y="2079989"/>
            <a:ext cx="67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</a:t>
            </a:r>
            <a:endParaRPr lang="en-IN" sz="1600" b="1" dirty="0" smtClean="0"/>
          </a:p>
        </p:txBody>
      </p:sp>
      <p:sp>
        <p:nvSpPr>
          <p:cNvPr id="88" name="Oval 87"/>
          <p:cNvSpPr/>
          <p:nvPr/>
        </p:nvSpPr>
        <p:spPr>
          <a:xfrm>
            <a:off x="651042" y="1137748"/>
            <a:ext cx="956331" cy="336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Cus_ Name</a:t>
            </a:r>
            <a:endParaRPr lang="en-IN" sz="1200" dirty="0"/>
          </a:p>
        </p:txBody>
      </p:sp>
      <p:cxnSp>
        <p:nvCxnSpPr>
          <p:cNvPr id="90" name="Straight Connector 89"/>
          <p:cNvCxnSpPr>
            <a:stCxn id="88" idx="5"/>
          </p:cNvCxnSpPr>
          <p:nvPr/>
        </p:nvCxnSpPr>
        <p:spPr>
          <a:xfrm>
            <a:off x="1467322" y="1424889"/>
            <a:ext cx="440382" cy="671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96224" y="3020515"/>
            <a:ext cx="1014174" cy="3040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</a:t>
            </a:r>
          </a:p>
          <a:p>
            <a:pPr algn="ctr"/>
            <a:r>
              <a:rPr lang="en-US" sz="1100" dirty="0" smtClean="0"/>
              <a:t>City</a:t>
            </a:r>
            <a:endParaRPr lang="en-IN" sz="1100" dirty="0"/>
          </a:p>
        </p:txBody>
      </p:sp>
      <p:cxnSp>
        <p:nvCxnSpPr>
          <p:cNvPr id="94" name="Straight Connector 93"/>
          <p:cNvCxnSpPr>
            <a:stCxn id="92" idx="7"/>
          </p:cNvCxnSpPr>
          <p:nvPr/>
        </p:nvCxnSpPr>
        <p:spPr>
          <a:xfrm flipV="1">
            <a:off x="1261876" y="2369454"/>
            <a:ext cx="645828" cy="695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488566" y="3050538"/>
            <a:ext cx="1014174" cy="3040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</a:t>
            </a:r>
          </a:p>
          <a:p>
            <a:pPr algn="ctr"/>
            <a:r>
              <a:rPr lang="en-US" sz="1100" dirty="0" smtClean="0"/>
              <a:t>State</a:t>
            </a:r>
            <a:endParaRPr lang="en-IN" sz="1100" dirty="0"/>
          </a:p>
        </p:txBody>
      </p:sp>
      <p:cxnSp>
        <p:nvCxnSpPr>
          <p:cNvPr id="102" name="Straight Connector 101"/>
          <p:cNvCxnSpPr>
            <a:stCxn id="100" idx="0"/>
            <a:endCxn id="6" idx="2"/>
          </p:cNvCxnSpPr>
          <p:nvPr/>
        </p:nvCxnSpPr>
        <p:spPr>
          <a:xfrm flipV="1">
            <a:off x="1995653" y="2349758"/>
            <a:ext cx="97624" cy="700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86580" y="2746456"/>
            <a:ext cx="1133292" cy="318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Cus_</a:t>
            </a:r>
          </a:p>
          <a:p>
            <a:pPr algn="ctr"/>
            <a:r>
              <a:rPr lang="en-US" sz="1100" dirty="0" smtClean="0"/>
              <a:t>Meter_no</a:t>
            </a:r>
            <a:endParaRPr lang="en-IN" sz="1100" dirty="0"/>
          </a:p>
        </p:txBody>
      </p:sp>
      <p:cxnSp>
        <p:nvCxnSpPr>
          <p:cNvPr id="122" name="Straight Connector 121"/>
          <p:cNvCxnSpPr>
            <a:stCxn id="120" idx="0"/>
          </p:cNvCxnSpPr>
          <p:nvPr/>
        </p:nvCxnSpPr>
        <p:spPr>
          <a:xfrm flipH="1" flipV="1">
            <a:off x="2445132" y="2349758"/>
            <a:ext cx="408094" cy="396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69393" y="3596738"/>
            <a:ext cx="1355241" cy="3737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Meter_Info</a:t>
            </a:r>
            <a:endParaRPr lang="en-IN" sz="1600" dirty="0"/>
          </a:p>
        </p:txBody>
      </p:sp>
      <p:sp>
        <p:nvSpPr>
          <p:cNvPr id="98" name="Oval 97"/>
          <p:cNvSpPr/>
          <p:nvPr/>
        </p:nvSpPr>
        <p:spPr>
          <a:xfrm>
            <a:off x="7734600" y="3018465"/>
            <a:ext cx="1206522" cy="4116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Phase_</a:t>
            </a:r>
            <a:br>
              <a:rPr lang="en-US" sz="1200" dirty="0" smtClean="0"/>
            </a:br>
            <a:r>
              <a:rPr lang="en-US" sz="1200" dirty="0" smtClean="0"/>
              <a:t>Code</a:t>
            </a:r>
            <a:endParaRPr lang="en-IN" sz="1200" dirty="0"/>
          </a:p>
        </p:txBody>
      </p:sp>
      <p:sp>
        <p:nvSpPr>
          <p:cNvPr id="104" name="Oval 103"/>
          <p:cNvSpPr/>
          <p:nvPr/>
        </p:nvSpPr>
        <p:spPr>
          <a:xfrm>
            <a:off x="7953347" y="4270347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Meter_</a:t>
            </a:r>
            <a:br>
              <a:rPr lang="en-US" sz="1200" dirty="0" smtClean="0"/>
            </a:br>
            <a:r>
              <a:rPr lang="en-US" sz="1200" dirty="0" smtClean="0"/>
              <a:t>Location</a:t>
            </a:r>
            <a:endParaRPr lang="en-IN" sz="1200" dirty="0"/>
          </a:p>
        </p:txBody>
      </p:sp>
      <p:sp>
        <p:nvSpPr>
          <p:cNvPr id="106" name="Oval 105"/>
          <p:cNvSpPr/>
          <p:nvPr/>
        </p:nvSpPr>
        <p:spPr>
          <a:xfrm>
            <a:off x="6016256" y="4656152"/>
            <a:ext cx="979128" cy="429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Meter_</a:t>
            </a:r>
            <a:br>
              <a:rPr lang="en-US" sz="1200" dirty="0" smtClean="0"/>
            </a:br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108" name="Oval 107"/>
          <p:cNvSpPr/>
          <p:nvPr/>
        </p:nvSpPr>
        <p:spPr>
          <a:xfrm>
            <a:off x="5016680" y="4302457"/>
            <a:ext cx="1144010" cy="41120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Bill_</a:t>
            </a:r>
          </a:p>
          <a:p>
            <a:pPr algn="ctr"/>
            <a:r>
              <a:rPr lang="en-US" sz="1400" dirty="0" smtClean="0"/>
              <a:t>Type</a:t>
            </a:r>
            <a:endParaRPr lang="en-IN" sz="1400" dirty="0"/>
          </a:p>
        </p:txBody>
      </p:sp>
      <p:cxnSp>
        <p:nvCxnSpPr>
          <p:cNvPr id="110" name="Straight Connector 109"/>
          <p:cNvCxnSpPr>
            <a:stCxn id="98" idx="2"/>
          </p:cNvCxnSpPr>
          <p:nvPr/>
        </p:nvCxnSpPr>
        <p:spPr>
          <a:xfrm flipH="1">
            <a:off x="7424634" y="3224280"/>
            <a:ext cx="309966" cy="3869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4" idx="2"/>
          </p:cNvCxnSpPr>
          <p:nvPr/>
        </p:nvCxnSpPr>
        <p:spPr>
          <a:xfrm flipH="1" flipV="1">
            <a:off x="7424635" y="3917950"/>
            <a:ext cx="528712" cy="56903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6" idx="0"/>
            <a:endCxn id="96" idx="2"/>
          </p:cNvCxnSpPr>
          <p:nvPr/>
        </p:nvCxnSpPr>
        <p:spPr>
          <a:xfrm flipV="1">
            <a:off x="6505820" y="3970470"/>
            <a:ext cx="241194" cy="6856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7"/>
          </p:cNvCxnSpPr>
          <p:nvPr/>
        </p:nvCxnSpPr>
        <p:spPr>
          <a:xfrm flipV="1">
            <a:off x="5993154" y="3970470"/>
            <a:ext cx="579872" cy="39220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" idx="2"/>
            <a:endCxn id="96" idx="0"/>
          </p:cNvCxnSpPr>
          <p:nvPr/>
        </p:nvCxnSpPr>
        <p:spPr>
          <a:xfrm>
            <a:off x="6732240" y="2423535"/>
            <a:ext cx="14774" cy="1173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023139" y="3689812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Meter_</a:t>
            </a:r>
            <a:br>
              <a:rPr lang="en-US" sz="1200" dirty="0" smtClean="0"/>
            </a:br>
            <a:r>
              <a:rPr lang="en-US" sz="1200" dirty="0" smtClean="0"/>
              <a:t>Type</a:t>
            </a:r>
            <a:endParaRPr lang="en-IN" sz="1200" dirty="0"/>
          </a:p>
        </p:txBody>
      </p:sp>
      <p:cxnSp>
        <p:nvCxnSpPr>
          <p:cNvPr id="119" name="Straight Connector 118"/>
          <p:cNvCxnSpPr>
            <a:stCxn id="118" idx="2"/>
            <a:endCxn id="96" idx="3"/>
          </p:cNvCxnSpPr>
          <p:nvPr/>
        </p:nvCxnSpPr>
        <p:spPr>
          <a:xfrm flipH="1" flipV="1">
            <a:off x="7424634" y="3783604"/>
            <a:ext cx="598505" cy="122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7102518" y="4616701"/>
            <a:ext cx="1072347" cy="4332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Days</a:t>
            </a:r>
          </a:p>
        </p:txBody>
      </p:sp>
      <p:cxnSp>
        <p:nvCxnSpPr>
          <p:cNvPr id="124" name="Straight Connector 123"/>
          <p:cNvCxnSpPr>
            <a:stCxn id="123" idx="0"/>
          </p:cNvCxnSpPr>
          <p:nvPr/>
        </p:nvCxnSpPr>
        <p:spPr>
          <a:xfrm flipH="1" flipV="1">
            <a:off x="7102518" y="3970471"/>
            <a:ext cx="536174" cy="6462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802004" y="4422425"/>
            <a:ext cx="720080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Bills</a:t>
            </a:r>
            <a:endParaRPr lang="en-IN" sz="1400" dirty="0"/>
          </a:p>
        </p:txBody>
      </p:sp>
      <p:sp>
        <p:nvSpPr>
          <p:cNvPr id="126" name="Oval 125"/>
          <p:cNvSpPr/>
          <p:nvPr/>
        </p:nvSpPr>
        <p:spPr>
          <a:xfrm>
            <a:off x="1607373" y="5285889"/>
            <a:ext cx="1048740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Status</a:t>
            </a:r>
            <a:endParaRPr lang="en-IN" sz="1200" dirty="0"/>
          </a:p>
        </p:txBody>
      </p:sp>
      <p:sp>
        <p:nvSpPr>
          <p:cNvPr id="128" name="Oval 127"/>
          <p:cNvSpPr/>
          <p:nvPr/>
        </p:nvSpPr>
        <p:spPr>
          <a:xfrm>
            <a:off x="338198" y="5281847"/>
            <a:ext cx="1092416" cy="4000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Total_</a:t>
            </a:r>
            <a:br>
              <a:rPr lang="en-US" sz="1200" dirty="0" smtClean="0"/>
            </a:br>
            <a:r>
              <a:rPr lang="en-US" sz="1200" dirty="0" smtClean="0"/>
              <a:t>Bill</a:t>
            </a:r>
            <a:endParaRPr lang="en-IN" sz="1200" dirty="0"/>
          </a:p>
        </p:txBody>
      </p:sp>
      <p:sp>
        <p:nvSpPr>
          <p:cNvPr id="130" name="Oval 129"/>
          <p:cNvSpPr/>
          <p:nvPr/>
        </p:nvSpPr>
        <p:spPr>
          <a:xfrm>
            <a:off x="48116" y="4700695"/>
            <a:ext cx="1110073" cy="40132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Months</a:t>
            </a:r>
            <a:endParaRPr lang="en-IN" sz="1200" dirty="0"/>
          </a:p>
        </p:txBody>
      </p:sp>
      <p:sp>
        <p:nvSpPr>
          <p:cNvPr id="132" name="Oval 131"/>
          <p:cNvSpPr/>
          <p:nvPr/>
        </p:nvSpPr>
        <p:spPr>
          <a:xfrm>
            <a:off x="18342" y="4212801"/>
            <a:ext cx="1221476" cy="3760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Units</a:t>
            </a:r>
            <a:endParaRPr lang="en-IN" sz="1200" dirty="0"/>
          </a:p>
        </p:txBody>
      </p:sp>
      <p:cxnSp>
        <p:nvCxnSpPr>
          <p:cNvPr id="134" name="Straight Connector 133"/>
          <p:cNvCxnSpPr>
            <a:stCxn id="126" idx="0"/>
            <a:endCxn id="125" idx="2"/>
          </p:cNvCxnSpPr>
          <p:nvPr/>
        </p:nvCxnSpPr>
        <p:spPr>
          <a:xfrm flipV="1">
            <a:off x="2131743" y="4854473"/>
            <a:ext cx="30301" cy="431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8" idx="7"/>
          </p:cNvCxnSpPr>
          <p:nvPr/>
        </p:nvCxnSpPr>
        <p:spPr>
          <a:xfrm flipV="1">
            <a:off x="1270633" y="4854474"/>
            <a:ext cx="637071" cy="4859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30" idx="6"/>
          </p:cNvCxnSpPr>
          <p:nvPr/>
        </p:nvCxnSpPr>
        <p:spPr>
          <a:xfrm flipH="1">
            <a:off x="1158189" y="4759467"/>
            <a:ext cx="643816" cy="1418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2" idx="6"/>
            <a:endCxn id="125" idx="1"/>
          </p:cNvCxnSpPr>
          <p:nvPr/>
        </p:nvCxnSpPr>
        <p:spPr>
          <a:xfrm>
            <a:off x="1239818" y="4400839"/>
            <a:ext cx="562186" cy="237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80126" y="3698382"/>
            <a:ext cx="1221476" cy="3760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Meter_</a:t>
            </a:r>
            <a:br>
              <a:rPr lang="en-US" sz="1200" dirty="0"/>
            </a:br>
            <a:r>
              <a:rPr lang="en-US" sz="1200" dirty="0"/>
              <a:t>No</a:t>
            </a:r>
            <a:endParaRPr lang="en-IN" sz="1200" dirty="0"/>
          </a:p>
        </p:txBody>
      </p:sp>
      <p:cxnSp>
        <p:nvCxnSpPr>
          <p:cNvPr id="139" name="Straight Connector 138"/>
          <p:cNvCxnSpPr>
            <a:stCxn id="138" idx="5"/>
          </p:cNvCxnSpPr>
          <p:nvPr/>
        </p:nvCxnSpPr>
        <p:spPr>
          <a:xfrm>
            <a:off x="1522721" y="4019382"/>
            <a:ext cx="279283" cy="4646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4058465" y="5304346"/>
            <a:ext cx="1167713" cy="3446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Tax</a:t>
            </a:r>
            <a:endParaRPr lang="en-IN" sz="1600" dirty="0"/>
          </a:p>
        </p:txBody>
      </p:sp>
      <p:sp>
        <p:nvSpPr>
          <p:cNvPr id="178" name="Oval 177"/>
          <p:cNvSpPr/>
          <p:nvPr/>
        </p:nvSpPr>
        <p:spPr>
          <a:xfrm>
            <a:off x="5898372" y="5219246"/>
            <a:ext cx="1155350" cy="46786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Fixed_Tax</a:t>
            </a:r>
            <a:endParaRPr lang="en-IN" sz="1200" dirty="0"/>
          </a:p>
        </p:txBody>
      </p:sp>
      <p:sp>
        <p:nvSpPr>
          <p:cNvPr id="179" name="Oval 178"/>
          <p:cNvSpPr/>
          <p:nvPr/>
        </p:nvSpPr>
        <p:spPr>
          <a:xfrm>
            <a:off x="5530400" y="5777715"/>
            <a:ext cx="1415611" cy="4094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Swachha_</a:t>
            </a:r>
          </a:p>
          <a:p>
            <a:pPr algn="ctr"/>
            <a:r>
              <a:rPr lang="en-US" sz="1200" dirty="0" smtClean="0"/>
              <a:t>Bharat_ Cess</a:t>
            </a:r>
            <a:endParaRPr lang="en-IN" sz="1200" dirty="0"/>
          </a:p>
        </p:txBody>
      </p:sp>
      <p:sp>
        <p:nvSpPr>
          <p:cNvPr id="180" name="Oval 179"/>
          <p:cNvSpPr/>
          <p:nvPr/>
        </p:nvSpPr>
        <p:spPr>
          <a:xfrm>
            <a:off x="4916236" y="6231032"/>
            <a:ext cx="1173812" cy="4172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Service_</a:t>
            </a:r>
          </a:p>
          <a:p>
            <a:pPr algn="ctr"/>
            <a:r>
              <a:rPr lang="en-US" sz="1200" dirty="0" smtClean="0"/>
              <a:t>Tax</a:t>
            </a:r>
            <a:endParaRPr lang="en-IN" sz="1200" dirty="0"/>
          </a:p>
        </p:txBody>
      </p:sp>
      <p:sp>
        <p:nvSpPr>
          <p:cNvPr id="181" name="Oval 180"/>
          <p:cNvSpPr/>
          <p:nvPr/>
        </p:nvSpPr>
        <p:spPr>
          <a:xfrm>
            <a:off x="3735314" y="6250474"/>
            <a:ext cx="1108760" cy="39781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Service_</a:t>
            </a:r>
          </a:p>
          <a:p>
            <a:pPr algn="ctr"/>
            <a:r>
              <a:rPr lang="en-US" sz="1200" dirty="0" smtClean="0"/>
              <a:t>Charge</a:t>
            </a:r>
            <a:endParaRPr lang="en-IN" sz="1200" dirty="0"/>
          </a:p>
        </p:txBody>
      </p:sp>
      <p:sp>
        <p:nvSpPr>
          <p:cNvPr id="182" name="Oval 181"/>
          <p:cNvSpPr/>
          <p:nvPr/>
        </p:nvSpPr>
        <p:spPr>
          <a:xfrm>
            <a:off x="2699792" y="5775730"/>
            <a:ext cx="1129261" cy="3830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Meter_</a:t>
            </a:r>
          </a:p>
          <a:p>
            <a:pPr algn="ctr"/>
            <a:r>
              <a:rPr lang="en-US" sz="1200" dirty="0" smtClean="0"/>
              <a:t>Rent</a:t>
            </a:r>
            <a:endParaRPr lang="en-IN" sz="1200" dirty="0"/>
          </a:p>
        </p:txBody>
      </p:sp>
      <p:sp>
        <p:nvSpPr>
          <p:cNvPr id="183" name="Oval 182"/>
          <p:cNvSpPr/>
          <p:nvPr/>
        </p:nvSpPr>
        <p:spPr>
          <a:xfrm>
            <a:off x="2722062" y="5013551"/>
            <a:ext cx="1106991" cy="41139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Cost_Per_Unit</a:t>
            </a:r>
          </a:p>
        </p:txBody>
      </p:sp>
      <p:cxnSp>
        <p:nvCxnSpPr>
          <p:cNvPr id="184" name="Straight Connector 183"/>
          <p:cNvCxnSpPr>
            <a:stCxn id="178" idx="2"/>
            <a:endCxn id="177" idx="3"/>
          </p:cNvCxnSpPr>
          <p:nvPr/>
        </p:nvCxnSpPr>
        <p:spPr>
          <a:xfrm flipH="1">
            <a:off x="5226178" y="5453177"/>
            <a:ext cx="672194" cy="235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79" idx="1"/>
          </p:cNvCxnSpPr>
          <p:nvPr/>
        </p:nvCxnSpPr>
        <p:spPr>
          <a:xfrm flipH="1" flipV="1">
            <a:off x="5226178" y="5599582"/>
            <a:ext cx="511533" cy="238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0" idx="0"/>
          </p:cNvCxnSpPr>
          <p:nvPr/>
        </p:nvCxnSpPr>
        <p:spPr>
          <a:xfrm flipH="1" flipV="1">
            <a:off x="5055613" y="5649024"/>
            <a:ext cx="447529" cy="58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1" idx="0"/>
            <a:endCxn id="177" idx="2"/>
          </p:cNvCxnSpPr>
          <p:nvPr/>
        </p:nvCxnSpPr>
        <p:spPr>
          <a:xfrm flipV="1">
            <a:off x="4289694" y="5649023"/>
            <a:ext cx="352628" cy="601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182" idx="7"/>
          </p:cNvCxnSpPr>
          <p:nvPr/>
        </p:nvCxnSpPr>
        <p:spPr>
          <a:xfrm flipH="1">
            <a:off x="3663677" y="5475005"/>
            <a:ext cx="548324" cy="356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3" idx="5"/>
            <a:endCxn id="177" idx="1"/>
          </p:cNvCxnSpPr>
          <p:nvPr/>
        </p:nvCxnSpPr>
        <p:spPr>
          <a:xfrm>
            <a:off x="3666938" y="5364694"/>
            <a:ext cx="391527" cy="111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endCxn id="12" idx="0"/>
          </p:cNvCxnSpPr>
          <p:nvPr/>
        </p:nvCxnSpPr>
        <p:spPr>
          <a:xfrm>
            <a:off x="3610141" y="2206138"/>
            <a:ext cx="0" cy="1185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25" idx="3"/>
          </p:cNvCxnSpPr>
          <p:nvPr/>
        </p:nvCxnSpPr>
        <p:spPr>
          <a:xfrm>
            <a:off x="2522084" y="4638449"/>
            <a:ext cx="10880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2" idx="2"/>
          </p:cNvCxnSpPr>
          <p:nvPr/>
        </p:nvCxnSpPr>
        <p:spPr>
          <a:xfrm>
            <a:off x="3610141" y="3859591"/>
            <a:ext cx="0" cy="7788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642321" y="3324597"/>
            <a:ext cx="1427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7" idx="0"/>
          </p:cNvCxnSpPr>
          <p:nvPr/>
        </p:nvCxnSpPr>
        <p:spPr>
          <a:xfrm flipV="1">
            <a:off x="4642322" y="3324597"/>
            <a:ext cx="0" cy="1979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6054826" y="2842780"/>
            <a:ext cx="1384375" cy="521630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6300192" y="2953485"/>
            <a:ext cx="94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Manage</a:t>
            </a:r>
            <a:endParaRPr lang="en-IN" sz="1400" b="1" dirty="0" smtClean="0"/>
          </a:p>
        </p:txBody>
      </p:sp>
      <p:cxnSp>
        <p:nvCxnSpPr>
          <p:cNvPr id="127" name="Straight Connector 126"/>
          <p:cNvCxnSpPr>
            <a:endCxn id="91" idx="1"/>
          </p:cNvCxnSpPr>
          <p:nvPr/>
        </p:nvCxnSpPr>
        <p:spPr>
          <a:xfrm flipV="1">
            <a:off x="6054826" y="3103595"/>
            <a:ext cx="0" cy="2210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88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35</cp:revision>
  <dcterms:created xsi:type="dcterms:W3CDTF">2021-04-10T07:51:07Z</dcterms:created>
  <dcterms:modified xsi:type="dcterms:W3CDTF">2021-06-02T18:01:24Z</dcterms:modified>
</cp:coreProperties>
</file>