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F9B34-4E2B-451D-954A-C0C182CADC05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9F36-0895-4863-8B19-2D31435C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49F36-0895-4863-8B19-2D31435CB6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4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6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9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1B79-5CB8-4B69-A790-72EA6CC0BAF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2FB2-540C-4350-9DB8-0FA04C2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9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3988" y="332656"/>
            <a:ext cx="2549323" cy="332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Electricity </a:t>
            </a:r>
            <a:r>
              <a:rPr lang="en-US" sz="1600" dirty="0"/>
              <a:t>B</a:t>
            </a:r>
            <a:r>
              <a:rPr lang="en-US" sz="1600" dirty="0" smtClean="0"/>
              <a:t>illing System</a:t>
            </a:r>
            <a:endParaRPr lang="en-IN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07504" y="1484784"/>
            <a:ext cx="927027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Master</a:t>
            </a:r>
            <a:endParaRPr lang="en-IN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860031" y="1484784"/>
            <a:ext cx="927027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Report</a:t>
            </a:r>
            <a:endParaRPr lang="en-IN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371721" y="1484784"/>
            <a:ext cx="1056263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Payment</a:t>
            </a:r>
            <a:endParaRPr lang="en-IN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1" y="1484784"/>
            <a:ext cx="927027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Utility</a:t>
            </a:r>
            <a:endParaRPr lang="en-IN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68343" y="1484784"/>
            <a:ext cx="927027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Logout</a:t>
            </a:r>
            <a:endParaRPr lang="en-IN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04100" y="2376552"/>
            <a:ext cx="810591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New Customer</a:t>
            </a:r>
            <a:endParaRPr lang="en-IN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940494" y="3212976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 Details</a:t>
            </a:r>
            <a:endParaRPr lang="en-IN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4215867" y="3203379"/>
            <a:ext cx="81059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Details</a:t>
            </a:r>
            <a:endParaRPr lang="en-IN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215866" y="2420888"/>
            <a:ext cx="81059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Pay Bill</a:t>
            </a:r>
            <a:endParaRPr lang="en-IN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5280832" y="2420888"/>
            <a:ext cx="810591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Generate Bill</a:t>
            </a:r>
            <a:endParaRPr lang="en-IN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7070722" y="2420888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Notepad</a:t>
            </a:r>
            <a:endParaRPr lang="en-IN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7094389" y="3212976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Calculator</a:t>
            </a:r>
            <a:endParaRPr lang="en-IN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7117746" y="4149080"/>
            <a:ext cx="840739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IN" sz="11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53699" y="1124744"/>
            <a:ext cx="757815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" idx="0"/>
          </p:cNvCxnSpPr>
          <p:nvPr/>
        </p:nvCxnSpPr>
        <p:spPr>
          <a:xfrm>
            <a:off x="571017" y="1124744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2" idx="0"/>
          </p:cNvCxnSpPr>
          <p:nvPr/>
        </p:nvCxnSpPr>
        <p:spPr>
          <a:xfrm>
            <a:off x="3899853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4" idx="0"/>
          </p:cNvCxnSpPr>
          <p:nvPr/>
        </p:nvCxnSpPr>
        <p:spPr>
          <a:xfrm>
            <a:off x="8131857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3" idx="0"/>
          </p:cNvCxnSpPr>
          <p:nvPr/>
        </p:nvCxnSpPr>
        <p:spPr>
          <a:xfrm>
            <a:off x="6763705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" idx="0"/>
          </p:cNvCxnSpPr>
          <p:nvPr/>
        </p:nvCxnSpPr>
        <p:spPr>
          <a:xfrm>
            <a:off x="5323545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2"/>
          </p:cNvCxnSpPr>
          <p:nvPr/>
        </p:nvCxnSpPr>
        <p:spPr>
          <a:xfrm flipH="1">
            <a:off x="4768649" y="665001"/>
            <a:ext cx="1" cy="45974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" idx="2"/>
          </p:cNvCxnSpPr>
          <p:nvPr/>
        </p:nvCxnSpPr>
        <p:spPr>
          <a:xfrm flipV="1">
            <a:off x="541663" y="1761738"/>
            <a:ext cx="29355" cy="34314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1"/>
          </p:cNvCxnSpPr>
          <p:nvPr/>
        </p:nvCxnSpPr>
        <p:spPr>
          <a:xfrm>
            <a:off x="571018" y="3392996"/>
            <a:ext cx="369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16" idx="1"/>
          </p:cNvCxnSpPr>
          <p:nvPr/>
        </p:nvCxnSpPr>
        <p:spPr>
          <a:xfrm>
            <a:off x="571018" y="2556572"/>
            <a:ext cx="333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8" idx="1"/>
          </p:cNvCxnSpPr>
          <p:nvPr/>
        </p:nvCxnSpPr>
        <p:spPr>
          <a:xfrm>
            <a:off x="3915349" y="3383399"/>
            <a:ext cx="300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2" idx="2"/>
          </p:cNvCxnSpPr>
          <p:nvPr/>
        </p:nvCxnSpPr>
        <p:spPr>
          <a:xfrm>
            <a:off x="3899853" y="1761738"/>
            <a:ext cx="15496" cy="162166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9" idx="1"/>
          </p:cNvCxnSpPr>
          <p:nvPr/>
        </p:nvCxnSpPr>
        <p:spPr>
          <a:xfrm>
            <a:off x="3907601" y="2600908"/>
            <a:ext cx="308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3" idx="2"/>
          </p:cNvCxnSpPr>
          <p:nvPr/>
        </p:nvCxnSpPr>
        <p:spPr>
          <a:xfrm>
            <a:off x="6763705" y="1761738"/>
            <a:ext cx="0" cy="25673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1" idx="1"/>
          </p:cNvCxnSpPr>
          <p:nvPr/>
        </p:nvCxnSpPr>
        <p:spPr>
          <a:xfrm>
            <a:off x="6763704" y="2600908"/>
            <a:ext cx="307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22" idx="1"/>
          </p:cNvCxnSpPr>
          <p:nvPr/>
        </p:nvCxnSpPr>
        <p:spPr>
          <a:xfrm>
            <a:off x="6763705" y="3392996"/>
            <a:ext cx="330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3" idx="1"/>
          </p:cNvCxnSpPr>
          <p:nvPr/>
        </p:nvCxnSpPr>
        <p:spPr>
          <a:xfrm>
            <a:off x="6763704" y="4329100"/>
            <a:ext cx="3540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1" idx="2"/>
            <a:endCxn id="20" idx="0"/>
          </p:cNvCxnSpPr>
          <p:nvPr/>
        </p:nvCxnSpPr>
        <p:spPr>
          <a:xfrm rot="16200000" flipH="1">
            <a:off x="5175261" y="1910021"/>
            <a:ext cx="659150" cy="362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949852" y="4149080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Deposit </a:t>
            </a:r>
            <a:r>
              <a:rPr lang="en-US" sz="1100" dirty="0" smtClean="0"/>
              <a:t>Details</a:t>
            </a:r>
            <a:endParaRPr lang="en-IN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919677" y="5013176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Bill</a:t>
            </a:r>
            <a:endParaRPr lang="en-IN" sz="1100" dirty="0"/>
          </a:p>
        </p:txBody>
      </p:sp>
      <p:cxnSp>
        <p:nvCxnSpPr>
          <p:cNvPr id="107" name="Straight Arrow Connector 106"/>
          <p:cNvCxnSpPr>
            <a:endCxn id="93" idx="1"/>
          </p:cNvCxnSpPr>
          <p:nvPr/>
        </p:nvCxnSpPr>
        <p:spPr>
          <a:xfrm>
            <a:off x="541663" y="4329100"/>
            <a:ext cx="408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5" idx="1"/>
          </p:cNvCxnSpPr>
          <p:nvPr/>
        </p:nvCxnSpPr>
        <p:spPr>
          <a:xfrm>
            <a:off x="534304" y="5193196"/>
            <a:ext cx="3853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859553" y="1484784"/>
            <a:ext cx="927027" cy="2769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Info</a:t>
            </a:r>
            <a:endParaRPr lang="en-IN" sz="1600" b="1" dirty="0"/>
          </a:p>
        </p:txBody>
      </p:sp>
      <p:cxnSp>
        <p:nvCxnSpPr>
          <p:cNvPr id="114" name="Straight Arrow Connector 113"/>
          <p:cNvCxnSpPr>
            <a:endCxn id="112" idx="0"/>
          </p:cNvCxnSpPr>
          <p:nvPr/>
        </p:nvCxnSpPr>
        <p:spPr>
          <a:xfrm>
            <a:off x="2323067" y="11247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2" idx="2"/>
          </p:cNvCxnSpPr>
          <p:nvPr/>
        </p:nvCxnSpPr>
        <p:spPr>
          <a:xfrm flipV="1">
            <a:off x="2323067" y="1761738"/>
            <a:ext cx="0" cy="16312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2665507" y="2376552"/>
            <a:ext cx="810591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New Customer</a:t>
            </a:r>
            <a:endParaRPr lang="en-IN" sz="1050" dirty="0"/>
          </a:p>
        </p:txBody>
      </p:sp>
      <p:sp>
        <p:nvSpPr>
          <p:cNvPr id="120" name="Rounded Rectangle 119"/>
          <p:cNvSpPr/>
          <p:nvPr/>
        </p:nvSpPr>
        <p:spPr>
          <a:xfrm>
            <a:off x="2701901" y="3212976"/>
            <a:ext cx="8689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 Details</a:t>
            </a:r>
            <a:endParaRPr lang="en-IN" sz="1100" dirty="0"/>
          </a:p>
        </p:txBody>
      </p:sp>
      <p:cxnSp>
        <p:nvCxnSpPr>
          <p:cNvPr id="121" name="Straight Arrow Connector 120"/>
          <p:cNvCxnSpPr>
            <a:endCxn id="120" idx="1"/>
          </p:cNvCxnSpPr>
          <p:nvPr/>
        </p:nvCxnSpPr>
        <p:spPr>
          <a:xfrm>
            <a:off x="2323066" y="3392996"/>
            <a:ext cx="378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9" idx="1"/>
          </p:cNvCxnSpPr>
          <p:nvPr/>
        </p:nvCxnSpPr>
        <p:spPr>
          <a:xfrm>
            <a:off x="2323067" y="2556572"/>
            <a:ext cx="342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7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32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2021-04-17T16:55:15Z</dcterms:created>
  <dcterms:modified xsi:type="dcterms:W3CDTF">2021-05-13T06:55:55Z</dcterms:modified>
</cp:coreProperties>
</file>