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2" d="100"/>
          <a:sy n="82" d="100"/>
        </p:scale>
        <p:origin x="-16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D384-B976-4BB4-91D7-FD7C1EB81E95}" type="datetimeFigureOut">
              <a:rPr lang="en-IN" smtClean="0"/>
              <a:t>26-04-2021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F66-A8C5-42A3-AAD2-28F8A94623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53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D384-B976-4BB4-91D7-FD7C1EB81E95}" type="datetimeFigureOut">
              <a:rPr lang="en-IN" smtClean="0"/>
              <a:t>26-04-2021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F66-A8C5-42A3-AAD2-28F8A94623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16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D384-B976-4BB4-91D7-FD7C1EB81E95}" type="datetimeFigureOut">
              <a:rPr lang="en-IN" smtClean="0"/>
              <a:t>26-04-2021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F66-A8C5-42A3-AAD2-28F8A94623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13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D384-B976-4BB4-91D7-FD7C1EB81E95}" type="datetimeFigureOut">
              <a:rPr lang="en-IN" smtClean="0"/>
              <a:t>26-04-2021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F66-A8C5-42A3-AAD2-28F8A94623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56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D384-B976-4BB4-91D7-FD7C1EB81E95}" type="datetimeFigureOut">
              <a:rPr lang="en-IN" smtClean="0"/>
              <a:t>26-04-2021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F66-A8C5-42A3-AAD2-28F8A94623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32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D384-B976-4BB4-91D7-FD7C1EB81E95}" type="datetimeFigureOut">
              <a:rPr lang="en-IN" smtClean="0"/>
              <a:t>26-04-2021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F66-A8C5-42A3-AAD2-28F8A94623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74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D384-B976-4BB4-91D7-FD7C1EB81E95}" type="datetimeFigureOut">
              <a:rPr lang="en-IN" smtClean="0"/>
              <a:t>26-04-2021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F66-A8C5-42A3-AAD2-28F8A94623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32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D384-B976-4BB4-91D7-FD7C1EB81E95}" type="datetimeFigureOut">
              <a:rPr lang="en-IN" smtClean="0"/>
              <a:t>26-04-2021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F66-A8C5-42A3-AAD2-28F8A94623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66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D384-B976-4BB4-91D7-FD7C1EB81E95}" type="datetimeFigureOut">
              <a:rPr lang="en-IN" smtClean="0"/>
              <a:t>26-04-2021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F66-A8C5-42A3-AAD2-28F8A94623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00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D384-B976-4BB4-91D7-FD7C1EB81E95}" type="datetimeFigureOut">
              <a:rPr lang="en-IN" smtClean="0"/>
              <a:t>26-04-2021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F66-A8C5-42A3-AAD2-28F8A94623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6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D384-B976-4BB4-91D7-FD7C1EB81E95}" type="datetimeFigureOut">
              <a:rPr lang="en-IN" smtClean="0"/>
              <a:t>26-04-2021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F66-A8C5-42A3-AAD2-28F8A94623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19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4D384-B976-4BB4-91D7-FD7C1EB81E95}" type="datetimeFigureOut">
              <a:rPr lang="en-IN" smtClean="0"/>
              <a:t>26-04-2021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3F66-A8C5-42A3-AAD2-28F8A94623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28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9912" y="459580"/>
            <a:ext cx="1872208" cy="84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+permission_id</a:t>
            </a:r>
            <a:r>
              <a:rPr lang="en-US" sz="1000" dirty="0"/>
              <a:t>: 1</a:t>
            </a:r>
            <a:endParaRPr lang="en-US" sz="1000" dirty="0" smtClean="0"/>
          </a:p>
          <a:p>
            <a:r>
              <a:rPr lang="en-US" sz="1000" dirty="0" smtClean="0"/>
              <a:t>+permission_role_id</a:t>
            </a:r>
            <a:r>
              <a:rPr lang="en-US" sz="1000" dirty="0"/>
              <a:t>: 1</a:t>
            </a:r>
          </a:p>
          <a:p>
            <a:r>
              <a:rPr lang="en-US" sz="1000" dirty="0" smtClean="0"/>
              <a:t>+</a:t>
            </a:r>
            <a:r>
              <a:rPr lang="en-US" sz="1000" dirty="0"/>
              <a:t>permission</a:t>
            </a:r>
            <a:r>
              <a:rPr lang="en-US" sz="1000" dirty="0" smtClean="0"/>
              <a:t>_title</a:t>
            </a:r>
            <a:r>
              <a:rPr lang="en-US" sz="1000" dirty="0"/>
              <a:t>: </a:t>
            </a:r>
            <a:r>
              <a:rPr lang="en-US" sz="1000" dirty="0" smtClean="0"/>
              <a:t>Electricity</a:t>
            </a:r>
          </a:p>
          <a:p>
            <a:r>
              <a:rPr lang="en-US" sz="1000" dirty="0" smtClean="0"/>
              <a:t>+permission_module: User</a:t>
            </a:r>
            <a:endParaRPr lang="en-US" sz="1000" dirty="0"/>
          </a:p>
          <a:p>
            <a:r>
              <a:rPr lang="en-US" sz="1000" dirty="0" smtClean="0"/>
              <a:t>+</a:t>
            </a:r>
            <a:r>
              <a:rPr lang="en-US" sz="1000" dirty="0"/>
              <a:t>permission</a:t>
            </a:r>
            <a:r>
              <a:rPr lang="en-US" sz="1000" dirty="0" smtClean="0"/>
              <a:t>_description</a:t>
            </a:r>
            <a:r>
              <a:rPr lang="en-US" sz="1000" dirty="0"/>
              <a:t>: </a:t>
            </a:r>
            <a:r>
              <a:rPr lang="en-US" sz="1000" dirty="0" smtClean="0"/>
              <a:t>E.Bill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1610411" y="488099"/>
            <a:ext cx="1449421" cy="4755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+role_id: 1</a:t>
            </a:r>
          </a:p>
          <a:p>
            <a:r>
              <a:rPr lang="en-US" sz="1000" dirty="0" smtClean="0"/>
              <a:t>+role_title: Electricity</a:t>
            </a:r>
          </a:p>
          <a:p>
            <a:r>
              <a:rPr lang="en-US" sz="1000" dirty="0" smtClean="0"/>
              <a:t>+role_description: E.Bill</a:t>
            </a:r>
          </a:p>
        </p:txBody>
      </p:sp>
      <p:sp>
        <p:nvSpPr>
          <p:cNvPr id="6" name="Rectangle 5"/>
          <p:cNvSpPr/>
          <p:nvPr/>
        </p:nvSpPr>
        <p:spPr>
          <a:xfrm>
            <a:off x="6628224" y="485519"/>
            <a:ext cx="1760200" cy="686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+reading_id</a:t>
            </a:r>
            <a:r>
              <a:rPr lang="en-US" sz="1000" dirty="0"/>
              <a:t>: 1</a:t>
            </a:r>
          </a:p>
          <a:p>
            <a:r>
              <a:rPr lang="en-US" sz="1000" dirty="0" smtClean="0"/>
              <a:t>+reading_type: Unit</a:t>
            </a:r>
            <a:endParaRPr lang="en-US" sz="1000" dirty="0"/>
          </a:p>
          <a:p>
            <a:r>
              <a:rPr lang="en-US" sz="1000" dirty="0" smtClean="0"/>
              <a:t>+reading_description</a:t>
            </a:r>
            <a:r>
              <a:rPr lang="en-US" sz="1000" dirty="0"/>
              <a:t>: </a:t>
            </a:r>
            <a:r>
              <a:rPr lang="en-US" sz="1000" dirty="0" smtClean="0"/>
              <a:t>E.Bill</a:t>
            </a:r>
          </a:p>
          <a:p>
            <a:r>
              <a:rPr lang="en-US" sz="1000" dirty="0" smtClean="0"/>
              <a:t>+reading_name: Unit 1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107504" y="2729215"/>
            <a:ext cx="1872208" cy="8267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+user_id: 123</a:t>
            </a:r>
          </a:p>
          <a:p>
            <a:r>
              <a:rPr lang="en-US" sz="1000" dirty="0" smtClean="0"/>
              <a:t>+</a:t>
            </a:r>
            <a:r>
              <a:rPr lang="en-US" sz="1000" dirty="0"/>
              <a:t>user</a:t>
            </a:r>
            <a:r>
              <a:rPr lang="en-US" sz="1000" dirty="0" smtClean="0"/>
              <a:t>_role_id: 4325</a:t>
            </a:r>
          </a:p>
          <a:p>
            <a:r>
              <a:rPr lang="en-US" sz="1000" dirty="0" smtClean="0"/>
              <a:t>+</a:t>
            </a:r>
            <a:r>
              <a:rPr lang="en-US" sz="1000" dirty="0"/>
              <a:t>user</a:t>
            </a:r>
            <a:r>
              <a:rPr lang="en-US" sz="1000" dirty="0" smtClean="0"/>
              <a:t>_name</a:t>
            </a:r>
            <a:r>
              <a:rPr lang="en-US" sz="1000" dirty="0"/>
              <a:t>: </a:t>
            </a:r>
            <a:r>
              <a:rPr lang="en-US" sz="1000" dirty="0" smtClean="0"/>
              <a:t>Admin</a:t>
            </a:r>
          </a:p>
          <a:p>
            <a:r>
              <a:rPr lang="en-US" sz="1000" dirty="0" smtClean="0"/>
              <a:t>+</a:t>
            </a:r>
            <a:r>
              <a:rPr lang="en-US" sz="1000" dirty="0"/>
              <a:t>user</a:t>
            </a:r>
            <a:r>
              <a:rPr lang="en-US" sz="1000" dirty="0" smtClean="0"/>
              <a:t>_email</a:t>
            </a:r>
            <a:r>
              <a:rPr lang="en-US" sz="1000" dirty="0"/>
              <a:t>: </a:t>
            </a:r>
            <a:r>
              <a:rPr lang="en-US" sz="1000" dirty="0" smtClean="0"/>
              <a:t>admin@gmail.com</a:t>
            </a:r>
          </a:p>
          <a:p>
            <a:r>
              <a:rPr lang="en-US" sz="1000" dirty="0" smtClean="0"/>
              <a:t>+</a:t>
            </a:r>
            <a:r>
              <a:rPr lang="en-US" sz="1000" dirty="0"/>
              <a:t>user</a:t>
            </a:r>
            <a:r>
              <a:rPr lang="en-US" sz="1000" dirty="0" smtClean="0"/>
              <a:t>_address</a:t>
            </a:r>
            <a:r>
              <a:rPr lang="en-US" sz="1000" dirty="0"/>
              <a:t>: </a:t>
            </a:r>
            <a:r>
              <a:rPr lang="en-US" sz="1000" dirty="0" smtClean="0"/>
              <a:t>Akola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619672" y="5072187"/>
            <a:ext cx="1656184" cy="7235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+unit_id</a:t>
            </a:r>
            <a:r>
              <a:rPr lang="en-US" sz="1000" dirty="0"/>
              <a:t>: </a:t>
            </a:r>
            <a:r>
              <a:rPr lang="en-US" sz="1000" dirty="0" smtClean="0"/>
              <a:t>12</a:t>
            </a:r>
          </a:p>
          <a:p>
            <a:r>
              <a:rPr lang="en-US" sz="1000" dirty="0" smtClean="0"/>
              <a:t>+</a:t>
            </a:r>
            <a:r>
              <a:rPr lang="en-US" sz="1000" dirty="0"/>
              <a:t>unit</a:t>
            </a:r>
            <a:r>
              <a:rPr lang="en-US" sz="1000" dirty="0" smtClean="0"/>
              <a:t>_name</a:t>
            </a:r>
            <a:r>
              <a:rPr lang="en-US" sz="1000" dirty="0"/>
              <a:t>: </a:t>
            </a:r>
            <a:r>
              <a:rPr lang="en-US" sz="1000" dirty="0" smtClean="0"/>
              <a:t>UTF45</a:t>
            </a:r>
            <a:endParaRPr lang="en-US" sz="1000" dirty="0"/>
          </a:p>
          <a:p>
            <a:r>
              <a:rPr lang="en-US" sz="1000" dirty="0" smtClean="0"/>
              <a:t>+unit_type: Units</a:t>
            </a:r>
          </a:p>
          <a:p>
            <a:r>
              <a:rPr lang="en-US" sz="1000" dirty="0" smtClean="0"/>
              <a:t>+</a:t>
            </a:r>
            <a:r>
              <a:rPr lang="en-US" sz="1000" dirty="0"/>
              <a:t>unit</a:t>
            </a:r>
            <a:r>
              <a:rPr lang="en-US" sz="1000" dirty="0" smtClean="0"/>
              <a:t>_description: E.Bill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3855343" y="5069356"/>
            <a:ext cx="1732012" cy="966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+bill_id</a:t>
            </a:r>
            <a:r>
              <a:rPr lang="en-US" sz="1000" dirty="0"/>
              <a:t>: </a:t>
            </a:r>
            <a:r>
              <a:rPr lang="en-US" sz="1000" dirty="0" smtClean="0"/>
              <a:t>123</a:t>
            </a:r>
          </a:p>
          <a:p>
            <a:r>
              <a:rPr lang="en-US" sz="1000" dirty="0" smtClean="0"/>
              <a:t>+bill_customer_id: 1234</a:t>
            </a:r>
          </a:p>
          <a:p>
            <a:r>
              <a:rPr lang="en-US" sz="1000" dirty="0" smtClean="0"/>
              <a:t>+</a:t>
            </a:r>
            <a:r>
              <a:rPr lang="en-US" sz="1000" dirty="0"/>
              <a:t>bill</a:t>
            </a:r>
            <a:r>
              <a:rPr lang="en-US" sz="1000" dirty="0" smtClean="0"/>
              <a:t>_number: 78645</a:t>
            </a:r>
          </a:p>
          <a:p>
            <a:r>
              <a:rPr lang="en-US" sz="1000" dirty="0" smtClean="0"/>
              <a:t>+</a:t>
            </a:r>
            <a:r>
              <a:rPr lang="en-US" sz="1000" dirty="0"/>
              <a:t>bill</a:t>
            </a:r>
            <a:r>
              <a:rPr lang="en-US" sz="1000" dirty="0" smtClean="0"/>
              <a:t>_type: Current</a:t>
            </a:r>
            <a:endParaRPr lang="en-US" sz="1000" dirty="0"/>
          </a:p>
          <a:p>
            <a:r>
              <a:rPr lang="en-US" sz="1000" dirty="0" smtClean="0"/>
              <a:t>+</a:t>
            </a:r>
            <a:r>
              <a:rPr lang="en-US" sz="1000" dirty="0"/>
              <a:t>bill</a:t>
            </a:r>
            <a:r>
              <a:rPr lang="en-US" sz="1000" dirty="0" smtClean="0"/>
              <a:t>_description</a:t>
            </a:r>
            <a:r>
              <a:rPr lang="en-US" sz="1000" dirty="0"/>
              <a:t>: </a:t>
            </a:r>
            <a:r>
              <a:rPr lang="en-US" sz="1000" dirty="0" smtClean="0"/>
              <a:t>E.Bill</a:t>
            </a:r>
          </a:p>
          <a:p>
            <a:r>
              <a:rPr lang="en-US" sz="1000" dirty="0" smtClean="0"/>
              <a:t>+</a:t>
            </a:r>
            <a:r>
              <a:rPr lang="en-US" sz="1000" dirty="0"/>
              <a:t>bill</a:t>
            </a:r>
            <a:r>
              <a:rPr lang="en-US" sz="1000" dirty="0" smtClean="0"/>
              <a:t>_recipt: Current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6576884" y="3250362"/>
            <a:ext cx="2027564" cy="1114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+customer_id: </a:t>
            </a:r>
            <a:r>
              <a:rPr lang="en-US" sz="1000" dirty="0"/>
              <a:t>1</a:t>
            </a:r>
            <a:endParaRPr lang="en-US" sz="1000" dirty="0" smtClean="0"/>
          </a:p>
          <a:p>
            <a:r>
              <a:rPr lang="en-US" sz="1000" dirty="0" smtClean="0"/>
              <a:t>+</a:t>
            </a:r>
            <a:r>
              <a:rPr lang="en-US" sz="1000" dirty="0"/>
              <a:t>customer</a:t>
            </a:r>
            <a:r>
              <a:rPr lang="en-US" sz="1000" dirty="0" smtClean="0"/>
              <a:t>_name: Nainesh</a:t>
            </a:r>
            <a:endParaRPr lang="en-US" sz="1000" dirty="0"/>
          </a:p>
          <a:p>
            <a:r>
              <a:rPr lang="en-US" sz="1000" dirty="0" smtClean="0"/>
              <a:t>+</a:t>
            </a:r>
            <a:r>
              <a:rPr lang="en-US" sz="1000" dirty="0"/>
              <a:t>customer</a:t>
            </a:r>
            <a:r>
              <a:rPr lang="en-US" sz="1000" dirty="0" smtClean="0"/>
              <a:t>_mobile: 9067656449</a:t>
            </a:r>
            <a:endParaRPr lang="en-US" sz="1000" dirty="0"/>
          </a:p>
          <a:p>
            <a:r>
              <a:rPr lang="en-US" sz="1000" dirty="0" smtClean="0"/>
              <a:t>+</a:t>
            </a:r>
            <a:r>
              <a:rPr lang="en-US" sz="1000" dirty="0"/>
              <a:t>customer</a:t>
            </a:r>
            <a:r>
              <a:rPr lang="en-US" sz="1000" dirty="0" smtClean="0"/>
              <a:t>_email: abc@gmail.com</a:t>
            </a:r>
            <a:endParaRPr lang="en-US" sz="1000" dirty="0"/>
          </a:p>
          <a:p>
            <a:r>
              <a:rPr lang="en-US" sz="1000" dirty="0" smtClean="0"/>
              <a:t>+</a:t>
            </a:r>
            <a:r>
              <a:rPr lang="en-US" sz="1000" dirty="0"/>
              <a:t>customer</a:t>
            </a:r>
            <a:r>
              <a:rPr lang="en-US" sz="1000" dirty="0" smtClean="0"/>
              <a:t>_address: Akola</a:t>
            </a:r>
            <a:endParaRPr lang="en-US" sz="1000" dirty="0"/>
          </a:p>
          <a:p>
            <a:r>
              <a:rPr lang="en-US" sz="1000" dirty="0" smtClean="0"/>
              <a:t>+</a:t>
            </a:r>
            <a:r>
              <a:rPr lang="en-US" sz="1000" dirty="0"/>
              <a:t>customer</a:t>
            </a:r>
            <a:r>
              <a:rPr lang="en-US" sz="1000" dirty="0" smtClean="0"/>
              <a:t>_username: nainesh123</a:t>
            </a:r>
            <a:endParaRPr lang="en-US" sz="1000" dirty="0"/>
          </a:p>
          <a:p>
            <a:r>
              <a:rPr lang="en-US" sz="1000" dirty="0" smtClean="0"/>
              <a:t>+</a:t>
            </a:r>
            <a:r>
              <a:rPr lang="en-US" sz="1000" dirty="0"/>
              <a:t>customer</a:t>
            </a:r>
            <a:r>
              <a:rPr lang="en-US" sz="1000" dirty="0" smtClean="0"/>
              <a:t>_password: nainesh@12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1610411" y="243556"/>
            <a:ext cx="1449421" cy="2419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Role</a:t>
            </a:r>
            <a:endParaRPr lang="en-IN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3779912" y="251941"/>
            <a:ext cx="1872208" cy="2244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Permission</a:t>
            </a:r>
            <a:endParaRPr lang="en-IN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6628224" y="243556"/>
            <a:ext cx="1760200" cy="2419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R</a:t>
            </a:r>
            <a:r>
              <a:rPr lang="en-US" sz="1400" b="1" dirty="0" smtClean="0"/>
              <a:t>eading</a:t>
            </a:r>
            <a:endParaRPr lang="en-IN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1619672" y="4839375"/>
            <a:ext cx="1656184" cy="2299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Unit</a:t>
            </a:r>
            <a:endParaRPr lang="en-IN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3855343" y="4839375"/>
            <a:ext cx="1728192" cy="2299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Bill </a:t>
            </a:r>
            <a:endParaRPr lang="en-IN" sz="1400" b="1" dirty="0"/>
          </a:p>
        </p:txBody>
      </p:sp>
      <p:sp>
        <p:nvSpPr>
          <p:cNvPr id="18" name="Rectangle 17"/>
          <p:cNvSpPr/>
          <p:nvPr/>
        </p:nvSpPr>
        <p:spPr>
          <a:xfrm>
            <a:off x="107504" y="2499233"/>
            <a:ext cx="1872208" cy="2299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User </a:t>
            </a:r>
            <a:endParaRPr lang="en-IN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6576884" y="3020380"/>
            <a:ext cx="2027564" cy="2299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Customer</a:t>
            </a:r>
            <a:endParaRPr lang="en-IN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3779912" y="1302636"/>
            <a:ext cx="1872208" cy="669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+addPermission()</a:t>
            </a:r>
          </a:p>
          <a:p>
            <a:r>
              <a:rPr lang="en-US" sz="1000" dirty="0"/>
              <a:t>+</a:t>
            </a:r>
            <a:r>
              <a:rPr lang="en-US" sz="1000" dirty="0" smtClean="0"/>
              <a:t>editPermission()</a:t>
            </a:r>
          </a:p>
          <a:p>
            <a:r>
              <a:rPr lang="en-US" sz="1000" dirty="0" smtClean="0"/>
              <a:t>+deletePermission()</a:t>
            </a:r>
          </a:p>
          <a:p>
            <a:r>
              <a:rPr lang="en-US" sz="1000" dirty="0" smtClean="0"/>
              <a:t>+Search</a:t>
            </a:r>
            <a:r>
              <a:rPr lang="en-US" sz="1000" dirty="0"/>
              <a:t>Permission </a:t>
            </a:r>
            <a:r>
              <a:rPr lang="en-US" sz="1000" dirty="0" smtClean="0"/>
              <a:t>()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11308" y="963637"/>
            <a:ext cx="1448524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+addRole()</a:t>
            </a:r>
          </a:p>
          <a:p>
            <a:r>
              <a:rPr lang="en-US" sz="1000" dirty="0" smtClean="0"/>
              <a:t>+deleteRole()</a:t>
            </a:r>
          </a:p>
          <a:p>
            <a:r>
              <a:rPr lang="en-US" sz="1000" dirty="0" smtClean="0"/>
              <a:t>+editRole()</a:t>
            </a:r>
          </a:p>
          <a:p>
            <a:r>
              <a:rPr lang="en-US" sz="1000" dirty="0" smtClean="0"/>
              <a:t>+SearchRole()</a:t>
            </a:r>
          </a:p>
          <a:p>
            <a:r>
              <a:rPr lang="en-US" sz="1000" dirty="0" smtClean="0"/>
              <a:t>+assignRole()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28224" y="1172296"/>
            <a:ext cx="1760200" cy="6554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+addReading()</a:t>
            </a:r>
          </a:p>
          <a:p>
            <a:r>
              <a:rPr lang="en-US" sz="1000" dirty="0" smtClean="0"/>
              <a:t>+editReading()</a:t>
            </a:r>
          </a:p>
          <a:p>
            <a:r>
              <a:rPr lang="en-US" sz="1000" dirty="0" smtClean="0"/>
              <a:t>+deleteReading()</a:t>
            </a:r>
          </a:p>
          <a:p>
            <a:r>
              <a:rPr lang="en-US" sz="1000" dirty="0" smtClean="0"/>
              <a:t>+SearchReading()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76884" y="4365104"/>
            <a:ext cx="2027564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+addCustomer()</a:t>
            </a:r>
          </a:p>
          <a:p>
            <a:r>
              <a:rPr lang="en-US" sz="1000" dirty="0" smtClean="0"/>
              <a:t>+editCustomer()</a:t>
            </a:r>
          </a:p>
          <a:p>
            <a:r>
              <a:rPr lang="en-US" sz="1000" dirty="0" smtClean="0"/>
              <a:t>+deleteCustomer()</a:t>
            </a:r>
          </a:p>
          <a:p>
            <a:r>
              <a:rPr lang="en-US" sz="1000" dirty="0" smtClean="0"/>
              <a:t>+searchCustomer()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55343" y="6038380"/>
            <a:ext cx="172819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+addBill()</a:t>
            </a:r>
          </a:p>
          <a:p>
            <a:r>
              <a:rPr lang="en-US" sz="1000" dirty="0" smtClean="0"/>
              <a:t>+editBill()</a:t>
            </a:r>
          </a:p>
          <a:p>
            <a:r>
              <a:rPr lang="en-US" sz="1000" dirty="0" smtClean="0"/>
              <a:t>+deleteBill()</a:t>
            </a:r>
          </a:p>
          <a:p>
            <a:r>
              <a:rPr lang="en-US" sz="1000" dirty="0" smtClean="0"/>
              <a:t>+searchBill()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19672" y="5795755"/>
            <a:ext cx="1656184" cy="6404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+addUnit()</a:t>
            </a:r>
          </a:p>
          <a:p>
            <a:r>
              <a:rPr lang="en-US" sz="1000" dirty="0" smtClean="0"/>
              <a:t>+editUnit()</a:t>
            </a:r>
          </a:p>
          <a:p>
            <a:r>
              <a:rPr lang="en-US" sz="1000" dirty="0" smtClean="0"/>
              <a:t>+deleteUnit()</a:t>
            </a:r>
          </a:p>
          <a:p>
            <a:r>
              <a:rPr lang="en-US" sz="1000" dirty="0" smtClean="0"/>
              <a:t>+searchUnit()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7504" y="3555925"/>
            <a:ext cx="1872208" cy="6120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+addUser()</a:t>
            </a:r>
          </a:p>
          <a:p>
            <a:r>
              <a:rPr lang="en-US" sz="1000" dirty="0" smtClean="0"/>
              <a:t>+editUser()</a:t>
            </a:r>
          </a:p>
          <a:p>
            <a:r>
              <a:rPr lang="en-US" sz="1000" dirty="0" smtClean="0"/>
              <a:t>+deleteUser()</a:t>
            </a:r>
          </a:p>
          <a:p>
            <a:r>
              <a:rPr lang="en-US" sz="1000" dirty="0" smtClean="0"/>
              <a:t>+searchUser()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7446650" y="2798020"/>
            <a:ext cx="0" cy="22236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22228" y="2798019"/>
            <a:ext cx="2724423" cy="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5" idx="0"/>
          </p:cNvCxnSpPr>
          <p:nvPr/>
        </p:nvCxnSpPr>
        <p:spPr>
          <a:xfrm flipV="1">
            <a:off x="2447764" y="3555925"/>
            <a:ext cx="0" cy="128345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47764" y="3555925"/>
            <a:ext cx="227167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187624" y="920213"/>
            <a:ext cx="0" cy="15790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19872" y="881107"/>
            <a:ext cx="0" cy="226146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7" idx="3"/>
          </p:cNvCxnSpPr>
          <p:nvPr/>
        </p:nvCxnSpPr>
        <p:spPr>
          <a:xfrm flipH="1">
            <a:off x="1979712" y="3142570"/>
            <a:ext cx="144016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4" idx="2"/>
            <a:endCxn id="16" idx="0"/>
          </p:cNvCxnSpPr>
          <p:nvPr/>
        </p:nvCxnSpPr>
        <p:spPr>
          <a:xfrm flipH="1">
            <a:off x="4719439" y="2224260"/>
            <a:ext cx="5578" cy="261511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Diamond 43"/>
          <p:cNvSpPr/>
          <p:nvPr/>
        </p:nvSpPr>
        <p:spPr>
          <a:xfrm>
            <a:off x="4662010" y="1969064"/>
            <a:ext cx="126014" cy="255196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6" name="Straight Connector 45"/>
          <p:cNvCxnSpPr>
            <a:endCxn id="47" idx="2"/>
          </p:cNvCxnSpPr>
          <p:nvPr/>
        </p:nvCxnSpPr>
        <p:spPr>
          <a:xfrm flipH="1">
            <a:off x="5946960" y="1172296"/>
            <a:ext cx="68126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Diamond 46"/>
          <p:cNvSpPr/>
          <p:nvPr/>
        </p:nvSpPr>
        <p:spPr>
          <a:xfrm rot="16200000">
            <a:off x="5722100" y="1024876"/>
            <a:ext cx="154880" cy="29484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Isosceles Triangle 50"/>
          <p:cNvSpPr/>
          <p:nvPr/>
        </p:nvSpPr>
        <p:spPr>
          <a:xfrm rot="5400000">
            <a:off x="3607114" y="771169"/>
            <a:ext cx="125721" cy="219876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 flipH="1" flipV="1">
            <a:off x="3419872" y="881107"/>
            <a:ext cx="140165" cy="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 rot="5400000">
            <a:off x="1437612" y="810275"/>
            <a:ext cx="125721" cy="219876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7" name="Straight Connector 56"/>
          <p:cNvCxnSpPr>
            <a:stCxn id="55" idx="3"/>
          </p:cNvCxnSpPr>
          <p:nvPr/>
        </p:nvCxnSpPr>
        <p:spPr>
          <a:xfrm flipH="1" flipV="1">
            <a:off x="1187624" y="920213"/>
            <a:ext cx="202911" cy="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03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231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</cp:revision>
  <dcterms:created xsi:type="dcterms:W3CDTF">2021-04-18T14:12:53Z</dcterms:created>
  <dcterms:modified xsi:type="dcterms:W3CDTF">2021-04-26T09:12:01Z</dcterms:modified>
</cp:coreProperties>
</file>