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100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77C6-BB84-4C09-AAB4-976B952D60D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B873-B911-40FC-8051-F379E396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9" idx="2"/>
          </p:cNvCxnSpPr>
          <p:nvPr/>
        </p:nvCxnSpPr>
        <p:spPr>
          <a:xfrm>
            <a:off x="2677520" y="560334"/>
            <a:ext cx="26033" cy="60370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0577" y="1197331"/>
            <a:ext cx="168816" cy="5419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2" name="Straight Connector 11"/>
          <p:cNvCxnSpPr>
            <a:stCxn id="20" idx="2"/>
          </p:cNvCxnSpPr>
          <p:nvPr/>
        </p:nvCxnSpPr>
        <p:spPr>
          <a:xfrm flipH="1">
            <a:off x="3868385" y="576469"/>
            <a:ext cx="1" cy="60208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2"/>
          </p:cNvCxnSpPr>
          <p:nvPr/>
        </p:nvCxnSpPr>
        <p:spPr>
          <a:xfrm flipH="1">
            <a:off x="7197650" y="579774"/>
            <a:ext cx="13413" cy="60175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02106" y="292811"/>
            <a:ext cx="550828" cy="2675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EBS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3369861" y="278084"/>
            <a:ext cx="997049" cy="2983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 Management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>
            <a:off x="6788496" y="273370"/>
            <a:ext cx="845133" cy="3064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Verification</a:t>
            </a:r>
            <a:endParaRPr lang="en-IN" sz="1100" dirty="0"/>
          </a:p>
        </p:txBody>
      </p:sp>
      <p:sp>
        <p:nvSpPr>
          <p:cNvPr id="22" name="Rectangle 21"/>
          <p:cNvSpPr/>
          <p:nvPr/>
        </p:nvSpPr>
        <p:spPr>
          <a:xfrm>
            <a:off x="7858365" y="290179"/>
            <a:ext cx="818091" cy="326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IN" sz="1200" dirty="0"/>
          </a:p>
        </p:txBody>
      </p:sp>
      <p:sp>
        <p:nvSpPr>
          <p:cNvPr id="31" name="Rectangle 30"/>
          <p:cNvSpPr/>
          <p:nvPr/>
        </p:nvSpPr>
        <p:spPr>
          <a:xfrm>
            <a:off x="2627783" y="1197332"/>
            <a:ext cx="151538" cy="651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3" name="Rectangle 32"/>
          <p:cNvSpPr/>
          <p:nvPr/>
        </p:nvSpPr>
        <p:spPr>
          <a:xfrm>
            <a:off x="7136128" y="1357426"/>
            <a:ext cx="149870" cy="4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0595" y="1359206"/>
            <a:ext cx="2057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28420" y="1566955"/>
            <a:ext cx="4390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85998" y="1761350"/>
            <a:ext cx="900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955943" y="3789040"/>
            <a:ext cx="4213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047756" y="4005064"/>
            <a:ext cx="0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503965" y="5085184"/>
            <a:ext cx="1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212" idx="3"/>
          </p:cNvCxnSpPr>
          <p:nvPr/>
        </p:nvCxnSpPr>
        <p:spPr>
          <a:xfrm>
            <a:off x="1691448" y="4409687"/>
            <a:ext cx="33904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7297" y="1140819"/>
            <a:ext cx="176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 and Create customers</a:t>
            </a:r>
            <a:endParaRPr lang="en-IN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868386" y="1298333"/>
            <a:ext cx="1698923" cy="26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Check login Details</a:t>
            </a:r>
            <a:endParaRPr lang="en-IN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46704" y="4175502"/>
            <a:ext cx="186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 Make Payment</a:t>
            </a:r>
            <a:endParaRPr lang="en-IN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04818" y="2080258"/>
            <a:ext cx="1470888" cy="26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Invalid Log in Details</a:t>
            </a:r>
            <a:endParaRPr lang="en-IN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358489" y="4653136"/>
            <a:ext cx="1789575" cy="26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Payment Successful </a:t>
            </a:r>
            <a:endParaRPr lang="en-IN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521212" y="6092091"/>
            <a:ext cx="2204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Login Successfully </a:t>
            </a:r>
            <a:endParaRPr lang="en-IN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8548" y="829916"/>
            <a:ext cx="67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Admin</a:t>
            </a:r>
            <a:endParaRPr lang="en-IN" sz="1100" dirty="0"/>
          </a:p>
        </p:txBody>
      </p:sp>
      <p:sp>
        <p:nvSpPr>
          <p:cNvPr id="60" name="Smiley Face 59"/>
          <p:cNvSpPr/>
          <p:nvPr/>
        </p:nvSpPr>
        <p:spPr>
          <a:xfrm>
            <a:off x="1512012" y="116632"/>
            <a:ext cx="153392" cy="285865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65" name="Straight Connector 64"/>
          <p:cNvCxnSpPr>
            <a:stCxn id="60" idx="4"/>
          </p:cNvCxnSpPr>
          <p:nvPr/>
        </p:nvCxnSpPr>
        <p:spPr>
          <a:xfrm flipH="1">
            <a:off x="1587397" y="402497"/>
            <a:ext cx="1311" cy="26541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88708" y="667916"/>
            <a:ext cx="92121" cy="1915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518866" y="667916"/>
            <a:ext cx="69843" cy="1915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34005" y="545274"/>
            <a:ext cx="306784" cy="426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>
            <a:stCxn id="22" idx="2"/>
          </p:cNvCxnSpPr>
          <p:nvPr/>
        </p:nvCxnSpPr>
        <p:spPr>
          <a:xfrm flipH="1">
            <a:off x="8230996" y="616837"/>
            <a:ext cx="36415" cy="58296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99188" y="1010014"/>
            <a:ext cx="8544" cy="5587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84428" y="1678865"/>
            <a:ext cx="936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518866" y="1565865"/>
            <a:ext cx="1606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70595" y="3400422"/>
            <a:ext cx="3244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9" idx="2"/>
          </p:cNvCxnSpPr>
          <p:nvPr/>
        </p:nvCxnSpPr>
        <p:spPr>
          <a:xfrm flipH="1">
            <a:off x="5140413" y="580478"/>
            <a:ext cx="1" cy="60168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878501" y="1432644"/>
            <a:ext cx="463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Login</a:t>
            </a:r>
            <a:endParaRPr lang="en-IN" sz="1000" dirty="0"/>
          </a:p>
        </p:txBody>
      </p:sp>
      <p:sp>
        <p:nvSpPr>
          <p:cNvPr id="159" name="Rectangle 158"/>
          <p:cNvSpPr/>
          <p:nvPr/>
        </p:nvSpPr>
        <p:spPr>
          <a:xfrm>
            <a:off x="4717847" y="274074"/>
            <a:ext cx="845133" cy="3064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Pay</a:t>
            </a:r>
            <a:endParaRPr lang="en-IN" sz="1100" dirty="0"/>
          </a:p>
        </p:txBody>
      </p:sp>
      <p:sp>
        <p:nvSpPr>
          <p:cNvPr id="160" name="Rectangle 159"/>
          <p:cNvSpPr/>
          <p:nvPr/>
        </p:nvSpPr>
        <p:spPr>
          <a:xfrm>
            <a:off x="5731121" y="260648"/>
            <a:ext cx="929111" cy="375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 Management</a:t>
            </a:r>
            <a:endParaRPr lang="en-IN" sz="1050" dirty="0"/>
          </a:p>
        </p:txBody>
      </p:sp>
      <p:cxnSp>
        <p:nvCxnSpPr>
          <p:cNvPr id="169" name="Straight Connector 168"/>
          <p:cNvCxnSpPr>
            <a:stCxn id="160" idx="2"/>
          </p:cNvCxnSpPr>
          <p:nvPr/>
        </p:nvCxnSpPr>
        <p:spPr>
          <a:xfrm>
            <a:off x="6195677" y="635753"/>
            <a:ext cx="0" cy="59615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flipH="1">
            <a:off x="3815401" y="3252128"/>
            <a:ext cx="140542" cy="60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539552" y="2750731"/>
            <a:ext cx="763028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816329" y="2564904"/>
            <a:ext cx="237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 Added </a:t>
            </a:r>
            <a:r>
              <a:rPr lang="en-US" sz="1100" dirty="0"/>
              <a:t>Successfully </a:t>
            </a:r>
            <a:endParaRPr lang="en-IN" sz="1100" dirty="0"/>
          </a:p>
        </p:txBody>
      </p:sp>
      <p:cxnSp>
        <p:nvCxnSpPr>
          <p:cNvPr id="192" name="Straight Arrow Connector 191"/>
          <p:cNvCxnSpPr/>
          <p:nvPr/>
        </p:nvCxnSpPr>
        <p:spPr>
          <a:xfrm flipH="1">
            <a:off x="600709" y="6309320"/>
            <a:ext cx="763028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Smiley Face 194"/>
          <p:cNvSpPr/>
          <p:nvPr/>
        </p:nvSpPr>
        <p:spPr>
          <a:xfrm>
            <a:off x="401535" y="116632"/>
            <a:ext cx="153392" cy="285865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96" name="Straight Connector 195"/>
          <p:cNvCxnSpPr>
            <a:stCxn id="195" idx="4"/>
          </p:cNvCxnSpPr>
          <p:nvPr/>
        </p:nvCxnSpPr>
        <p:spPr>
          <a:xfrm flipH="1">
            <a:off x="476920" y="402497"/>
            <a:ext cx="1311" cy="26541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8231" y="667916"/>
            <a:ext cx="92121" cy="1915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408389" y="667916"/>
            <a:ext cx="69843" cy="19151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23528" y="545274"/>
            <a:ext cx="306784" cy="426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1" name="TextBox 200"/>
          <p:cNvSpPr txBox="1"/>
          <p:nvPr/>
        </p:nvSpPr>
        <p:spPr>
          <a:xfrm>
            <a:off x="2250710" y="3131800"/>
            <a:ext cx="1789575" cy="26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Customer Details</a:t>
            </a:r>
            <a:endParaRPr lang="en-IN" sz="11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5220072" y="4581128"/>
            <a:ext cx="294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 flipH="1">
            <a:off x="5081886" y="4166238"/>
            <a:ext cx="140542" cy="486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20" name="Straight Arrow Connector 219"/>
          <p:cNvCxnSpPr>
            <a:endCxn id="222" idx="3"/>
          </p:cNvCxnSpPr>
          <p:nvPr/>
        </p:nvCxnSpPr>
        <p:spPr>
          <a:xfrm flipH="1">
            <a:off x="2779322" y="4880586"/>
            <a:ext cx="5442443" cy="22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627784" y="4577732"/>
            <a:ext cx="151538" cy="651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25" name="Straight Arrow Connector 224"/>
          <p:cNvCxnSpPr>
            <a:endCxn id="227" idx="3"/>
          </p:cNvCxnSpPr>
          <p:nvPr/>
        </p:nvCxnSpPr>
        <p:spPr>
          <a:xfrm flipV="1">
            <a:off x="611560" y="5561815"/>
            <a:ext cx="5513846" cy="2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 flipH="1">
            <a:off x="6125406" y="5318366"/>
            <a:ext cx="140542" cy="486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6265948" y="5733256"/>
            <a:ext cx="1903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131840" y="5373216"/>
            <a:ext cx="1789575" cy="26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Calculate or </a:t>
            </a:r>
            <a:r>
              <a:rPr lang="en-US" sz="1100" dirty="0" smtClean="0"/>
              <a:t>Update </a:t>
            </a:r>
            <a:r>
              <a:rPr lang="en-US" sz="1100" dirty="0"/>
              <a:t>units</a:t>
            </a:r>
            <a:endParaRPr lang="en-IN" sz="1100" dirty="0"/>
          </a:p>
        </p:txBody>
      </p:sp>
      <p:sp>
        <p:nvSpPr>
          <p:cNvPr id="235" name="Rectangle 234"/>
          <p:cNvSpPr/>
          <p:nvPr/>
        </p:nvSpPr>
        <p:spPr>
          <a:xfrm>
            <a:off x="1531036" y="3573016"/>
            <a:ext cx="153392" cy="1027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1684428" y="3717032"/>
            <a:ext cx="2131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1668780" y="4054192"/>
            <a:ext cx="651772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294593" y="3808450"/>
            <a:ext cx="2841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Customer</a:t>
            </a:r>
            <a:r>
              <a:rPr lang="en-IN" sz="1100" dirty="0" smtClean="0"/>
              <a:t> </a:t>
            </a:r>
            <a:r>
              <a:rPr lang="en-US" sz="1100" dirty="0" smtClean="0"/>
              <a:t>Updated </a:t>
            </a:r>
            <a:r>
              <a:rPr lang="en-US" sz="1100" dirty="0"/>
              <a:t>Successful </a:t>
            </a:r>
            <a:endParaRPr lang="en-IN" sz="1100" dirty="0"/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600709" y="2375214"/>
            <a:ext cx="661035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140" idx="3"/>
          </p:cNvCxnSpPr>
          <p:nvPr/>
        </p:nvCxnSpPr>
        <p:spPr>
          <a:xfrm flipH="1">
            <a:off x="1679510" y="1925905"/>
            <a:ext cx="650699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92476" y="1197332"/>
            <a:ext cx="149870" cy="540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63" name="Rectangle 262"/>
          <p:cNvSpPr/>
          <p:nvPr/>
        </p:nvSpPr>
        <p:spPr>
          <a:xfrm>
            <a:off x="7236296" y="1359206"/>
            <a:ext cx="10230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Validate </a:t>
            </a:r>
            <a:r>
              <a:rPr lang="en-US" sz="1100" dirty="0"/>
              <a:t>Login </a:t>
            </a:r>
            <a:endParaRPr lang="en-US" sz="1100" dirty="0" smtClean="0"/>
          </a:p>
          <a:p>
            <a:pPr algn="ctr"/>
            <a:r>
              <a:rPr lang="en-US" sz="1100" dirty="0" smtClean="0"/>
              <a:t>Details</a:t>
            </a:r>
            <a:endParaRPr lang="en-IN" sz="1100" dirty="0"/>
          </a:p>
        </p:txBody>
      </p:sp>
      <p:sp>
        <p:nvSpPr>
          <p:cNvPr id="274" name="Multiply 273"/>
          <p:cNvSpPr/>
          <p:nvPr/>
        </p:nvSpPr>
        <p:spPr>
          <a:xfrm>
            <a:off x="1390884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Multiply 274"/>
          <p:cNvSpPr/>
          <p:nvPr/>
        </p:nvSpPr>
        <p:spPr>
          <a:xfrm>
            <a:off x="2483768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Multiply 275"/>
          <p:cNvSpPr/>
          <p:nvPr/>
        </p:nvSpPr>
        <p:spPr>
          <a:xfrm>
            <a:off x="4918007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Multiply 276"/>
          <p:cNvSpPr/>
          <p:nvPr/>
        </p:nvSpPr>
        <p:spPr>
          <a:xfrm>
            <a:off x="3663266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Multiply 277"/>
          <p:cNvSpPr/>
          <p:nvPr/>
        </p:nvSpPr>
        <p:spPr>
          <a:xfrm>
            <a:off x="5973270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Multiply 278"/>
          <p:cNvSpPr/>
          <p:nvPr/>
        </p:nvSpPr>
        <p:spPr>
          <a:xfrm>
            <a:off x="6975244" y="6453336"/>
            <a:ext cx="444812" cy="327803"/>
          </a:xfrm>
          <a:prstGeom prst="mathMultiply">
            <a:avLst>
              <a:gd name="adj1" fmla="val 240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647889" y="764704"/>
            <a:ext cx="0" cy="56886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 bwMode="auto">
          <a:xfrm>
            <a:off x="5088049" y="764704"/>
            <a:ext cx="0" cy="56886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67969" y="442422"/>
            <a:ext cx="1656184" cy="318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Authenticate Page</a:t>
            </a:r>
            <a:endParaRPr lang="en-IN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53421" y="2495821"/>
            <a:ext cx="1334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47889" y="1645007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88049" y="2974367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02449" y="2974367"/>
            <a:ext cx="0" cy="1243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88049" y="421789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53421" y="2956422"/>
            <a:ext cx="61454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67969" y="2956422"/>
            <a:ext cx="0" cy="621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47889" y="357818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79621" y="4577930"/>
            <a:ext cx="211064" cy="4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47889" y="5946082"/>
            <a:ext cx="1437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3888" y="2048799"/>
            <a:ext cx="1626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Provide Authorization for</a:t>
            </a:r>
          </a:p>
          <a:p>
            <a:pPr algn="ctr"/>
            <a:r>
              <a:rPr lang="en-US" sz="1100" dirty="0" smtClean="0"/>
              <a:t> access</a:t>
            </a:r>
            <a:endParaRPr lang="en-IN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331553" y="2843472"/>
            <a:ext cx="859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 Session in and store in Database</a:t>
            </a:r>
            <a:endParaRPr lang="en-IN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970743" y="2735094"/>
            <a:ext cx="8089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Allow user to Access the internal pages on base of User Token and Session</a:t>
            </a:r>
            <a:endParaRPr lang="en-IN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3675" y="599167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Destroy Session and Tokens From Database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4129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2021-04-09T08:53:01Z</dcterms:created>
  <dcterms:modified xsi:type="dcterms:W3CDTF">2021-05-16T09:40:32Z</dcterms:modified>
</cp:coreProperties>
</file>