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54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262A-355C-41C4-9F32-C89AFCFF95E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5D21-05B5-4B77-BD39-727614F90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15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262A-355C-41C4-9F32-C89AFCFF95E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5D21-05B5-4B77-BD39-727614F90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9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262A-355C-41C4-9F32-C89AFCFF95E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5D21-05B5-4B77-BD39-727614F90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02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262A-355C-41C4-9F32-C89AFCFF95E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5D21-05B5-4B77-BD39-727614F90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04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262A-355C-41C4-9F32-C89AFCFF95E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5D21-05B5-4B77-BD39-727614F90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69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262A-355C-41C4-9F32-C89AFCFF95E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5D21-05B5-4B77-BD39-727614F90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72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262A-355C-41C4-9F32-C89AFCFF95E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5D21-05B5-4B77-BD39-727614F90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09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262A-355C-41C4-9F32-C89AFCFF95E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5D21-05B5-4B77-BD39-727614F90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51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262A-355C-41C4-9F32-C89AFCFF95E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5D21-05B5-4B77-BD39-727614F90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9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262A-355C-41C4-9F32-C89AFCFF95E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5D21-05B5-4B77-BD39-727614F90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3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262A-355C-41C4-9F32-C89AFCFF95E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5D21-05B5-4B77-BD39-727614F90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40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E262A-355C-41C4-9F32-C89AFCFF95E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5D21-05B5-4B77-BD39-727614F90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62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/>
          <p:cNvSpPr/>
          <p:nvPr/>
        </p:nvSpPr>
        <p:spPr>
          <a:xfrm>
            <a:off x="2504728" y="116632"/>
            <a:ext cx="4836879" cy="662473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ounded Rectangle 26"/>
          <p:cNvSpPr/>
          <p:nvPr/>
        </p:nvSpPr>
        <p:spPr>
          <a:xfrm>
            <a:off x="37902" y="2492896"/>
            <a:ext cx="1315595" cy="97666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Customer</a:t>
            </a:r>
            <a:endParaRPr lang="en-IN" sz="1200" dirty="0"/>
          </a:p>
        </p:txBody>
      </p:sp>
      <p:sp>
        <p:nvSpPr>
          <p:cNvPr id="28" name="Smiley Face 27"/>
          <p:cNvSpPr/>
          <p:nvPr/>
        </p:nvSpPr>
        <p:spPr>
          <a:xfrm>
            <a:off x="473791" y="2532366"/>
            <a:ext cx="378243" cy="169348"/>
          </a:xfrm>
          <a:prstGeom prst="smileyFac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cxnSp>
        <p:nvCxnSpPr>
          <p:cNvPr id="29" name="Straight Connector 28"/>
          <p:cNvCxnSpPr>
            <a:stCxn id="28" idx="4"/>
          </p:cNvCxnSpPr>
          <p:nvPr/>
        </p:nvCxnSpPr>
        <p:spPr>
          <a:xfrm flipH="1">
            <a:off x="662912" y="2701715"/>
            <a:ext cx="1" cy="31266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2721" y="2779482"/>
            <a:ext cx="520384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73792" y="2981228"/>
            <a:ext cx="189121" cy="16013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2912" y="2981228"/>
            <a:ext cx="184923" cy="16013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Rounded Rectangle 32"/>
          <p:cNvSpPr/>
          <p:nvPr/>
        </p:nvSpPr>
        <p:spPr>
          <a:xfrm>
            <a:off x="8625408" y="2524346"/>
            <a:ext cx="1248139" cy="97666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 Admin</a:t>
            </a:r>
            <a:endParaRPr lang="en-IN" sz="1200" dirty="0" smtClean="0"/>
          </a:p>
          <a:p>
            <a:pPr algn="ctr"/>
            <a:endParaRPr lang="en-US" sz="1200" dirty="0" smtClean="0"/>
          </a:p>
        </p:txBody>
      </p:sp>
      <p:sp>
        <p:nvSpPr>
          <p:cNvPr id="34" name="Smiley Face 33"/>
          <p:cNvSpPr/>
          <p:nvPr/>
        </p:nvSpPr>
        <p:spPr>
          <a:xfrm>
            <a:off x="9060356" y="2596563"/>
            <a:ext cx="378243" cy="169348"/>
          </a:xfrm>
          <a:prstGeom prst="smileyFac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cxnSp>
        <p:nvCxnSpPr>
          <p:cNvPr id="35" name="Straight Connector 34"/>
          <p:cNvCxnSpPr>
            <a:stCxn id="34" idx="4"/>
          </p:cNvCxnSpPr>
          <p:nvPr/>
        </p:nvCxnSpPr>
        <p:spPr>
          <a:xfrm flipH="1">
            <a:off x="9249477" y="2765912"/>
            <a:ext cx="1" cy="31266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989285" y="2843679"/>
            <a:ext cx="520384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9060357" y="3045424"/>
            <a:ext cx="189121" cy="16013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249476" y="3045424"/>
            <a:ext cx="184923" cy="16013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Flowchart: Terminator 48"/>
          <p:cNvSpPr/>
          <p:nvPr/>
        </p:nvSpPr>
        <p:spPr>
          <a:xfrm>
            <a:off x="3453095" y="657019"/>
            <a:ext cx="1331530" cy="284353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Signup</a:t>
            </a:r>
            <a:endParaRPr lang="en-IN" sz="1600" dirty="0"/>
          </a:p>
        </p:txBody>
      </p:sp>
      <p:sp>
        <p:nvSpPr>
          <p:cNvPr id="50" name="Flowchart: Terminator 49"/>
          <p:cNvSpPr/>
          <p:nvPr/>
        </p:nvSpPr>
        <p:spPr>
          <a:xfrm>
            <a:off x="3440832" y="1244743"/>
            <a:ext cx="1331530" cy="284353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Login</a:t>
            </a:r>
            <a:endParaRPr lang="en-IN" sz="1600" dirty="0"/>
          </a:p>
        </p:txBody>
      </p:sp>
      <p:sp>
        <p:nvSpPr>
          <p:cNvPr id="51" name="Flowchart: Terminator 50"/>
          <p:cNvSpPr/>
          <p:nvPr/>
        </p:nvSpPr>
        <p:spPr>
          <a:xfrm>
            <a:off x="3440832" y="1916833"/>
            <a:ext cx="1512168" cy="353350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Customer Account</a:t>
            </a:r>
            <a:endParaRPr lang="en-IN" sz="1200" dirty="0"/>
          </a:p>
        </p:txBody>
      </p:sp>
      <p:sp>
        <p:nvSpPr>
          <p:cNvPr id="52" name="Flowchart: Terminator 51"/>
          <p:cNvSpPr/>
          <p:nvPr/>
        </p:nvSpPr>
        <p:spPr>
          <a:xfrm>
            <a:off x="3435478" y="2530476"/>
            <a:ext cx="1322118" cy="27563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Info</a:t>
            </a:r>
            <a:endParaRPr lang="en-IN" sz="1400" dirty="0"/>
          </a:p>
        </p:txBody>
      </p:sp>
      <p:sp>
        <p:nvSpPr>
          <p:cNvPr id="53" name="Flowchart: Terminator 52"/>
          <p:cNvSpPr/>
          <p:nvPr/>
        </p:nvSpPr>
        <p:spPr>
          <a:xfrm>
            <a:off x="3462048" y="3109620"/>
            <a:ext cx="1490952" cy="314339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Make Payment</a:t>
            </a:r>
            <a:endParaRPr lang="en-IN" sz="1400" dirty="0"/>
          </a:p>
        </p:txBody>
      </p:sp>
      <p:sp>
        <p:nvSpPr>
          <p:cNvPr id="54" name="Flowchart: Terminator 53"/>
          <p:cNvSpPr/>
          <p:nvPr/>
        </p:nvSpPr>
        <p:spPr>
          <a:xfrm>
            <a:off x="3462048" y="3685684"/>
            <a:ext cx="1477646" cy="366132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Customer</a:t>
            </a:r>
            <a:endParaRPr lang="en-IN" sz="1400" dirty="0"/>
          </a:p>
        </p:txBody>
      </p:sp>
      <p:sp>
        <p:nvSpPr>
          <p:cNvPr id="55" name="Flowchart: Terminator 54"/>
          <p:cNvSpPr/>
          <p:nvPr/>
        </p:nvSpPr>
        <p:spPr>
          <a:xfrm>
            <a:off x="3440832" y="4333756"/>
            <a:ext cx="1512168" cy="331205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 Customer Details</a:t>
            </a:r>
            <a:endParaRPr lang="en-IN" sz="1200" dirty="0"/>
          </a:p>
        </p:txBody>
      </p:sp>
      <p:sp>
        <p:nvSpPr>
          <p:cNvPr id="56" name="Flowchart: Terminator 55"/>
          <p:cNvSpPr/>
          <p:nvPr/>
        </p:nvSpPr>
        <p:spPr>
          <a:xfrm>
            <a:off x="3440832" y="4981828"/>
            <a:ext cx="1353006" cy="284353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Bill Details</a:t>
            </a:r>
            <a:endParaRPr lang="en-IN" sz="1600" dirty="0"/>
          </a:p>
        </p:txBody>
      </p:sp>
      <p:sp>
        <p:nvSpPr>
          <p:cNvPr id="57" name="Flowchart: Terminator 56"/>
          <p:cNvSpPr/>
          <p:nvPr/>
        </p:nvSpPr>
        <p:spPr>
          <a:xfrm>
            <a:off x="3440831" y="5517232"/>
            <a:ext cx="1353007" cy="39702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Generate Bill</a:t>
            </a:r>
            <a:endParaRPr lang="en-IN" sz="1600" dirty="0"/>
          </a:p>
        </p:txBody>
      </p:sp>
      <p:sp>
        <p:nvSpPr>
          <p:cNvPr id="66" name="Flowchart: Terminator 65"/>
          <p:cNvSpPr/>
          <p:nvPr/>
        </p:nvSpPr>
        <p:spPr>
          <a:xfrm>
            <a:off x="3440831" y="6206519"/>
            <a:ext cx="1317049" cy="284353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Logout</a:t>
            </a:r>
            <a:endParaRPr lang="en-IN" sz="1600" dirty="0"/>
          </a:p>
        </p:txBody>
      </p:sp>
      <p:cxnSp>
        <p:nvCxnSpPr>
          <p:cNvPr id="68" name="Straight Connector 67"/>
          <p:cNvCxnSpPr>
            <a:stCxn id="27" idx="3"/>
            <a:endCxn id="49" idx="1"/>
          </p:cNvCxnSpPr>
          <p:nvPr/>
        </p:nvCxnSpPr>
        <p:spPr>
          <a:xfrm flipV="1">
            <a:off x="1353497" y="799196"/>
            <a:ext cx="2099598" cy="218203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/>
          <p:cNvCxnSpPr>
            <a:stCxn id="27" idx="3"/>
            <a:endCxn id="50" idx="1"/>
          </p:cNvCxnSpPr>
          <p:nvPr/>
        </p:nvCxnSpPr>
        <p:spPr>
          <a:xfrm flipV="1">
            <a:off x="1353497" y="1386920"/>
            <a:ext cx="2087335" cy="159430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Straight Connector 71"/>
          <p:cNvCxnSpPr>
            <a:stCxn id="27" idx="3"/>
            <a:endCxn id="52" idx="1"/>
          </p:cNvCxnSpPr>
          <p:nvPr/>
        </p:nvCxnSpPr>
        <p:spPr>
          <a:xfrm flipV="1">
            <a:off x="1353497" y="2668292"/>
            <a:ext cx="2081981" cy="31293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Straight Connector 72"/>
          <p:cNvCxnSpPr>
            <a:stCxn id="27" idx="3"/>
            <a:endCxn id="53" idx="1"/>
          </p:cNvCxnSpPr>
          <p:nvPr/>
        </p:nvCxnSpPr>
        <p:spPr>
          <a:xfrm>
            <a:off x="1353497" y="2981227"/>
            <a:ext cx="2108551" cy="28556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Straight Connector 73"/>
          <p:cNvCxnSpPr>
            <a:stCxn id="27" idx="3"/>
            <a:endCxn id="56" idx="1"/>
          </p:cNvCxnSpPr>
          <p:nvPr/>
        </p:nvCxnSpPr>
        <p:spPr>
          <a:xfrm>
            <a:off x="1353497" y="2981227"/>
            <a:ext cx="2087335" cy="214277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Straight Connector 74"/>
          <p:cNvCxnSpPr>
            <a:stCxn id="27" idx="3"/>
            <a:endCxn id="57" idx="1"/>
          </p:cNvCxnSpPr>
          <p:nvPr/>
        </p:nvCxnSpPr>
        <p:spPr>
          <a:xfrm>
            <a:off x="1353497" y="2981227"/>
            <a:ext cx="2087334" cy="273451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/>
          <p:cNvCxnSpPr>
            <a:stCxn id="27" idx="3"/>
            <a:endCxn id="66" idx="1"/>
          </p:cNvCxnSpPr>
          <p:nvPr/>
        </p:nvCxnSpPr>
        <p:spPr>
          <a:xfrm>
            <a:off x="1353497" y="2981227"/>
            <a:ext cx="2087334" cy="3367469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Straight Connector 90"/>
          <p:cNvCxnSpPr>
            <a:stCxn id="33" idx="1"/>
            <a:endCxn id="49" idx="3"/>
          </p:cNvCxnSpPr>
          <p:nvPr/>
        </p:nvCxnSpPr>
        <p:spPr>
          <a:xfrm flipH="1" flipV="1">
            <a:off x="4784625" y="799196"/>
            <a:ext cx="3840783" cy="221348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Straight Connector 91"/>
          <p:cNvCxnSpPr>
            <a:stCxn id="33" idx="1"/>
            <a:endCxn id="50" idx="3"/>
          </p:cNvCxnSpPr>
          <p:nvPr/>
        </p:nvCxnSpPr>
        <p:spPr>
          <a:xfrm flipH="1" flipV="1">
            <a:off x="4772362" y="1386920"/>
            <a:ext cx="3853046" cy="162575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Straight Connector 92"/>
          <p:cNvCxnSpPr>
            <a:stCxn id="33" idx="1"/>
            <a:endCxn id="51" idx="3"/>
          </p:cNvCxnSpPr>
          <p:nvPr/>
        </p:nvCxnSpPr>
        <p:spPr>
          <a:xfrm flipH="1" flipV="1">
            <a:off x="4953000" y="2093508"/>
            <a:ext cx="3672408" cy="919169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Straight Connector 93"/>
          <p:cNvCxnSpPr>
            <a:stCxn id="33" idx="1"/>
            <a:endCxn id="52" idx="3"/>
          </p:cNvCxnSpPr>
          <p:nvPr/>
        </p:nvCxnSpPr>
        <p:spPr>
          <a:xfrm flipH="1" flipV="1">
            <a:off x="4757596" y="2668292"/>
            <a:ext cx="3867812" cy="34438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Straight Connector 95"/>
          <p:cNvCxnSpPr>
            <a:stCxn id="33" idx="1"/>
            <a:endCxn id="54" idx="3"/>
          </p:cNvCxnSpPr>
          <p:nvPr/>
        </p:nvCxnSpPr>
        <p:spPr>
          <a:xfrm flipH="1">
            <a:off x="4939694" y="3012677"/>
            <a:ext cx="3685714" cy="85607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Straight Connector 96"/>
          <p:cNvCxnSpPr>
            <a:stCxn id="33" idx="1"/>
            <a:endCxn id="55" idx="3"/>
          </p:cNvCxnSpPr>
          <p:nvPr/>
        </p:nvCxnSpPr>
        <p:spPr>
          <a:xfrm flipH="1">
            <a:off x="4953000" y="3012677"/>
            <a:ext cx="3672408" cy="1486682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Straight Connector 112"/>
          <p:cNvCxnSpPr>
            <a:stCxn id="33" idx="1"/>
            <a:endCxn id="56" idx="3"/>
          </p:cNvCxnSpPr>
          <p:nvPr/>
        </p:nvCxnSpPr>
        <p:spPr>
          <a:xfrm flipH="1">
            <a:off x="4793838" y="3012677"/>
            <a:ext cx="3831570" cy="211132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Straight Connector 113"/>
          <p:cNvCxnSpPr>
            <a:stCxn id="33" idx="1"/>
            <a:endCxn id="66" idx="3"/>
          </p:cNvCxnSpPr>
          <p:nvPr/>
        </p:nvCxnSpPr>
        <p:spPr>
          <a:xfrm flipH="1">
            <a:off x="4757880" y="3012677"/>
            <a:ext cx="3867528" cy="3336019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Flowchart: Terminator 177"/>
          <p:cNvSpPr/>
          <p:nvPr/>
        </p:nvSpPr>
        <p:spPr>
          <a:xfrm rot="20564963">
            <a:off x="6069797" y="679979"/>
            <a:ext cx="1152128" cy="238433"/>
          </a:xfrm>
          <a:prstGeom prst="flowChartTerminato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Verify Password</a:t>
            </a:r>
            <a:endParaRPr lang="en-IN" sz="1000" dirty="0"/>
          </a:p>
        </p:txBody>
      </p:sp>
      <p:sp>
        <p:nvSpPr>
          <p:cNvPr id="179" name="TextBox 178"/>
          <p:cNvSpPr txBox="1"/>
          <p:nvPr/>
        </p:nvSpPr>
        <p:spPr>
          <a:xfrm rot="20645437">
            <a:off x="5030463" y="100890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&lt;&lt;Include&gt;&gt;</a:t>
            </a:r>
            <a:endParaRPr lang="en-IN" sz="1200" b="1" dirty="0"/>
          </a:p>
        </p:txBody>
      </p:sp>
      <p:sp>
        <p:nvSpPr>
          <p:cNvPr id="180" name="TextBox 179"/>
          <p:cNvSpPr txBox="1"/>
          <p:nvPr/>
        </p:nvSpPr>
        <p:spPr>
          <a:xfrm rot="20737471">
            <a:off x="4698146" y="1092769"/>
            <a:ext cx="80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</a:t>
            </a:r>
            <a:endParaRPr lang="en-IN" dirty="0"/>
          </a:p>
        </p:txBody>
      </p:sp>
      <p:sp>
        <p:nvSpPr>
          <p:cNvPr id="181" name="Rectangle 180"/>
          <p:cNvSpPr/>
          <p:nvPr/>
        </p:nvSpPr>
        <p:spPr>
          <a:xfrm rot="20434225">
            <a:off x="5791750" y="808365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--</a:t>
            </a:r>
            <a:endParaRPr lang="en-IN" dirty="0"/>
          </a:p>
        </p:txBody>
      </p:sp>
      <p:sp>
        <p:nvSpPr>
          <p:cNvPr id="182" name="Rectangle 181"/>
          <p:cNvSpPr/>
          <p:nvPr/>
        </p:nvSpPr>
        <p:spPr>
          <a:xfrm rot="862173">
            <a:off x="4840147" y="127712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----</a:t>
            </a:r>
            <a:endParaRPr lang="en-IN" dirty="0"/>
          </a:p>
        </p:txBody>
      </p:sp>
      <p:sp>
        <p:nvSpPr>
          <p:cNvPr id="183" name="Rectangle 182"/>
          <p:cNvSpPr/>
          <p:nvPr/>
        </p:nvSpPr>
        <p:spPr>
          <a:xfrm rot="945098">
            <a:off x="5115204" y="1469935"/>
            <a:ext cx="870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/>
              <a:t>&lt;&lt;Extend&gt;&gt;</a:t>
            </a:r>
            <a:endParaRPr lang="en-IN" sz="1100" b="1" dirty="0"/>
          </a:p>
        </p:txBody>
      </p:sp>
      <p:sp>
        <p:nvSpPr>
          <p:cNvPr id="184" name="Rectangle 183"/>
          <p:cNvSpPr/>
          <p:nvPr/>
        </p:nvSpPr>
        <p:spPr>
          <a:xfrm rot="989138">
            <a:off x="5771718" y="153144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----</a:t>
            </a:r>
            <a:endParaRPr lang="en-IN" dirty="0"/>
          </a:p>
        </p:txBody>
      </p:sp>
      <p:sp>
        <p:nvSpPr>
          <p:cNvPr id="185" name="Flowchart: Terminator 184"/>
          <p:cNvSpPr/>
          <p:nvPr/>
        </p:nvSpPr>
        <p:spPr>
          <a:xfrm rot="792259">
            <a:off x="6133558" y="1797616"/>
            <a:ext cx="1152128" cy="238433"/>
          </a:xfrm>
          <a:prstGeom prst="flowChartTerminato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Display Error</a:t>
            </a:r>
            <a:endParaRPr lang="en-IN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504728" y="116632"/>
            <a:ext cx="486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Electricity Billing System</a:t>
            </a:r>
            <a:endParaRPr lang="en-IN" dirty="0"/>
          </a:p>
        </p:txBody>
      </p:sp>
      <p:cxnSp>
        <p:nvCxnSpPr>
          <p:cNvPr id="189" name="Straight Arrow Connector 188"/>
          <p:cNvCxnSpPr>
            <a:endCxn id="178" idx="1"/>
          </p:cNvCxnSpPr>
          <p:nvPr/>
        </p:nvCxnSpPr>
        <p:spPr>
          <a:xfrm flipV="1">
            <a:off x="6005115" y="970029"/>
            <a:ext cx="90595" cy="28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 flipV="1">
            <a:off x="4772362" y="1397122"/>
            <a:ext cx="216024" cy="79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24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39</Words>
  <Application>Microsoft Office PowerPoint</Application>
  <PresentationFormat>A4 Paper (210x297 mm)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18</cp:revision>
  <dcterms:created xsi:type="dcterms:W3CDTF">2021-04-07T06:37:30Z</dcterms:created>
  <dcterms:modified xsi:type="dcterms:W3CDTF">2021-06-02T18:13:36Z</dcterms:modified>
</cp:coreProperties>
</file>