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3" r:id="rId8"/>
    <p:sldId id="264" r:id="rId9"/>
    <p:sldId id="260" r:id="rId10"/>
    <p:sldId id="261" r:id="rId11"/>
    <p:sldId id="262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745B-EC6A-409D-BB95-350A3443EC71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1AB5-C7F1-4F0C-9FA6-7EC85B34E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42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745B-EC6A-409D-BB95-350A3443EC71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1AB5-C7F1-4F0C-9FA6-7EC85B34E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76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745B-EC6A-409D-BB95-350A3443EC71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1AB5-C7F1-4F0C-9FA6-7EC85B34E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1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745B-EC6A-409D-BB95-350A3443EC71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1AB5-C7F1-4F0C-9FA6-7EC85B34E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72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745B-EC6A-409D-BB95-350A3443EC71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1AB5-C7F1-4F0C-9FA6-7EC85B34E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344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745B-EC6A-409D-BB95-350A3443EC71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1AB5-C7F1-4F0C-9FA6-7EC85B34E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32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745B-EC6A-409D-BB95-350A3443EC71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1AB5-C7F1-4F0C-9FA6-7EC85B34E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79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745B-EC6A-409D-BB95-350A3443EC71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1AB5-C7F1-4F0C-9FA6-7EC85B34E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24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745B-EC6A-409D-BB95-350A3443EC71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1AB5-C7F1-4F0C-9FA6-7EC85B34E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1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745B-EC6A-409D-BB95-350A3443EC71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1AB5-C7F1-4F0C-9FA6-7EC85B34E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74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745B-EC6A-409D-BB95-350A3443EC71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1AB5-C7F1-4F0C-9FA6-7EC85B34E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82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A745B-EC6A-409D-BB95-350A3443EC71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B1AB5-C7F1-4F0C-9FA6-7EC85B34E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50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311" y="260648"/>
            <a:ext cx="9177513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Indira College of Engineering and Management (MCA)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Parandwadi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Pune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1" dirty="0" smtClean="0">
                <a:solidFill>
                  <a:srgbClr val="222222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Project Report 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1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“Food </a:t>
            </a:r>
            <a:r>
              <a:rPr lang="en-US" sz="3600" b="1" dirty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order 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system”</a:t>
            </a:r>
            <a:endParaRPr lang="en-US" sz="3600" b="1" dirty="0">
              <a:solidFill>
                <a:srgbClr val="FF0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5" name="Picture 1" descr="Description: logo indira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814" y="3573016"/>
            <a:ext cx="17145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52409" y="1913619"/>
            <a:ext cx="3945311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65200" algn="l"/>
                <a:tab pos="3771900" algn="l"/>
                <a:tab pos="4000500" algn="l"/>
              </a:tabLst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65200" algn="l"/>
                <a:tab pos="3771900" algn="l"/>
                <a:tab pos="4000500" algn="l"/>
              </a:tabLst>
            </a:pPr>
            <a:r>
              <a:rPr lang="en-US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Submitted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By –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65200" algn="l"/>
                <a:tab pos="3771900" algn="l"/>
                <a:tab pos="4000500" algn="l"/>
              </a:tabLst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65200" algn="l"/>
                <a:tab pos="3771900" algn="l"/>
                <a:tab pos="4000500" algn="l"/>
              </a:tabLst>
            </a:pPr>
            <a:r>
              <a:rPr kumimoji="0" lang="en-US" sz="22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Nainesh</a:t>
            </a:r>
            <a:r>
              <a:rPr kumimoji="0" lang="en-US" sz="2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Gopalrao</a:t>
            </a:r>
            <a:r>
              <a:rPr kumimoji="0" lang="en-US" sz="2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Iche</a:t>
            </a:r>
            <a:r>
              <a:rPr kumimoji="0" lang="en-US" sz="2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– </a:t>
            </a:r>
            <a:r>
              <a:rPr lang="en-US" sz="2200" b="1" u="sng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23029</a:t>
            </a:r>
            <a:endParaRPr kumimoji="0" lang="en-US" sz="22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65200" algn="l"/>
                <a:tab pos="3771900" algn="l"/>
                <a:tab pos="4000500" algn="l"/>
              </a:tabLst>
            </a:pPr>
            <a:endParaRPr lang="en-US" sz="22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164570" y="5444218"/>
            <a:ext cx="2920992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65200" algn="l"/>
                <a:tab pos="3771900" algn="l"/>
                <a:tab pos="400050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Department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of MCA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65200" algn="l"/>
                <a:tab pos="3771900" algn="l"/>
                <a:tab pos="4000500" algn="l"/>
              </a:tabLst>
            </a:pPr>
            <a:endParaRPr kumimoji="0" lang="en-US" sz="2000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65200" algn="l"/>
                <a:tab pos="3771900" algn="l"/>
                <a:tab pos="4000500" algn="l"/>
              </a:tabLst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2021-22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6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836711"/>
            <a:ext cx="716428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Objectives of the System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Manage the details of the Items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The roll of the Administrator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Reduce the manual work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Track your order by your own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8606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548680"/>
            <a:ext cx="7704856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b="1" dirty="0"/>
              <a:t>User Requirements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 </a:t>
            </a:r>
            <a:endParaRPr lang="en-IN" sz="2400" dirty="0"/>
          </a:p>
          <a:p>
            <a:pPr marL="342900" lvl="0" indent="-342900">
              <a:buFont typeface="Wingdings" pitchFamily="2" charset="2"/>
              <a:buChar char="Ø"/>
            </a:pPr>
            <a:r>
              <a:rPr lang="en-IN" sz="2400" dirty="0"/>
              <a:t>Quick search by dishes and </a:t>
            </a:r>
            <a:r>
              <a:rPr lang="en-IN" sz="2400" dirty="0" smtClean="0"/>
              <a:t>restaurants</a:t>
            </a:r>
          </a:p>
          <a:p>
            <a:pPr marL="342900" lvl="0" indent="-342900">
              <a:buFont typeface="Wingdings" pitchFamily="2" charset="2"/>
              <a:buChar char="Ø"/>
            </a:pPr>
            <a:endParaRPr lang="en-IN" sz="2400" dirty="0" smtClean="0"/>
          </a:p>
          <a:p>
            <a:pPr marL="342900" lvl="0" indent="-342900">
              <a:buFont typeface="Wingdings" pitchFamily="2" charset="2"/>
              <a:buChar char="Ø"/>
            </a:pPr>
            <a:r>
              <a:rPr lang="en-IN" sz="2400" dirty="0" smtClean="0"/>
              <a:t>Order status</a:t>
            </a:r>
          </a:p>
          <a:p>
            <a:pPr marL="342900" lvl="0" indent="-342900">
              <a:buFont typeface="Wingdings" pitchFamily="2" charset="2"/>
              <a:buChar char="Ø"/>
            </a:pPr>
            <a:endParaRPr lang="en-IN" sz="2400" dirty="0" smtClean="0"/>
          </a:p>
          <a:p>
            <a:pPr marL="342900" lvl="0" indent="-342900">
              <a:buFont typeface="Wingdings" pitchFamily="2" charset="2"/>
              <a:buChar char="Ø"/>
            </a:pPr>
            <a:r>
              <a:rPr lang="en-IN" sz="2400" dirty="0" smtClean="0"/>
              <a:t>Convenient </a:t>
            </a:r>
            <a:r>
              <a:rPr lang="en-IN" sz="2400" dirty="0"/>
              <a:t>method of </a:t>
            </a:r>
            <a:r>
              <a:rPr lang="en-IN" sz="2400" dirty="0" smtClean="0"/>
              <a:t>payment</a:t>
            </a:r>
          </a:p>
          <a:p>
            <a:pPr marL="342900" lvl="0" indent="-342900">
              <a:buFont typeface="Wingdings" pitchFamily="2" charset="2"/>
              <a:buChar char="Ø"/>
            </a:pPr>
            <a:endParaRPr lang="en-IN" sz="2400" dirty="0"/>
          </a:p>
          <a:p>
            <a:pPr marL="342900" lvl="0" indent="-342900">
              <a:buFont typeface="Wingdings" pitchFamily="2" charset="2"/>
              <a:buChar char="Ø"/>
            </a:pPr>
            <a:r>
              <a:rPr lang="en-IN" sz="2400" dirty="0"/>
              <a:t>First-line </a:t>
            </a:r>
            <a:r>
              <a:rPr lang="en-IN" sz="2400" dirty="0" smtClean="0"/>
              <a:t>support</a:t>
            </a:r>
          </a:p>
          <a:p>
            <a:pPr marL="342900" lvl="0" indent="-342900">
              <a:buFont typeface="Wingdings" pitchFamily="2" charset="2"/>
              <a:buChar char="Ø"/>
            </a:pPr>
            <a:endParaRPr lang="en-IN" sz="2400" dirty="0"/>
          </a:p>
          <a:p>
            <a:pPr marL="342900" lvl="0" indent="-342900">
              <a:buFont typeface="Wingdings" pitchFamily="2" charset="2"/>
              <a:buChar char="Ø"/>
            </a:pPr>
            <a:r>
              <a:rPr lang="en-IN" sz="2400" dirty="0" smtClean="0"/>
              <a:t>Promo </a:t>
            </a:r>
            <a:r>
              <a:rPr lang="en-IN" sz="2400" dirty="0"/>
              <a:t>code </a:t>
            </a:r>
            <a:r>
              <a:rPr lang="en-IN" sz="2400" dirty="0" smtClean="0"/>
              <a:t>system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8309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Android-Studio\Projects\Food_Corner\ScreenShots\Module Hierarchy Diagram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50" y="1272540"/>
            <a:ext cx="5727700" cy="43129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547664" y="764704"/>
            <a:ext cx="2812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b="1" dirty="0"/>
              <a:t>Module Hierarchy Diagram: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448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47664" y="764704"/>
            <a:ext cx="1957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b="1" dirty="0"/>
              <a:t>Use Case Diagram:</a:t>
            </a:r>
            <a:endParaRPr lang="en-IN" dirty="0"/>
          </a:p>
        </p:txBody>
      </p:sp>
      <p:pic>
        <p:nvPicPr>
          <p:cNvPr id="1026" name="Picture 2" descr="D:\Android-Studio\Projects\Feed_Food\ScreenShots\Use Case 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176338"/>
            <a:ext cx="598170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08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:\Android-Studio\Projects\Food_Corner\ScreenShots\Class Diagram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50" y="1269682"/>
            <a:ext cx="5727700" cy="431863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547664" y="764704"/>
            <a:ext cx="1579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b="1" dirty="0"/>
              <a:t>Class Diagram: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729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Android-Studio\Projects\Food_Corner\ScreenShots\E-R Diagram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50" y="1275080"/>
            <a:ext cx="5727700" cy="43078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475656" y="692696"/>
            <a:ext cx="1417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b="1" dirty="0"/>
              <a:t>E-R Diagram: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916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Android-Studio\Projects\Food_Corner\ScreenShots\Activity Diagram (Admin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50" y="1273810"/>
            <a:ext cx="5727700" cy="43103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475656" y="753514"/>
            <a:ext cx="2657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Activity Diagram (Admin):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105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:\Android-Studio\Projects\Food_Corner\ScreenShots\Activity Diagram (Customer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50" y="1278890"/>
            <a:ext cx="5727700" cy="43002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624012" y="812672"/>
            <a:ext cx="2947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Activity Diagram (Customer):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620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:\IMG_20220423_183917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093307"/>
            <a:ext cx="2256790" cy="46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D:\Android-Studio\Projects\Feed_Food\ScreenShots\Screenshot_2022-04-29-18-46-49-24_742b2e14ffcd10adbcbce0883de84039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8"/>
          <a:stretch/>
        </p:blipFill>
        <p:spPr bwMode="auto">
          <a:xfrm>
            <a:off x="1239822" y="1148686"/>
            <a:ext cx="2197735" cy="46628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43608" y="548680"/>
            <a:ext cx="222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b="1" dirty="0"/>
              <a:t>User Interface Design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727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Android-Studio\Projects\Feed_Food\ScreenShots\Screenshot_2022-04-29-18-47-30-35_742b2e14ffcd10adbcbce0883de84039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8"/>
          <a:stretch/>
        </p:blipFill>
        <p:spPr bwMode="auto">
          <a:xfrm>
            <a:off x="1403648" y="1033145"/>
            <a:ext cx="2250440" cy="47917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D:\Android-Studio\Projects\Feed_Food\ScreenShots\Screenshot_2022-04-29-18-48-01-11_742b2e14ffcd10adbcbce0883de84039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8"/>
          <a:stretch/>
        </p:blipFill>
        <p:spPr bwMode="auto">
          <a:xfrm>
            <a:off x="5436096" y="1035050"/>
            <a:ext cx="2250440" cy="47898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6721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4460" y="787345"/>
            <a:ext cx="748883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Introduction</a:t>
            </a:r>
            <a:endParaRPr lang="en-IN" sz="2000" b="1" dirty="0"/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Roll </a:t>
            </a:r>
            <a:r>
              <a:rPr lang="en-US" sz="2400" dirty="0"/>
              <a:t>o</a:t>
            </a:r>
            <a:r>
              <a:rPr lang="en-US" sz="2400" dirty="0" smtClean="0"/>
              <a:t>f the Internet and Technology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Making payment easier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Gives a verity of Food to the customer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Just go Online, Order and Enjoy the Food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Minimize the time and human errors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1997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Android-Studio\Projects\Feed_Food\ScreenShots\Screenshot_2022-04-29-18-47-40-08_742b2e14ffcd10adbcbce0883de84039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/>
          <a:stretch/>
        </p:blipFill>
        <p:spPr bwMode="auto">
          <a:xfrm>
            <a:off x="1475656" y="1144587"/>
            <a:ext cx="2162810" cy="45688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D:\Android-Studio\Projects\Feed_Food\ScreenShots\Screenshot_2022-04-29-18-47-45-75_742b2e14ffcd10adbcbce0883de84039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0"/>
          <a:stretch/>
        </p:blipFill>
        <p:spPr bwMode="auto">
          <a:xfrm>
            <a:off x="5004048" y="1124585"/>
            <a:ext cx="2171700" cy="46088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95606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IMG_20220423_183536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76325"/>
            <a:ext cx="2428875" cy="470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:\IMG_20220423_183502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8"/>
          <a:stretch/>
        </p:blipFill>
        <p:spPr bwMode="auto">
          <a:xfrm>
            <a:off x="5148064" y="1076325"/>
            <a:ext cx="2533650" cy="4648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21513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IMG_20220423_183436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15722"/>
            <a:ext cx="2531745" cy="46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:\IMG_20220423_183410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4"/>
          <a:stretch/>
        </p:blipFill>
        <p:spPr bwMode="auto">
          <a:xfrm>
            <a:off x="5076056" y="1106805"/>
            <a:ext cx="2524125" cy="46443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44333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IMG_20220423_183336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7" r="4015"/>
          <a:stretch/>
        </p:blipFill>
        <p:spPr bwMode="auto">
          <a:xfrm>
            <a:off x="1331640" y="1136110"/>
            <a:ext cx="2503805" cy="46386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F:\IMG_20220423_183308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" r="2281"/>
          <a:stretch/>
        </p:blipFill>
        <p:spPr bwMode="auto">
          <a:xfrm>
            <a:off x="5004048" y="1133061"/>
            <a:ext cx="2447925" cy="45408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93349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IMG_20220423_18324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7" y="1096328"/>
            <a:ext cx="2562225" cy="4665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787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829" y="764704"/>
            <a:ext cx="79208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Existing System and Need of the System</a:t>
            </a:r>
          </a:p>
          <a:p>
            <a:endParaRPr lang="en-US" sz="28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dirty="0" smtClean="0"/>
              <a:t>No need to physically go to Restaurants or Hotels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24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dirty="0" smtClean="0"/>
              <a:t>Within a few minutes get your order without deal with the crowd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24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dirty="0" smtClean="0"/>
              <a:t>Management of customer’s Account and Data</a:t>
            </a:r>
          </a:p>
          <a:p>
            <a:endParaRPr lang="en-US" sz="28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2400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721890"/>
            <a:ext cx="878497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Future Scope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Simplify managerial tasks as well as Improve the dining experienced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Healthy relationship with customers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Need of the customers will Improve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684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721890"/>
            <a:ext cx="878497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Modules</a:t>
            </a:r>
          </a:p>
          <a:p>
            <a:endParaRPr lang="en-US" dirty="0" smtClean="0"/>
          </a:p>
          <a:p>
            <a:r>
              <a:rPr lang="en-US" sz="2400" b="1" dirty="0" smtClean="0"/>
              <a:t>Admin Dashboard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Login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Restaurant Management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Application Management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Order Management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Payments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859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232" y="232885"/>
            <a:ext cx="878497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Customer App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400" dirty="0" smtClean="0"/>
              <a:t>Login / Sign Up (Social Medial)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400" dirty="0" smtClean="0"/>
              <a:t>Homepage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400" dirty="0" smtClean="0"/>
              <a:t>Menu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400" dirty="0" smtClean="0"/>
              <a:t>Cart Section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400" dirty="0" smtClean="0"/>
              <a:t>Sorting out System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400" dirty="0" smtClean="0"/>
              <a:t>Payment Method 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400" dirty="0" smtClean="0"/>
              <a:t>Order Status and Tracking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400" dirty="0" smtClean="0"/>
              <a:t>Wish list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400" dirty="0" smtClean="0"/>
              <a:t>Place Order</a:t>
            </a:r>
          </a:p>
        </p:txBody>
      </p:sp>
    </p:spTree>
    <p:extLst>
      <p:ext uri="{BB962C8B-B14F-4D97-AF65-F5344CB8AC3E}">
        <p14:creationId xmlns:p14="http://schemas.microsoft.com/office/powerpoint/2010/main" val="85268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484360"/>
            <a:ext cx="8712968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/>
              <a:t>Software </a:t>
            </a:r>
            <a:r>
              <a:rPr lang="en-IN" sz="3200" b="1" dirty="0" smtClean="0"/>
              <a:t>Requirements</a:t>
            </a:r>
            <a:endParaRPr lang="en-IN" sz="3200" dirty="0"/>
          </a:p>
          <a:p>
            <a:r>
              <a:rPr lang="en-IN" dirty="0"/>
              <a:t> 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IN" sz="2400" dirty="0"/>
              <a:t>Windows 7, Windows 10.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IN" sz="2400" dirty="0"/>
              <a:t>Android Studio, Visual Studio Code.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IN" sz="2400" dirty="0"/>
              <a:t>Linux Kernel.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IN" sz="2400" dirty="0"/>
              <a:t>Firebase DB</a:t>
            </a:r>
          </a:p>
          <a:p>
            <a:r>
              <a:rPr lang="en-IN" b="1" dirty="0"/>
              <a:t> </a:t>
            </a:r>
            <a:endParaRPr lang="en-IN" dirty="0"/>
          </a:p>
          <a:p>
            <a:r>
              <a:rPr lang="en-IN" b="1" dirty="0"/>
              <a:t>  </a:t>
            </a:r>
            <a:endParaRPr lang="en-IN" dirty="0"/>
          </a:p>
          <a:p>
            <a:pPr algn="ctr"/>
            <a:r>
              <a:rPr lang="en-IN" sz="3200" b="1" dirty="0"/>
              <a:t>Hardware Requirements:</a:t>
            </a:r>
            <a:endParaRPr lang="en-IN" sz="3200" dirty="0"/>
          </a:p>
          <a:p>
            <a:pPr algn="ctr"/>
            <a:r>
              <a:rPr lang="en-IN" dirty="0"/>
              <a:t> </a:t>
            </a:r>
          </a:p>
          <a:p>
            <a:r>
              <a:rPr lang="en-IN" dirty="0"/>
              <a:t> </a:t>
            </a:r>
            <a:endParaRPr lang="en-IN" sz="2400" dirty="0"/>
          </a:p>
          <a:p>
            <a:r>
              <a:rPr lang="en-IN" sz="2400" b="1" dirty="0" smtClean="0"/>
              <a:t>	PC, </a:t>
            </a:r>
            <a:r>
              <a:rPr lang="en-IN" sz="2400" b="1" dirty="0"/>
              <a:t>Laptop Configuration</a:t>
            </a:r>
            <a:endParaRPr lang="en-IN" sz="2400" dirty="0"/>
          </a:p>
          <a:p>
            <a:r>
              <a:rPr lang="en-IN" sz="2400" dirty="0"/>
              <a:t> 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IN" sz="2400" dirty="0"/>
              <a:t>Processor – i3 or any higher version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IN" sz="2400" dirty="0"/>
              <a:t>Hard Disk – 10 GB or more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IN" sz="2400" dirty="0"/>
              <a:t>RAM – 8GB RAM or more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0061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620688"/>
            <a:ext cx="770485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Android ( Linux kernel ) Configuration</a:t>
            </a:r>
            <a:endParaRPr lang="en-IN" sz="2400" dirty="0"/>
          </a:p>
          <a:p>
            <a:r>
              <a:rPr lang="en-IN" sz="2400" dirty="0"/>
              <a:t> 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IN" sz="2400" dirty="0"/>
              <a:t>Android Version – Above Android 6.0 (Marshmallow)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IN" sz="2400" dirty="0"/>
              <a:t>Storage – 30 MB or more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IN" sz="2400" dirty="0"/>
              <a:t>RAM – 2GB RAM or more</a:t>
            </a:r>
          </a:p>
          <a:p>
            <a:r>
              <a:rPr lang="en-IN" b="1" dirty="0"/>
              <a:t> </a:t>
            </a:r>
            <a:endParaRPr lang="en-IN" b="1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b="1" dirty="0"/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IN" dirty="0"/>
          </a:p>
          <a:p>
            <a:r>
              <a:rPr lang="en-IN" sz="2800" b="1" dirty="0"/>
              <a:t>Technologies </a:t>
            </a:r>
            <a:r>
              <a:rPr lang="en-IN" sz="2800" b="1" dirty="0" smtClean="0"/>
              <a:t>Used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/>
              <a:t> 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IN" sz="2400" dirty="0"/>
              <a:t>Front-end Design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:- </a:t>
            </a:r>
            <a:r>
              <a:rPr lang="en-IN" sz="2400" dirty="0" smtClean="0"/>
              <a:t>[ </a:t>
            </a:r>
            <a:r>
              <a:rPr lang="en-IN" sz="2400" dirty="0"/>
              <a:t>Android Studio (JAVA) ], Android Studio Code. </a:t>
            </a:r>
            <a:endParaRPr lang="en-IN" sz="2400" dirty="0" smtClean="0"/>
          </a:p>
          <a:p>
            <a:pPr marL="342900" lvl="0" indent="-342900">
              <a:buFont typeface="Wingdings" pitchFamily="2" charset="2"/>
              <a:buChar char="Ø"/>
            </a:pPr>
            <a:endParaRPr lang="en-IN" sz="2400" dirty="0"/>
          </a:p>
          <a:p>
            <a:pPr marL="342900" lvl="0" indent="-342900">
              <a:buFont typeface="Wingdings" pitchFamily="2" charset="2"/>
              <a:buChar char="Ø"/>
            </a:pPr>
            <a:r>
              <a:rPr lang="en-IN" sz="2400" dirty="0" smtClean="0"/>
              <a:t>Database 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:-</a:t>
            </a:r>
            <a:r>
              <a:rPr lang="en-IN" sz="2400" dirty="0" smtClean="0"/>
              <a:t> </a:t>
            </a:r>
            <a:r>
              <a:rPr lang="en-IN" sz="2400" dirty="0"/>
              <a:t>[ Firebase ]</a:t>
            </a:r>
          </a:p>
        </p:txBody>
      </p:sp>
    </p:spTree>
    <p:extLst>
      <p:ext uri="{BB962C8B-B14F-4D97-AF65-F5344CB8AC3E}">
        <p14:creationId xmlns:p14="http://schemas.microsoft.com/office/powerpoint/2010/main" val="79397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736463"/>
            <a:ext cx="828091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Proposed Of the System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Easy </a:t>
            </a:r>
            <a:r>
              <a:rPr lang="en-US" sz="2400" dirty="0"/>
              <a:t>t</a:t>
            </a:r>
            <a:r>
              <a:rPr lang="en-US" sz="2400" dirty="0" smtClean="0"/>
              <a:t>o use to the user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All the waiters or workers get more time to manage the other things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Availability of Tables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Reduce the workload of the waiters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958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255</Words>
  <Application>Microsoft Office PowerPoint</Application>
  <PresentationFormat>On-screen Show (4:3)</PresentationFormat>
  <Paragraphs>139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22</cp:revision>
  <dcterms:created xsi:type="dcterms:W3CDTF">2022-01-12T15:36:36Z</dcterms:created>
  <dcterms:modified xsi:type="dcterms:W3CDTF">2022-07-28T19:22:14Z</dcterms:modified>
</cp:coreProperties>
</file>