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6A-9D42-4468-9788-4A4BA457F14E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5EA7-4052-4FAF-801E-0EADB1AF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45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6A-9D42-4468-9788-4A4BA457F14E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5EA7-4052-4FAF-801E-0EADB1AF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74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6A-9D42-4468-9788-4A4BA457F14E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5EA7-4052-4FAF-801E-0EADB1AF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50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6A-9D42-4468-9788-4A4BA457F14E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5EA7-4052-4FAF-801E-0EADB1AF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84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6A-9D42-4468-9788-4A4BA457F14E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5EA7-4052-4FAF-801E-0EADB1AF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11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6A-9D42-4468-9788-4A4BA457F14E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5EA7-4052-4FAF-801E-0EADB1AF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62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6A-9D42-4468-9788-4A4BA457F14E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5EA7-4052-4FAF-801E-0EADB1AF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31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6A-9D42-4468-9788-4A4BA457F14E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5EA7-4052-4FAF-801E-0EADB1AF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1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6A-9D42-4468-9788-4A4BA457F14E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5EA7-4052-4FAF-801E-0EADB1AF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1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6A-9D42-4468-9788-4A4BA457F14E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5EA7-4052-4FAF-801E-0EADB1AF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68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566A-9D42-4468-9788-4A4BA457F14E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5EA7-4052-4FAF-801E-0EADB1AF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29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566A-9D42-4468-9788-4A4BA457F14E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55EA7-4052-4FAF-801E-0EADB1AF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05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ounded Rectangle 212"/>
          <p:cNvSpPr/>
          <p:nvPr/>
        </p:nvSpPr>
        <p:spPr>
          <a:xfrm>
            <a:off x="4150853" y="582211"/>
            <a:ext cx="781187" cy="3082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Login</a:t>
            </a:r>
            <a:endParaRPr lang="en-IN" sz="1600" b="1" dirty="0"/>
          </a:p>
        </p:txBody>
      </p:sp>
      <p:cxnSp>
        <p:nvCxnSpPr>
          <p:cNvPr id="214" name="Straight Arrow Connector 213"/>
          <p:cNvCxnSpPr>
            <a:endCxn id="213" idx="0"/>
          </p:cNvCxnSpPr>
          <p:nvPr/>
        </p:nvCxnSpPr>
        <p:spPr>
          <a:xfrm>
            <a:off x="4541447" y="234091"/>
            <a:ext cx="0" cy="34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6" name="TextBox 215"/>
          <p:cNvSpPr txBox="1"/>
          <p:nvPr/>
        </p:nvSpPr>
        <p:spPr>
          <a:xfrm>
            <a:off x="3558573" y="96893"/>
            <a:ext cx="5922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Start</a:t>
            </a:r>
            <a:endParaRPr lang="en-IN" sz="1600" b="1" dirty="0"/>
          </a:p>
        </p:txBody>
      </p:sp>
      <p:cxnSp>
        <p:nvCxnSpPr>
          <p:cNvPr id="223" name="Straight Arrow Connector 222"/>
          <p:cNvCxnSpPr>
            <a:stCxn id="213" idx="2"/>
            <a:endCxn id="230" idx="0"/>
          </p:cNvCxnSpPr>
          <p:nvPr/>
        </p:nvCxnSpPr>
        <p:spPr>
          <a:xfrm flipH="1">
            <a:off x="4528888" y="890503"/>
            <a:ext cx="12559" cy="352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6" name="Rounded Rectangle 225"/>
          <p:cNvSpPr/>
          <p:nvPr/>
        </p:nvSpPr>
        <p:spPr>
          <a:xfrm>
            <a:off x="2889988" y="890503"/>
            <a:ext cx="845686" cy="325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Invalid Login Details</a:t>
            </a:r>
            <a:endParaRPr lang="en-IN" sz="900" b="1" dirty="0"/>
          </a:p>
        </p:txBody>
      </p:sp>
      <p:sp>
        <p:nvSpPr>
          <p:cNvPr id="230" name="Flowchart: Decision 229"/>
          <p:cNvSpPr/>
          <p:nvPr/>
        </p:nvSpPr>
        <p:spPr>
          <a:xfrm>
            <a:off x="3991553" y="1242794"/>
            <a:ext cx="1074669" cy="60348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2" name="Straight Arrow Connector 241"/>
          <p:cNvCxnSpPr>
            <a:stCxn id="230" idx="2"/>
            <a:endCxn id="243" idx="2"/>
          </p:cNvCxnSpPr>
          <p:nvPr/>
        </p:nvCxnSpPr>
        <p:spPr>
          <a:xfrm>
            <a:off x="4528888" y="1846283"/>
            <a:ext cx="4382" cy="299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3" name="Rounded Rectangle 242"/>
          <p:cNvSpPr/>
          <p:nvPr/>
        </p:nvSpPr>
        <p:spPr>
          <a:xfrm flipV="1">
            <a:off x="66129" y="2145736"/>
            <a:ext cx="8934281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8" name="Rounded Rectangle 247"/>
          <p:cNvSpPr/>
          <p:nvPr/>
        </p:nvSpPr>
        <p:spPr>
          <a:xfrm>
            <a:off x="251520" y="2708920"/>
            <a:ext cx="1008112" cy="4718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Application Management</a:t>
            </a:r>
            <a:endParaRPr lang="en-IN" sz="1000" b="1" dirty="0"/>
          </a:p>
        </p:txBody>
      </p:sp>
      <p:cxnSp>
        <p:nvCxnSpPr>
          <p:cNvPr id="249" name="Straight Arrow Connector 248"/>
          <p:cNvCxnSpPr>
            <a:endCxn id="248" idx="0"/>
          </p:cNvCxnSpPr>
          <p:nvPr/>
        </p:nvCxnSpPr>
        <p:spPr>
          <a:xfrm>
            <a:off x="755576" y="2191455"/>
            <a:ext cx="0" cy="517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0" name="Straight Arrow Connector 249"/>
          <p:cNvCxnSpPr>
            <a:stCxn id="243" idx="2"/>
            <a:endCxn id="319" idx="0"/>
          </p:cNvCxnSpPr>
          <p:nvPr/>
        </p:nvCxnSpPr>
        <p:spPr>
          <a:xfrm>
            <a:off x="4533270" y="2145736"/>
            <a:ext cx="68" cy="583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1" name="Straight Arrow Connector 250"/>
          <p:cNvCxnSpPr>
            <a:endCxn id="320" idx="0"/>
          </p:cNvCxnSpPr>
          <p:nvPr/>
        </p:nvCxnSpPr>
        <p:spPr>
          <a:xfrm flipH="1">
            <a:off x="8100392" y="2168595"/>
            <a:ext cx="6981" cy="595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7" name="Rounded Rectangle 266"/>
          <p:cNvSpPr/>
          <p:nvPr/>
        </p:nvSpPr>
        <p:spPr>
          <a:xfrm>
            <a:off x="4078670" y="3581464"/>
            <a:ext cx="938530" cy="660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Add New Hotel/</a:t>
            </a:r>
          </a:p>
          <a:p>
            <a:pPr algn="ctr"/>
            <a:r>
              <a:rPr lang="en-US" sz="1100" b="1" dirty="0" smtClean="0"/>
              <a:t>Restaurant</a:t>
            </a:r>
            <a:endParaRPr lang="en-IN" sz="1100" b="1" dirty="0"/>
          </a:p>
        </p:txBody>
      </p:sp>
      <p:sp>
        <p:nvSpPr>
          <p:cNvPr id="268" name="Rounded Rectangle 267"/>
          <p:cNvSpPr/>
          <p:nvPr/>
        </p:nvSpPr>
        <p:spPr>
          <a:xfrm>
            <a:off x="7524329" y="3813796"/>
            <a:ext cx="1152128" cy="623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View Order Details</a:t>
            </a:r>
            <a:endParaRPr lang="en-IN" sz="1100" b="1" dirty="0"/>
          </a:p>
        </p:txBody>
      </p:sp>
      <p:sp>
        <p:nvSpPr>
          <p:cNvPr id="293" name="Rectangle 292"/>
          <p:cNvSpPr/>
          <p:nvPr/>
        </p:nvSpPr>
        <p:spPr>
          <a:xfrm>
            <a:off x="102213" y="6309320"/>
            <a:ext cx="893428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295" name="Oval 294"/>
          <p:cNvSpPr/>
          <p:nvPr/>
        </p:nvSpPr>
        <p:spPr>
          <a:xfrm>
            <a:off x="5004048" y="6419723"/>
            <a:ext cx="309317" cy="2953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296" name="Oval 295"/>
          <p:cNvSpPr/>
          <p:nvPr/>
        </p:nvSpPr>
        <p:spPr>
          <a:xfrm>
            <a:off x="5097341" y="6495393"/>
            <a:ext cx="121700" cy="147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cxnSp>
        <p:nvCxnSpPr>
          <p:cNvPr id="297" name="Straight Arrow Connector 296"/>
          <p:cNvCxnSpPr>
            <a:endCxn id="295" idx="2"/>
          </p:cNvCxnSpPr>
          <p:nvPr/>
        </p:nvCxnSpPr>
        <p:spPr>
          <a:xfrm>
            <a:off x="4572000" y="656740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93" idx="0"/>
          </p:cNvCxnSpPr>
          <p:nvPr/>
        </p:nvCxnSpPr>
        <p:spPr>
          <a:xfrm>
            <a:off x="4569354" y="6309320"/>
            <a:ext cx="2646" cy="2580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268" idx="2"/>
          </p:cNvCxnSpPr>
          <p:nvPr/>
        </p:nvCxnSpPr>
        <p:spPr>
          <a:xfrm>
            <a:off x="8100393" y="4437112"/>
            <a:ext cx="6980" cy="187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0" name="Straight Arrow Connector 299"/>
          <p:cNvCxnSpPr>
            <a:stCxn id="267" idx="2"/>
            <a:endCxn id="393" idx="0"/>
          </p:cNvCxnSpPr>
          <p:nvPr/>
        </p:nvCxnSpPr>
        <p:spPr>
          <a:xfrm>
            <a:off x="4547935" y="4241477"/>
            <a:ext cx="2817" cy="429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6" name="Oval 305"/>
          <p:cNvSpPr/>
          <p:nvPr/>
        </p:nvSpPr>
        <p:spPr>
          <a:xfrm>
            <a:off x="4403869" y="112160"/>
            <a:ext cx="258802" cy="2263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314" name="TextBox 313"/>
          <p:cNvSpPr txBox="1"/>
          <p:nvPr/>
        </p:nvSpPr>
        <p:spPr>
          <a:xfrm>
            <a:off x="4224855" y="1328599"/>
            <a:ext cx="7791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Check ID &amp; Pass</a:t>
            </a:r>
            <a:endParaRPr lang="en-IN" sz="1050" b="1" dirty="0" smtClean="0"/>
          </a:p>
          <a:p>
            <a:endParaRPr lang="en-IN" sz="1050" dirty="0"/>
          </a:p>
        </p:txBody>
      </p:sp>
      <p:sp>
        <p:nvSpPr>
          <p:cNvPr id="315" name="TextBox 314"/>
          <p:cNvSpPr txBox="1"/>
          <p:nvPr/>
        </p:nvSpPr>
        <p:spPr>
          <a:xfrm>
            <a:off x="5491889" y="6427047"/>
            <a:ext cx="5922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End</a:t>
            </a:r>
            <a:endParaRPr lang="en-IN" sz="1600" b="1" dirty="0"/>
          </a:p>
        </p:txBody>
      </p:sp>
      <p:cxnSp>
        <p:nvCxnSpPr>
          <p:cNvPr id="316" name="Straight Arrow Connector 315"/>
          <p:cNvCxnSpPr>
            <a:stCxn id="248" idx="2"/>
            <a:endCxn id="373" idx="0"/>
          </p:cNvCxnSpPr>
          <p:nvPr/>
        </p:nvCxnSpPr>
        <p:spPr>
          <a:xfrm>
            <a:off x="755576" y="3180793"/>
            <a:ext cx="0" cy="493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9" name="Rounded Rectangle 318"/>
          <p:cNvSpPr/>
          <p:nvPr/>
        </p:nvSpPr>
        <p:spPr>
          <a:xfrm>
            <a:off x="3995936" y="2729308"/>
            <a:ext cx="1074804" cy="463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Restaurant Management</a:t>
            </a:r>
            <a:endParaRPr lang="en-IN" sz="1000" b="1" dirty="0"/>
          </a:p>
        </p:txBody>
      </p:sp>
      <p:sp>
        <p:nvSpPr>
          <p:cNvPr id="320" name="Rounded Rectangle 319"/>
          <p:cNvSpPr/>
          <p:nvPr/>
        </p:nvSpPr>
        <p:spPr>
          <a:xfrm>
            <a:off x="7524328" y="2764046"/>
            <a:ext cx="1152128" cy="463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Order Management</a:t>
            </a:r>
            <a:endParaRPr lang="en-IN" sz="1000" b="1" dirty="0"/>
          </a:p>
        </p:txBody>
      </p:sp>
      <p:cxnSp>
        <p:nvCxnSpPr>
          <p:cNvPr id="325" name="Elbow Connector 324"/>
          <p:cNvCxnSpPr>
            <a:stCxn id="230" idx="1"/>
            <a:endCxn id="226" idx="2"/>
          </p:cNvCxnSpPr>
          <p:nvPr/>
        </p:nvCxnSpPr>
        <p:spPr>
          <a:xfrm rot="10800000">
            <a:off x="3312831" y="1215855"/>
            <a:ext cx="678722" cy="3286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stCxn id="226" idx="0"/>
            <a:endCxn id="213" idx="1"/>
          </p:cNvCxnSpPr>
          <p:nvPr/>
        </p:nvCxnSpPr>
        <p:spPr>
          <a:xfrm rot="5400000" flipH="1" flipV="1">
            <a:off x="3654769" y="394419"/>
            <a:ext cx="154146" cy="8380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319" idx="2"/>
            <a:endCxn id="267" idx="0"/>
          </p:cNvCxnSpPr>
          <p:nvPr/>
        </p:nvCxnSpPr>
        <p:spPr>
          <a:xfrm>
            <a:off x="4533338" y="3192601"/>
            <a:ext cx="14597" cy="38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0" name="Straight Arrow Connector 339"/>
          <p:cNvCxnSpPr>
            <a:stCxn id="320" idx="2"/>
            <a:endCxn id="268" idx="0"/>
          </p:cNvCxnSpPr>
          <p:nvPr/>
        </p:nvCxnSpPr>
        <p:spPr>
          <a:xfrm>
            <a:off x="8100392" y="3227339"/>
            <a:ext cx="1" cy="586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3" name="Rounded Rectangle 372"/>
          <p:cNvSpPr/>
          <p:nvPr/>
        </p:nvSpPr>
        <p:spPr>
          <a:xfrm>
            <a:off x="251520" y="3673847"/>
            <a:ext cx="1008112" cy="4718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View Customer’s</a:t>
            </a:r>
          </a:p>
          <a:p>
            <a:pPr algn="ctr"/>
            <a:r>
              <a:rPr lang="en-US" sz="1000" b="1" dirty="0" smtClean="0"/>
              <a:t>Details</a:t>
            </a:r>
            <a:endParaRPr lang="en-IN" sz="1000" b="1" dirty="0"/>
          </a:p>
        </p:txBody>
      </p:sp>
      <p:cxnSp>
        <p:nvCxnSpPr>
          <p:cNvPr id="376" name="Straight Arrow Connector 375"/>
          <p:cNvCxnSpPr>
            <a:stCxn id="373" idx="2"/>
            <a:endCxn id="377" idx="0"/>
          </p:cNvCxnSpPr>
          <p:nvPr/>
        </p:nvCxnSpPr>
        <p:spPr>
          <a:xfrm>
            <a:off x="755576" y="4145720"/>
            <a:ext cx="0" cy="536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7" name="Rounded Rectangle 376"/>
          <p:cNvSpPr/>
          <p:nvPr/>
        </p:nvSpPr>
        <p:spPr>
          <a:xfrm>
            <a:off x="251520" y="4681959"/>
            <a:ext cx="1008112" cy="4718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Delete</a:t>
            </a:r>
          </a:p>
          <a:p>
            <a:pPr algn="ctr"/>
            <a:r>
              <a:rPr lang="en-US" sz="1000" b="1" dirty="0" smtClean="0"/>
              <a:t> Profile</a:t>
            </a:r>
            <a:endParaRPr lang="en-IN" sz="1000" b="1" dirty="0"/>
          </a:p>
        </p:txBody>
      </p:sp>
      <p:cxnSp>
        <p:nvCxnSpPr>
          <p:cNvPr id="379" name="Straight Arrow Connector 378"/>
          <p:cNvCxnSpPr>
            <a:stCxn id="377" idx="2"/>
          </p:cNvCxnSpPr>
          <p:nvPr/>
        </p:nvCxnSpPr>
        <p:spPr>
          <a:xfrm>
            <a:off x="755576" y="5153832"/>
            <a:ext cx="0" cy="1155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3" name="Rounded Rectangle 392"/>
          <p:cNvSpPr/>
          <p:nvPr/>
        </p:nvSpPr>
        <p:spPr>
          <a:xfrm>
            <a:off x="4081487" y="4671145"/>
            <a:ext cx="938530" cy="846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Add</a:t>
            </a:r>
          </a:p>
          <a:p>
            <a:pPr algn="ctr"/>
            <a:r>
              <a:rPr lang="en-US" sz="1100" b="1" dirty="0" smtClean="0"/>
              <a:t>/Update /Delete </a:t>
            </a:r>
            <a:r>
              <a:rPr lang="en-US" sz="1100" b="1" dirty="0" err="1" smtClean="0"/>
              <a:t>Emp</a:t>
            </a:r>
            <a:endParaRPr lang="en-IN" sz="1100" b="1" dirty="0"/>
          </a:p>
        </p:txBody>
      </p:sp>
      <p:cxnSp>
        <p:nvCxnSpPr>
          <p:cNvPr id="394" name="Straight Arrow Connector 393"/>
          <p:cNvCxnSpPr>
            <a:stCxn id="393" idx="2"/>
            <a:endCxn id="293" idx="0"/>
          </p:cNvCxnSpPr>
          <p:nvPr/>
        </p:nvCxnSpPr>
        <p:spPr>
          <a:xfrm>
            <a:off x="4550752" y="5517232"/>
            <a:ext cx="1860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5616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36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</cp:revision>
  <dcterms:created xsi:type="dcterms:W3CDTF">2022-01-26T17:41:40Z</dcterms:created>
  <dcterms:modified xsi:type="dcterms:W3CDTF">2022-01-26T18:49:03Z</dcterms:modified>
</cp:coreProperties>
</file>