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5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9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8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8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0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45C4-34BB-4871-A97B-DB886D255D8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C443-84D8-4E1D-9FE0-ED32D4EB5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5196710" y="855093"/>
            <a:ext cx="1319506" cy="341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Registration Page</a:t>
            </a:r>
            <a:endParaRPr lang="en-IN" sz="1200" b="1" dirty="0"/>
          </a:p>
        </p:txBody>
      </p:sp>
      <p:sp>
        <p:nvSpPr>
          <p:cNvPr id="77" name="Oval 76"/>
          <p:cNvSpPr/>
          <p:nvPr/>
        </p:nvSpPr>
        <p:spPr>
          <a:xfrm>
            <a:off x="4427984" y="98939"/>
            <a:ext cx="258802" cy="2263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78" name="Straight Arrow Connector 77"/>
          <p:cNvCxnSpPr>
            <a:endCxn id="76" idx="0"/>
          </p:cNvCxnSpPr>
          <p:nvPr/>
        </p:nvCxnSpPr>
        <p:spPr>
          <a:xfrm flipH="1">
            <a:off x="5856463" y="610099"/>
            <a:ext cx="3457" cy="244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76" idx="1"/>
            <a:endCxn id="265" idx="3"/>
          </p:cNvCxnSpPr>
          <p:nvPr/>
        </p:nvCxnSpPr>
        <p:spPr>
          <a:xfrm flipH="1" flipV="1">
            <a:off x="3774640" y="1014822"/>
            <a:ext cx="1422070" cy="11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3635896" y="0"/>
            <a:ext cx="7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</a:t>
            </a:r>
            <a:endParaRPr lang="en-IN" b="1" dirty="0"/>
          </a:p>
        </p:txBody>
      </p:sp>
      <p:sp>
        <p:nvSpPr>
          <p:cNvPr id="126" name="Rectangle 125"/>
          <p:cNvSpPr/>
          <p:nvPr/>
        </p:nvSpPr>
        <p:spPr>
          <a:xfrm>
            <a:off x="3111384" y="537185"/>
            <a:ext cx="289200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127" name="Straight Arrow Connector 126"/>
          <p:cNvCxnSpPr>
            <a:stCxn id="77" idx="4"/>
            <a:endCxn id="126" idx="0"/>
          </p:cNvCxnSpPr>
          <p:nvPr/>
        </p:nvCxnSpPr>
        <p:spPr>
          <a:xfrm>
            <a:off x="4557385" y="325332"/>
            <a:ext cx="0" cy="211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Straight Arrow Connector 140"/>
          <p:cNvCxnSpPr>
            <a:endCxn id="142" idx="0"/>
          </p:cNvCxnSpPr>
          <p:nvPr/>
        </p:nvCxnSpPr>
        <p:spPr>
          <a:xfrm>
            <a:off x="683568" y="2744924"/>
            <a:ext cx="0" cy="35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2" name="Rounded Rectangle 141"/>
          <p:cNvSpPr/>
          <p:nvPr/>
        </p:nvSpPr>
        <p:spPr>
          <a:xfrm>
            <a:off x="147620" y="3096580"/>
            <a:ext cx="1071896" cy="404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Select Product</a:t>
            </a:r>
            <a:endParaRPr lang="en-IN" sz="12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1639778" y="3099284"/>
            <a:ext cx="1071896" cy="2993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Menu</a:t>
            </a:r>
            <a:endParaRPr lang="en-IN" sz="1200" b="1" dirty="0"/>
          </a:p>
        </p:txBody>
      </p:sp>
      <p:cxnSp>
        <p:nvCxnSpPr>
          <p:cNvPr id="148" name="Straight Arrow Connector 147"/>
          <p:cNvCxnSpPr>
            <a:endCxn id="146" idx="0"/>
          </p:cNvCxnSpPr>
          <p:nvPr/>
        </p:nvCxnSpPr>
        <p:spPr>
          <a:xfrm>
            <a:off x="2175726" y="2744924"/>
            <a:ext cx="0" cy="35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Rounded Rectangle 150"/>
          <p:cNvSpPr/>
          <p:nvPr/>
        </p:nvSpPr>
        <p:spPr>
          <a:xfrm>
            <a:off x="1639778" y="3764240"/>
            <a:ext cx="1071896" cy="4361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Select Category</a:t>
            </a:r>
            <a:endParaRPr lang="en-IN" sz="1200" b="1" dirty="0"/>
          </a:p>
        </p:txBody>
      </p:sp>
      <p:cxnSp>
        <p:nvCxnSpPr>
          <p:cNvPr id="152" name="Straight Arrow Connector 151"/>
          <p:cNvCxnSpPr>
            <a:stCxn id="146" idx="2"/>
            <a:endCxn id="151" idx="0"/>
          </p:cNvCxnSpPr>
          <p:nvPr/>
        </p:nvCxnSpPr>
        <p:spPr>
          <a:xfrm>
            <a:off x="2175726" y="3398677"/>
            <a:ext cx="0" cy="36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3" name="Rounded Rectangle 152"/>
          <p:cNvSpPr/>
          <p:nvPr/>
        </p:nvSpPr>
        <p:spPr>
          <a:xfrm>
            <a:off x="1639778" y="4625150"/>
            <a:ext cx="1071896" cy="44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View Product</a:t>
            </a:r>
            <a:endParaRPr lang="en-IN" sz="1200" b="1" dirty="0"/>
          </a:p>
        </p:txBody>
      </p:sp>
      <p:cxnSp>
        <p:nvCxnSpPr>
          <p:cNvPr id="154" name="Straight Arrow Connector 153"/>
          <p:cNvCxnSpPr>
            <a:stCxn id="151" idx="2"/>
            <a:endCxn id="153" idx="0"/>
          </p:cNvCxnSpPr>
          <p:nvPr/>
        </p:nvCxnSpPr>
        <p:spPr>
          <a:xfrm>
            <a:off x="2175726" y="4200367"/>
            <a:ext cx="0" cy="424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Rounded Rectangle 154"/>
          <p:cNvSpPr/>
          <p:nvPr/>
        </p:nvSpPr>
        <p:spPr>
          <a:xfrm>
            <a:off x="1639778" y="5428599"/>
            <a:ext cx="1071896" cy="397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Add To Cart</a:t>
            </a:r>
            <a:endParaRPr lang="en-IN" sz="1200" b="1" dirty="0"/>
          </a:p>
        </p:txBody>
      </p:sp>
      <p:cxnSp>
        <p:nvCxnSpPr>
          <p:cNvPr id="156" name="Straight Arrow Connector 155"/>
          <p:cNvCxnSpPr>
            <a:stCxn id="153" idx="2"/>
            <a:endCxn id="155" idx="0"/>
          </p:cNvCxnSpPr>
          <p:nvPr/>
        </p:nvCxnSpPr>
        <p:spPr>
          <a:xfrm>
            <a:off x="2175726" y="5074239"/>
            <a:ext cx="0" cy="35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Rounded Rectangle 166"/>
          <p:cNvSpPr/>
          <p:nvPr/>
        </p:nvSpPr>
        <p:spPr>
          <a:xfrm>
            <a:off x="3419872" y="3083619"/>
            <a:ext cx="1071896" cy="3964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My Cart</a:t>
            </a:r>
            <a:endParaRPr lang="en-IN" sz="1200" b="1" dirty="0"/>
          </a:p>
        </p:txBody>
      </p:sp>
      <p:cxnSp>
        <p:nvCxnSpPr>
          <p:cNvPr id="168" name="Straight Arrow Connector 167"/>
          <p:cNvCxnSpPr>
            <a:endCxn id="167" idx="0"/>
          </p:cNvCxnSpPr>
          <p:nvPr/>
        </p:nvCxnSpPr>
        <p:spPr>
          <a:xfrm>
            <a:off x="3955820" y="2744924"/>
            <a:ext cx="0" cy="338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9" name="Diamond 168"/>
          <p:cNvSpPr/>
          <p:nvPr/>
        </p:nvSpPr>
        <p:spPr>
          <a:xfrm>
            <a:off x="5821984" y="3025988"/>
            <a:ext cx="125928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6212029" y="3160422"/>
            <a:ext cx="457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Item</a:t>
            </a:r>
            <a:endParaRPr lang="en-IN" sz="1100" b="1" dirty="0" smtClean="0"/>
          </a:p>
        </p:txBody>
      </p:sp>
      <p:sp>
        <p:nvSpPr>
          <p:cNvPr id="171" name="Rounded Rectangle 170"/>
          <p:cNvSpPr/>
          <p:nvPr/>
        </p:nvSpPr>
        <p:spPr>
          <a:xfrm>
            <a:off x="7766876" y="3079797"/>
            <a:ext cx="1071896" cy="396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Continue Shopping</a:t>
            </a:r>
            <a:endParaRPr lang="en-IN" sz="1200" b="1" dirty="0"/>
          </a:p>
        </p:txBody>
      </p:sp>
      <p:cxnSp>
        <p:nvCxnSpPr>
          <p:cNvPr id="173" name="Straight Arrow Connector 172"/>
          <p:cNvCxnSpPr>
            <a:stCxn id="167" idx="3"/>
            <a:endCxn id="169" idx="1"/>
          </p:cNvCxnSpPr>
          <p:nvPr/>
        </p:nvCxnSpPr>
        <p:spPr>
          <a:xfrm flipV="1">
            <a:off x="4491768" y="3278016"/>
            <a:ext cx="1330216" cy="3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>
            <a:stCxn id="169" idx="3"/>
            <a:endCxn id="171" idx="1"/>
          </p:cNvCxnSpPr>
          <p:nvPr/>
        </p:nvCxnSpPr>
        <p:spPr>
          <a:xfrm>
            <a:off x="7081270" y="3278016"/>
            <a:ext cx="6856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2" name="Rounded Rectangle 181"/>
          <p:cNvSpPr/>
          <p:nvPr/>
        </p:nvSpPr>
        <p:spPr>
          <a:xfrm>
            <a:off x="4572000" y="3861048"/>
            <a:ext cx="1071896" cy="4010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Proceed to Checkout</a:t>
            </a:r>
            <a:endParaRPr lang="en-IN" sz="1200" b="1" dirty="0"/>
          </a:p>
        </p:txBody>
      </p:sp>
      <p:sp>
        <p:nvSpPr>
          <p:cNvPr id="183" name="Rounded Rectangle 182"/>
          <p:cNvSpPr/>
          <p:nvPr/>
        </p:nvSpPr>
        <p:spPr>
          <a:xfrm>
            <a:off x="4788024" y="4715429"/>
            <a:ext cx="1071896" cy="418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Payment Information</a:t>
            </a:r>
            <a:endParaRPr lang="en-IN" sz="1200" b="1" dirty="0"/>
          </a:p>
        </p:txBody>
      </p:sp>
      <p:sp>
        <p:nvSpPr>
          <p:cNvPr id="184" name="Diamond 183"/>
          <p:cNvSpPr/>
          <p:nvPr/>
        </p:nvSpPr>
        <p:spPr>
          <a:xfrm>
            <a:off x="6228184" y="3811605"/>
            <a:ext cx="125928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6598192" y="395947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Login</a:t>
            </a:r>
            <a:endParaRPr lang="en-IN" sz="1100" b="1" dirty="0" smtClean="0"/>
          </a:p>
        </p:txBody>
      </p:sp>
      <p:sp>
        <p:nvSpPr>
          <p:cNvPr id="187" name="Diamond 186"/>
          <p:cNvSpPr/>
          <p:nvPr/>
        </p:nvSpPr>
        <p:spPr>
          <a:xfrm>
            <a:off x="6841106" y="4672515"/>
            <a:ext cx="125928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152605" y="4823574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Correct</a:t>
            </a:r>
            <a:endParaRPr lang="en-IN" sz="1100" b="1" dirty="0" smtClean="0"/>
          </a:p>
        </p:txBody>
      </p:sp>
      <p:sp>
        <p:nvSpPr>
          <p:cNvPr id="189" name="Rounded Rectangle 188"/>
          <p:cNvSpPr/>
          <p:nvPr/>
        </p:nvSpPr>
        <p:spPr>
          <a:xfrm>
            <a:off x="6923792" y="5633262"/>
            <a:ext cx="1071896" cy="491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Review Order</a:t>
            </a:r>
            <a:endParaRPr lang="en-IN" sz="1200" b="1" dirty="0"/>
          </a:p>
        </p:txBody>
      </p:sp>
      <p:sp>
        <p:nvSpPr>
          <p:cNvPr id="190" name="Rounded Rectangle 189"/>
          <p:cNvSpPr/>
          <p:nvPr/>
        </p:nvSpPr>
        <p:spPr>
          <a:xfrm>
            <a:off x="6920849" y="6389346"/>
            <a:ext cx="1071896" cy="2993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Check Out</a:t>
            </a:r>
            <a:endParaRPr lang="en-IN" sz="1200" b="1" dirty="0"/>
          </a:p>
        </p:txBody>
      </p:sp>
      <p:sp>
        <p:nvSpPr>
          <p:cNvPr id="191" name="Rounded Rectangle 190"/>
          <p:cNvSpPr/>
          <p:nvPr/>
        </p:nvSpPr>
        <p:spPr>
          <a:xfrm>
            <a:off x="4931489" y="6348956"/>
            <a:ext cx="1071896" cy="3772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Track</a:t>
            </a:r>
          </a:p>
          <a:p>
            <a:pPr algn="ctr"/>
            <a:r>
              <a:rPr lang="en-US" sz="1200" b="1" dirty="0" smtClean="0"/>
              <a:t>Order</a:t>
            </a:r>
            <a:endParaRPr lang="en-IN" sz="1200" b="1" dirty="0"/>
          </a:p>
        </p:txBody>
      </p:sp>
      <p:sp>
        <p:nvSpPr>
          <p:cNvPr id="192" name="Oval 191"/>
          <p:cNvSpPr/>
          <p:nvPr/>
        </p:nvSpPr>
        <p:spPr>
          <a:xfrm>
            <a:off x="3923928" y="6392475"/>
            <a:ext cx="309317" cy="2953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93" name="Oval 192"/>
          <p:cNvSpPr/>
          <p:nvPr/>
        </p:nvSpPr>
        <p:spPr>
          <a:xfrm>
            <a:off x="4017221" y="6468145"/>
            <a:ext cx="121700" cy="147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194" name="Straight Arrow Connector 193"/>
          <p:cNvCxnSpPr>
            <a:stCxn id="191" idx="1"/>
            <a:endCxn id="192" idx="6"/>
          </p:cNvCxnSpPr>
          <p:nvPr/>
        </p:nvCxnSpPr>
        <p:spPr>
          <a:xfrm flipH="1">
            <a:off x="4233245" y="6537569"/>
            <a:ext cx="698244" cy="2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239378" y="6372036"/>
            <a:ext cx="54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End</a:t>
            </a:r>
            <a:endParaRPr lang="en-IN" b="1" dirty="0"/>
          </a:p>
        </p:txBody>
      </p:sp>
      <p:cxnSp>
        <p:nvCxnSpPr>
          <p:cNvPr id="198" name="Straight Arrow Connector 197"/>
          <p:cNvCxnSpPr>
            <a:stCxn id="190" idx="1"/>
            <a:endCxn id="191" idx="3"/>
          </p:cNvCxnSpPr>
          <p:nvPr/>
        </p:nvCxnSpPr>
        <p:spPr>
          <a:xfrm flipH="1" flipV="1">
            <a:off x="6003385" y="6537569"/>
            <a:ext cx="917464" cy="1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9" idx="2"/>
            <a:endCxn id="190" idx="0"/>
          </p:cNvCxnSpPr>
          <p:nvPr/>
        </p:nvCxnSpPr>
        <p:spPr>
          <a:xfrm flipH="1">
            <a:off x="7456797" y="6124996"/>
            <a:ext cx="2943" cy="26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Straight Arrow Connector 201"/>
          <p:cNvCxnSpPr>
            <a:stCxn id="187" idx="2"/>
            <a:endCxn id="189" idx="0"/>
          </p:cNvCxnSpPr>
          <p:nvPr/>
        </p:nvCxnSpPr>
        <p:spPr>
          <a:xfrm flipH="1">
            <a:off x="7459740" y="5176571"/>
            <a:ext cx="11009" cy="456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7" name="Straight Arrow Connector 206"/>
          <p:cNvCxnSpPr>
            <a:stCxn id="183" idx="3"/>
            <a:endCxn id="187" idx="1"/>
          </p:cNvCxnSpPr>
          <p:nvPr/>
        </p:nvCxnSpPr>
        <p:spPr>
          <a:xfrm>
            <a:off x="5859920" y="4924543"/>
            <a:ext cx="981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5323972" y="5296244"/>
            <a:ext cx="2134297" cy="276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2" name="Straight Arrow Connector 231"/>
          <p:cNvCxnSpPr>
            <a:endCxn id="183" idx="2"/>
          </p:cNvCxnSpPr>
          <p:nvPr/>
        </p:nvCxnSpPr>
        <p:spPr>
          <a:xfrm flipV="1">
            <a:off x="5323972" y="5133657"/>
            <a:ext cx="0" cy="190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Elbow Connector 236"/>
          <p:cNvCxnSpPr>
            <a:stCxn id="169" idx="2"/>
            <a:endCxn id="182" idx="1"/>
          </p:cNvCxnSpPr>
          <p:nvPr/>
        </p:nvCxnSpPr>
        <p:spPr>
          <a:xfrm rot="5400000">
            <a:off x="5246044" y="2856001"/>
            <a:ext cx="531541" cy="1879627"/>
          </a:xfrm>
          <a:prstGeom prst="bentConnector4">
            <a:avLst>
              <a:gd name="adj1" fmla="val 31136"/>
              <a:gd name="adj2" fmla="val 1121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84" idx="3"/>
            <a:endCxn id="366" idx="1"/>
          </p:cNvCxnSpPr>
          <p:nvPr/>
        </p:nvCxnSpPr>
        <p:spPr>
          <a:xfrm>
            <a:off x="7487470" y="4063633"/>
            <a:ext cx="524426" cy="2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>
            <a:stCxn id="182" idx="3"/>
            <a:endCxn id="184" idx="1"/>
          </p:cNvCxnSpPr>
          <p:nvPr/>
        </p:nvCxnSpPr>
        <p:spPr>
          <a:xfrm>
            <a:off x="5643896" y="4061585"/>
            <a:ext cx="584288" cy="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4" name="Elbow Connector 243"/>
          <p:cNvCxnSpPr>
            <a:stCxn id="184" idx="2"/>
            <a:endCxn id="183" idx="0"/>
          </p:cNvCxnSpPr>
          <p:nvPr/>
        </p:nvCxnSpPr>
        <p:spPr>
          <a:xfrm rot="5400000">
            <a:off x="5891016" y="3748618"/>
            <a:ext cx="399768" cy="1533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55" idx="3"/>
            <a:endCxn id="167" idx="2"/>
          </p:cNvCxnSpPr>
          <p:nvPr/>
        </p:nvCxnSpPr>
        <p:spPr>
          <a:xfrm flipV="1">
            <a:off x="2711674" y="3480058"/>
            <a:ext cx="1244146" cy="2147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208580" y="2683539"/>
            <a:ext cx="4348803" cy="6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260" name="Elbow Connector 259"/>
          <p:cNvCxnSpPr>
            <a:stCxn id="142" idx="2"/>
            <a:endCxn id="153" idx="1"/>
          </p:cNvCxnSpPr>
          <p:nvPr/>
        </p:nvCxnSpPr>
        <p:spPr>
          <a:xfrm rot="16200000" flipH="1">
            <a:off x="487329" y="3697246"/>
            <a:ext cx="1348688" cy="9562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endCxn id="264" idx="2"/>
          </p:cNvCxnSpPr>
          <p:nvPr/>
        </p:nvCxnSpPr>
        <p:spPr>
          <a:xfrm flipV="1">
            <a:off x="1547664" y="1289218"/>
            <a:ext cx="0" cy="328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4" name="Rounded Rectangle 263"/>
          <p:cNvSpPr/>
          <p:nvPr/>
        </p:nvSpPr>
        <p:spPr>
          <a:xfrm>
            <a:off x="1187624" y="732596"/>
            <a:ext cx="720080" cy="556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Invalid Login Details</a:t>
            </a:r>
            <a:endParaRPr lang="en-IN" sz="1100" b="1" dirty="0"/>
          </a:p>
        </p:txBody>
      </p:sp>
      <p:sp>
        <p:nvSpPr>
          <p:cNvPr id="265" name="Rounded Rectangle 264"/>
          <p:cNvSpPr/>
          <p:nvPr/>
        </p:nvSpPr>
        <p:spPr>
          <a:xfrm>
            <a:off x="2887182" y="882947"/>
            <a:ext cx="887458" cy="263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 Page</a:t>
            </a:r>
            <a:endParaRPr lang="en-IN" sz="1200" b="1" dirty="0"/>
          </a:p>
        </p:txBody>
      </p:sp>
      <p:cxnSp>
        <p:nvCxnSpPr>
          <p:cNvPr id="266" name="Straight Arrow Connector 265"/>
          <p:cNvCxnSpPr>
            <a:endCxn id="265" idx="0"/>
          </p:cNvCxnSpPr>
          <p:nvPr/>
        </p:nvCxnSpPr>
        <p:spPr>
          <a:xfrm>
            <a:off x="3330911" y="587591"/>
            <a:ext cx="0" cy="295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7" name="Diamond 266"/>
          <p:cNvSpPr/>
          <p:nvPr/>
        </p:nvSpPr>
        <p:spPr>
          <a:xfrm>
            <a:off x="2699792" y="1364670"/>
            <a:ext cx="125928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268" name="Straight Arrow Connector 267"/>
          <p:cNvCxnSpPr>
            <a:stCxn id="265" idx="2"/>
            <a:endCxn id="267" idx="0"/>
          </p:cNvCxnSpPr>
          <p:nvPr/>
        </p:nvCxnSpPr>
        <p:spPr>
          <a:xfrm flipH="1">
            <a:off x="3329435" y="1146697"/>
            <a:ext cx="1476" cy="217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9" name="Straight Arrow Connector 268"/>
          <p:cNvCxnSpPr>
            <a:stCxn id="267" idx="2"/>
            <a:endCxn id="273" idx="0"/>
          </p:cNvCxnSpPr>
          <p:nvPr/>
        </p:nvCxnSpPr>
        <p:spPr>
          <a:xfrm flipH="1">
            <a:off x="3323930" y="1868726"/>
            <a:ext cx="5505" cy="26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0" name="TextBox 269"/>
          <p:cNvSpPr txBox="1"/>
          <p:nvPr/>
        </p:nvSpPr>
        <p:spPr>
          <a:xfrm>
            <a:off x="2862211" y="1437839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Check UID &amp;</a:t>
            </a:r>
          </a:p>
          <a:p>
            <a:pPr algn="ctr"/>
            <a:r>
              <a:rPr lang="en-US" sz="1100" b="1" dirty="0" smtClean="0"/>
              <a:t> Pass</a:t>
            </a:r>
            <a:endParaRPr lang="en-IN" sz="1100" b="1" dirty="0" smtClean="0"/>
          </a:p>
        </p:txBody>
      </p:sp>
      <p:cxnSp>
        <p:nvCxnSpPr>
          <p:cNvPr id="271" name="Straight Arrow Connector 270"/>
          <p:cNvCxnSpPr>
            <a:stCxn id="264" idx="3"/>
            <a:endCxn id="265" idx="1"/>
          </p:cNvCxnSpPr>
          <p:nvPr/>
        </p:nvCxnSpPr>
        <p:spPr>
          <a:xfrm>
            <a:off x="1907704" y="1010907"/>
            <a:ext cx="979478" cy="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2" name="Straight Connector 271"/>
          <p:cNvCxnSpPr>
            <a:endCxn id="267" idx="1"/>
          </p:cNvCxnSpPr>
          <p:nvPr/>
        </p:nvCxnSpPr>
        <p:spPr>
          <a:xfrm>
            <a:off x="1547664" y="1616698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3" name="Rounded Rectangle 272"/>
          <p:cNvSpPr/>
          <p:nvPr/>
        </p:nvSpPr>
        <p:spPr>
          <a:xfrm>
            <a:off x="2787982" y="2132856"/>
            <a:ext cx="1071896" cy="371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Home Page</a:t>
            </a:r>
            <a:endParaRPr lang="en-IN" sz="1200" b="1" dirty="0"/>
          </a:p>
        </p:txBody>
      </p:sp>
      <p:cxnSp>
        <p:nvCxnSpPr>
          <p:cNvPr id="281" name="Straight Arrow Connector 280"/>
          <p:cNvCxnSpPr>
            <a:stCxn id="273" idx="2"/>
          </p:cNvCxnSpPr>
          <p:nvPr/>
        </p:nvCxnSpPr>
        <p:spPr>
          <a:xfrm>
            <a:off x="3323930" y="2504605"/>
            <a:ext cx="9817" cy="240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6" name="Elbow Connector 285"/>
          <p:cNvCxnSpPr>
            <a:stCxn id="273" idx="3"/>
            <a:endCxn id="171" idx="0"/>
          </p:cNvCxnSpPr>
          <p:nvPr/>
        </p:nvCxnSpPr>
        <p:spPr>
          <a:xfrm>
            <a:off x="3859878" y="2318731"/>
            <a:ext cx="4442946" cy="7610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131840" y="1855857"/>
            <a:ext cx="79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291" name="TextBox 290"/>
          <p:cNvSpPr txBox="1"/>
          <p:nvPr/>
        </p:nvSpPr>
        <p:spPr>
          <a:xfrm>
            <a:off x="1691680" y="1340768"/>
            <a:ext cx="79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292" name="TextBox 291"/>
          <p:cNvSpPr txBox="1"/>
          <p:nvPr/>
        </p:nvSpPr>
        <p:spPr>
          <a:xfrm>
            <a:off x="6948264" y="3001017"/>
            <a:ext cx="79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Item = 0</a:t>
            </a:r>
            <a:endParaRPr lang="en-IN" sz="1200" dirty="0"/>
          </a:p>
        </p:txBody>
      </p:sp>
      <p:sp>
        <p:nvSpPr>
          <p:cNvPr id="293" name="TextBox 292"/>
          <p:cNvSpPr txBox="1"/>
          <p:nvPr/>
        </p:nvSpPr>
        <p:spPr>
          <a:xfrm>
            <a:off x="4668482" y="3372046"/>
            <a:ext cx="79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Item &gt; 0</a:t>
            </a:r>
            <a:endParaRPr lang="en-IN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7228878" y="3800073"/>
            <a:ext cx="79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295" name="TextBox 294"/>
          <p:cNvSpPr txBox="1"/>
          <p:nvPr/>
        </p:nvSpPr>
        <p:spPr>
          <a:xfrm>
            <a:off x="7236296" y="5323942"/>
            <a:ext cx="79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501430" y="4302048"/>
            <a:ext cx="79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607692" y="5074239"/>
            <a:ext cx="79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8011896" y="3888464"/>
            <a:ext cx="922443" cy="355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</a:t>
            </a:r>
            <a:r>
              <a:rPr lang="en-US" sz="1200" b="1" dirty="0" smtClean="0"/>
              <a:t> Page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93541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58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2022-01-26T14:27:56Z</dcterms:created>
  <dcterms:modified xsi:type="dcterms:W3CDTF">2022-01-26T17:45:37Z</dcterms:modified>
</cp:coreProperties>
</file>