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6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1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2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5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0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2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50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9E921-668A-4928-BE2D-7EB5A37B3119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DDF4-B313-4F0B-8B40-23D664D7E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3566" y="993358"/>
            <a:ext cx="1590258" cy="749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-id: Integer</a:t>
            </a:r>
          </a:p>
          <a:p>
            <a:r>
              <a:rPr lang="en-US" sz="1000" dirty="0" smtClean="0"/>
              <a:t>-name: Char</a:t>
            </a:r>
          </a:p>
          <a:p>
            <a:r>
              <a:rPr lang="en-US" sz="1000" dirty="0" smtClean="0"/>
              <a:t>-category: char</a:t>
            </a:r>
          </a:p>
          <a:p>
            <a:r>
              <a:rPr lang="en-US" sz="1000" dirty="0" smtClean="0"/>
              <a:t>-price: integer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886" y="1157337"/>
            <a:ext cx="1739532" cy="4180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-id: Integer</a:t>
            </a:r>
          </a:p>
          <a:p>
            <a:r>
              <a:rPr lang="en-US" sz="1000" dirty="0" smtClean="0"/>
              <a:t>-name :Char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566" y="781309"/>
            <a:ext cx="1594037" cy="224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</a:t>
            </a:r>
            <a:endParaRPr lang="en-IN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602886" y="927355"/>
            <a:ext cx="1739532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Admin</a:t>
            </a:r>
            <a:endParaRPr lang="en-IN" sz="14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602886" y="1575427"/>
            <a:ext cx="1739532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+View Food()</a:t>
            </a:r>
          </a:p>
          <a:p>
            <a:r>
              <a:rPr lang="en-US" sz="1000" dirty="0" smtClean="0"/>
              <a:t>+Add Menu()</a:t>
            </a:r>
          </a:p>
          <a:p>
            <a:r>
              <a:rPr lang="en-US" sz="1000" dirty="0" smtClean="0"/>
              <a:t>+Add Food()</a:t>
            </a:r>
          </a:p>
          <a:p>
            <a:r>
              <a:rPr lang="en-US" sz="1000" dirty="0" smtClean="0"/>
              <a:t>+Delete Food()</a:t>
            </a:r>
          </a:p>
          <a:p>
            <a:r>
              <a:rPr lang="en-US" sz="1000" dirty="0" smtClean="0"/>
              <a:t>+Modify Menu()</a:t>
            </a:r>
          </a:p>
          <a:p>
            <a:r>
              <a:rPr lang="en-US" sz="1000" dirty="0" smtClean="0"/>
              <a:t>+Update Custome</a:t>
            </a:r>
            <a:r>
              <a:rPr lang="en-US" sz="1000" dirty="0" smtClean="0"/>
              <a:t>r</a:t>
            </a:r>
            <a:r>
              <a:rPr lang="en-US" sz="1000" dirty="0" smtClean="0"/>
              <a:t>()</a:t>
            </a:r>
            <a:endParaRPr lang="en-US" sz="1000" dirty="0" smtClean="0"/>
          </a:p>
          <a:p>
            <a:r>
              <a:rPr lang="en-US" sz="1000" dirty="0" smtClean="0"/>
              <a:t>+Update Delivery()</a:t>
            </a:r>
            <a:endParaRPr lang="en-US" sz="1000" dirty="0" smtClean="0"/>
          </a:p>
        </p:txBody>
      </p:sp>
      <p:cxnSp>
        <p:nvCxnSpPr>
          <p:cNvPr id="9" name="Straight Connector 8"/>
          <p:cNvCxnSpPr>
            <a:stCxn id="5" idx="3"/>
            <a:endCxn id="4" idx="1"/>
          </p:cNvCxnSpPr>
          <p:nvPr/>
        </p:nvCxnSpPr>
        <p:spPr>
          <a:xfrm>
            <a:off x="2342418" y="1366382"/>
            <a:ext cx="1291148" cy="1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23824" y="2204864"/>
            <a:ext cx="5670" cy="1444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310" y="3648912"/>
            <a:ext cx="21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4861" y="1103112"/>
            <a:ext cx="21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342418" y="1120161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7635" y="1811011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endParaRPr lang="en-IN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70958" y="1063769"/>
            <a:ext cx="78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70951" y="3938743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467544" y="4102062"/>
            <a:ext cx="1739532" cy="8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-id: Integer</a:t>
            </a:r>
          </a:p>
          <a:p>
            <a:r>
              <a:rPr lang="en-US" sz="1000" dirty="0" smtClean="0"/>
              <a:t>-name :</a:t>
            </a:r>
            <a:r>
              <a:rPr lang="en-US" sz="1000" dirty="0" smtClean="0"/>
              <a:t>Char</a:t>
            </a:r>
          </a:p>
          <a:p>
            <a:r>
              <a:rPr lang="en-US" sz="1000" dirty="0" smtClean="0"/>
              <a:t>-email :String</a:t>
            </a:r>
          </a:p>
          <a:p>
            <a:r>
              <a:rPr lang="en-US" sz="1000" dirty="0" smtClean="0"/>
              <a:t>-address :Char</a:t>
            </a:r>
          </a:p>
          <a:p>
            <a:r>
              <a:rPr lang="en-US" sz="1000" dirty="0" smtClean="0"/>
              <a:t>-phone no: integer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544" y="3872081"/>
            <a:ext cx="1739532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Delivery Person</a:t>
            </a:r>
            <a:endParaRPr lang="en-IN" sz="1400" b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6591" y="4941167"/>
            <a:ext cx="1739532" cy="504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</a:t>
            </a:r>
            <a:r>
              <a:rPr lang="en-US" sz="1000" dirty="0" smtClean="0"/>
              <a:t>Make Delivery()</a:t>
            </a:r>
          </a:p>
          <a:p>
            <a:r>
              <a:rPr lang="en-US" sz="1000" dirty="0" smtClean="0"/>
              <a:t>+Confirm Delivery()</a:t>
            </a:r>
          </a:p>
          <a:p>
            <a:r>
              <a:rPr lang="en-US" sz="1000" dirty="0" smtClean="0"/>
              <a:t>+Confirm Payment()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51579" y="3216854"/>
            <a:ext cx="1590258" cy="706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#Customer ID: char</a:t>
            </a:r>
          </a:p>
          <a:p>
            <a:r>
              <a:rPr lang="en-US" sz="1000" dirty="0" smtClean="0"/>
              <a:t>+Name: char</a:t>
            </a:r>
          </a:p>
          <a:p>
            <a:r>
              <a:rPr lang="en-US" sz="1000" dirty="0" smtClean="0"/>
              <a:t>-Card type: char</a:t>
            </a:r>
          </a:p>
          <a:p>
            <a:r>
              <a:rPr lang="en-US" sz="1000" dirty="0" smtClean="0"/>
              <a:t>-Card No: Integer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51579" y="3004805"/>
            <a:ext cx="1594037" cy="224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Payment</a:t>
            </a:r>
            <a:endParaRPr lang="en-IN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32552" y="3141184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4922352" y="3837675"/>
            <a:ext cx="1873671" cy="922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-id: Integer</a:t>
            </a:r>
          </a:p>
          <a:p>
            <a:r>
              <a:rPr lang="en-US" sz="1000" dirty="0" smtClean="0"/>
              <a:t>-name: Char</a:t>
            </a:r>
          </a:p>
          <a:p>
            <a:r>
              <a:rPr lang="en-US" sz="1000" dirty="0" smtClean="0"/>
              <a:t>-</a:t>
            </a:r>
            <a:r>
              <a:rPr lang="en-US" sz="1000" dirty="0"/>
              <a:t>a</a:t>
            </a:r>
            <a:r>
              <a:rPr lang="en-US" sz="1000" dirty="0" smtClean="0"/>
              <a:t>ddress: Char</a:t>
            </a:r>
          </a:p>
          <a:p>
            <a:r>
              <a:rPr lang="en-US" sz="1000" dirty="0" smtClean="0"/>
              <a:t>-phone no: integer</a:t>
            </a:r>
          </a:p>
          <a:p>
            <a:r>
              <a:rPr lang="en-US" sz="1000" dirty="0" smtClean="0"/>
              <a:t>-email: char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22352" y="3607692"/>
            <a:ext cx="1869851" cy="229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Customer</a:t>
            </a:r>
            <a:endParaRPr lang="en-IN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4917019" y="4759820"/>
            <a:ext cx="1869851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+Buy Food()</a:t>
            </a:r>
          </a:p>
          <a:p>
            <a:r>
              <a:rPr lang="en-US" sz="1000" dirty="0" smtClean="0"/>
              <a:t>+View Menu()</a:t>
            </a:r>
          </a:p>
          <a:p>
            <a:r>
              <a:rPr lang="en-US" sz="1000" dirty="0" smtClean="0"/>
              <a:t>+Make Payment()</a:t>
            </a:r>
          </a:p>
          <a:p>
            <a:r>
              <a:rPr lang="en-US" sz="1000" dirty="0" smtClean="0"/>
              <a:t>+Add to cart()</a:t>
            </a:r>
          </a:p>
          <a:p>
            <a:r>
              <a:rPr lang="en-US" sz="1000" dirty="0" smtClean="0"/>
              <a:t>+Delete from cart()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66873" y="3284984"/>
            <a:ext cx="21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IN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846122" y="4275394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676217" y="4759820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29" name="Rectangle 28"/>
          <p:cNvSpPr/>
          <p:nvPr/>
        </p:nvSpPr>
        <p:spPr>
          <a:xfrm>
            <a:off x="6912047" y="2161969"/>
            <a:ext cx="1590258" cy="966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-id: Integer</a:t>
            </a:r>
          </a:p>
          <a:p>
            <a:r>
              <a:rPr lang="en-US" sz="1000" dirty="0" smtClean="0"/>
              <a:t>#No. of Products Integer</a:t>
            </a:r>
          </a:p>
          <a:p>
            <a:r>
              <a:rPr lang="en-US" sz="1000" dirty="0" smtClean="0"/>
              <a:t>#Product 1: char</a:t>
            </a:r>
          </a:p>
          <a:p>
            <a:r>
              <a:rPr lang="en-US" sz="1000" dirty="0" smtClean="0"/>
              <a:t>#Product 2: char</a:t>
            </a:r>
          </a:p>
          <a:p>
            <a:r>
              <a:rPr lang="en-US" sz="1000" dirty="0" smtClean="0"/>
              <a:t>#Product n: char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12048" y="1949920"/>
            <a:ext cx="1590258" cy="224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Cart</a:t>
            </a:r>
            <a:endParaRPr lang="en-IN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912047" y="3128708"/>
            <a:ext cx="1590258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Total: float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1057" y="3351537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101061" y="3933056"/>
            <a:ext cx="538766" cy="28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Has</a:t>
            </a:r>
            <a:endParaRPr lang="en-IN" sz="24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322870" y="2204864"/>
            <a:ext cx="29009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850999" y="1340768"/>
            <a:ext cx="1890" cy="2274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0" idx="2"/>
          </p:cNvCxnSpPr>
          <p:nvPr/>
        </p:nvCxnSpPr>
        <p:spPr>
          <a:xfrm flipH="1" flipV="1">
            <a:off x="3346708" y="3923815"/>
            <a:ext cx="1889" cy="8360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44861" y="4752674"/>
            <a:ext cx="1572158" cy="71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28460" y="3387405"/>
            <a:ext cx="12329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1337310" y="3378752"/>
            <a:ext cx="1890" cy="497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7718074" y="3348959"/>
            <a:ext cx="1889" cy="8360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86870" y="4184964"/>
            <a:ext cx="933093" cy="71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1839" y="2693918"/>
            <a:ext cx="21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IN" sz="16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42418" y="2525988"/>
            <a:ext cx="10024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0"/>
          </p:cNvCxnSpPr>
          <p:nvPr/>
        </p:nvCxnSpPr>
        <p:spPr>
          <a:xfrm flipH="1" flipV="1">
            <a:off x="3344861" y="2525989"/>
            <a:ext cx="3737" cy="478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739232" y="4521615"/>
            <a:ext cx="78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Makes</a:t>
            </a:r>
            <a:endParaRPr lang="en-IN" sz="2400" b="1" dirty="0"/>
          </a:p>
        </p:txBody>
      </p:sp>
      <p:cxnSp>
        <p:nvCxnSpPr>
          <p:cNvPr id="70" name="Straight Connector 69"/>
          <p:cNvCxnSpPr>
            <a:stCxn id="4" idx="3"/>
          </p:cNvCxnSpPr>
          <p:nvPr/>
        </p:nvCxnSpPr>
        <p:spPr>
          <a:xfrm>
            <a:off x="5223824" y="1367989"/>
            <a:ext cx="635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10748" y="1119940"/>
            <a:ext cx="21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IN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002314" y="1971991"/>
            <a:ext cx="78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</a:t>
            </a:r>
            <a:endParaRPr lang="en-IN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442065" y="2248990"/>
            <a:ext cx="78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Manage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785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199</Words>
  <Application>Microsoft Office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2022-04-25T18:10:23Z</dcterms:created>
  <dcterms:modified xsi:type="dcterms:W3CDTF">2022-04-25T18:34:58Z</dcterms:modified>
</cp:coreProperties>
</file>