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41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52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62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00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81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40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22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13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5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08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9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8C88-A128-408E-AA95-705FD5BAC874}" type="datetimeFigureOut">
              <a:rPr lang="en-IN" smtClean="0"/>
              <a:t>29-01-2022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26EFB-258B-4E02-AF3B-4BE1C20FD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14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9555" y="1420001"/>
            <a:ext cx="857615" cy="2808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Product</a:t>
            </a:r>
            <a:endParaRPr lang="en-IN" sz="1300" dirty="0"/>
          </a:p>
        </p:txBody>
      </p:sp>
      <p:sp>
        <p:nvSpPr>
          <p:cNvPr id="6" name="Rectangle 5"/>
          <p:cNvSpPr/>
          <p:nvPr/>
        </p:nvSpPr>
        <p:spPr>
          <a:xfrm>
            <a:off x="6084168" y="924851"/>
            <a:ext cx="1336111" cy="3909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Product_Image</a:t>
            </a:r>
            <a:endParaRPr lang="en-US" sz="1300" dirty="0" smtClean="0"/>
          </a:p>
        </p:txBody>
      </p:sp>
      <p:sp>
        <p:nvSpPr>
          <p:cNvPr id="7" name="Flowchart: Decision 6"/>
          <p:cNvSpPr/>
          <p:nvPr/>
        </p:nvSpPr>
        <p:spPr>
          <a:xfrm>
            <a:off x="4289084" y="866680"/>
            <a:ext cx="928985" cy="553321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300" dirty="0"/>
          </a:p>
        </p:txBody>
      </p:sp>
      <p:sp>
        <p:nvSpPr>
          <p:cNvPr id="11" name="Oval 10"/>
          <p:cNvSpPr/>
          <p:nvPr/>
        </p:nvSpPr>
        <p:spPr>
          <a:xfrm>
            <a:off x="6183779" y="122937"/>
            <a:ext cx="1221477" cy="404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Image_ID</a:t>
            </a:r>
            <a:endParaRPr lang="en-IN" sz="1300" dirty="0"/>
          </a:p>
        </p:txBody>
      </p:sp>
      <p:sp>
        <p:nvSpPr>
          <p:cNvPr id="12" name="Oval 11"/>
          <p:cNvSpPr/>
          <p:nvPr/>
        </p:nvSpPr>
        <p:spPr>
          <a:xfrm>
            <a:off x="7695741" y="177093"/>
            <a:ext cx="1137606" cy="46768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Image_</a:t>
            </a:r>
          </a:p>
          <a:p>
            <a:pPr algn="ctr"/>
            <a:r>
              <a:rPr lang="en-US" sz="1300" dirty="0" smtClean="0"/>
              <a:t>Name</a:t>
            </a:r>
            <a:endParaRPr lang="en-IN" sz="1300" dirty="0"/>
          </a:p>
        </p:txBody>
      </p:sp>
      <p:sp>
        <p:nvSpPr>
          <p:cNvPr id="15" name="Oval 14"/>
          <p:cNvSpPr/>
          <p:nvPr/>
        </p:nvSpPr>
        <p:spPr>
          <a:xfrm>
            <a:off x="141702" y="921905"/>
            <a:ext cx="1187467" cy="498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Product</a:t>
            </a:r>
          </a:p>
          <a:p>
            <a:pPr algn="ctr"/>
            <a:r>
              <a:rPr lang="en-US" sz="1300" dirty="0" smtClean="0"/>
              <a:t>_Desc</a:t>
            </a:r>
            <a:endParaRPr lang="en-IN" sz="1300" dirty="0"/>
          </a:p>
        </p:txBody>
      </p:sp>
      <p:sp>
        <p:nvSpPr>
          <p:cNvPr id="16" name="Oval 15"/>
          <p:cNvSpPr/>
          <p:nvPr/>
        </p:nvSpPr>
        <p:spPr>
          <a:xfrm>
            <a:off x="1761768" y="338961"/>
            <a:ext cx="1154060" cy="4108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Product_Name</a:t>
            </a:r>
            <a:endParaRPr lang="en-US" sz="1300" dirty="0" smtClean="0"/>
          </a:p>
        </p:txBody>
      </p:sp>
      <p:sp>
        <p:nvSpPr>
          <p:cNvPr id="17" name="Oval 16"/>
          <p:cNvSpPr/>
          <p:nvPr/>
        </p:nvSpPr>
        <p:spPr>
          <a:xfrm>
            <a:off x="2460216" y="825205"/>
            <a:ext cx="1152466" cy="3643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Product_</a:t>
            </a:r>
            <a:r>
              <a:rPr lang="en-US" sz="1300" dirty="0" smtClean="0"/>
              <a:t>ID</a:t>
            </a:r>
            <a:endParaRPr lang="en-IN" sz="1300" dirty="0"/>
          </a:p>
        </p:txBody>
      </p:sp>
      <p:cxnSp>
        <p:nvCxnSpPr>
          <p:cNvPr id="20" name="Straight Connector 19"/>
          <p:cNvCxnSpPr>
            <a:stCxn id="11" idx="4"/>
          </p:cNvCxnSpPr>
          <p:nvPr/>
        </p:nvCxnSpPr>
        <p:spPr>
          <a:xfrm>
            <a:off x="6794518" y="527325"/>
            <a:ext cx="225755" cy="39752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</p:cNvCxnSpPr>
          <p:nvPr/>
        </p:nvCxnSpPr>
        <p:spPr>
          <a:xfrm flipH="1">
            <a:off x="7399679" y="576284"/>
            <a:ext cx="462661" cy="36217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6"/>
          </p:cNvCxnSpPr>
          <p:nvPr/>
        </p:nvCxnSpPr>
        <p:spPr>
          <a:xfrm>
            <a:off x="1329169" y="1170953"/>
            <a:ext cx="373430" cy="27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5" idx="0"/>
          </p:cNvCxnSpPr>
          <p:nvPr/>
        </p:nvCxnSpPr>
        <p:spPr>
          <a:xfrm flipH="1">
            <a:off x="2108363" y="749799"/>
            <a:ext cx="230435" cy="67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4"/>
          </p:cNvCxnSpPr>
          <p:nvPr/>
        </p:nvCxnSpPr>
        <p:spPr>
          <a:xfrm flipH="1">
            <a:off x="2537171" y="1189553"/>
            <a:ext cx="499278" cy="25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72"/>
          <p:cNvSpPr txBox="1"/>
          <p:nvPr/>
        </p:nvSpPr>
        <p:spPr>
          <a:xfrm>
            <a:off x="4209144" y="1008046"/>
            <a:ext cx="115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smtClean="0"/>
              <a:t>Has</a:t>
            </a:r>
            <a:endParaRPr lang="en-IN" sz="1300" b="1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96578" y="410934"/>
            <a:ext cx="1025882" cy="4142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Product_Price</a:t>
            </a:r>
            <a:endParaRPr lang="en-IN" sz="1300" dirty="0"/>
          </a:p>
        </p:txBody>
      </p:sp>
      <p:cxnSp>
        <p:nvCxnSpPr>
          <p:cNvPr id="33" name="Straight Connector 32"/>
          <p:cNvCxnSpPr>
            <a:stCxn id="32" idx="5"/>
          </p:cNvCxnSpPr>
          <p:nvPr/>
        </p:nvCxnSpPr>
        <p:spPr>
          <a:xfrm>
            <a:off x="1472223" y="764537"/>
            <a:ext cx="450567" cy="68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66508" y="3168034"/>
            <a:ext cx="1413354" cy="373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User_Payment</a:t>
            </a:r>
            <a:endParaRPr lang="en-IN" sz="1300" dirty="0"/>
          </a:p>
        </p:txBody>
      </p:sp>
      <p:sp>
        <p:nvSpPr>
          <p:cNvPr id="38" name="Oval 37"/>
          <p:cNvSpPr/>
          <p:nvPr/>
        </p:nvSpPr>
        <p:spPr>
          <a:xfrm>
            <a:off x="5117760" y="4054226"/>
            <a:ext cx="1700533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Card_Holder’s_Name</a:t>
            </a:r>
            <a:endParaRPr lang="en-IN" sz="1300" dirty="0"/>
          </a:p>
        </p:txBody>
      </p:sp>
      <p:sp>
        <p:nvSpPr>
          <p:cNvPr id="39" name="Oval 38"/>
          <p:cNvSpPr/>
          <p:nvPr/>
        </p:nvSpPr>
        <p:spPr>
          <a:xfrm>
            <a:off x="2609455" y="3868345"/>
            <a:ext cx="1090704" cy="429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Security_Code</a:t>
            </a:r>
            <a:endParaRPr lang="en-IN" sz="1300" dirty="0"/>
          </a:p>
        </p:txBody>
      </p:sp>
      <p:sp>
        <p:nvSpPr>
          <p:cNvPr id="40" name="Oval 39"/>
          <p:cNvSpPr/>
          <p:nvPr/>
        </p:nvSpPr>
        <p:spPr>
          <a:xfrm>
            <a:off x="2523753" y="2565309"/>
            <a:ext cx="1306663" cy="41120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Payment_Type</a:t>
            </a:r>
            <a:endParaRPr lang="en-IN" sz="1300" dirty="0"/>
          </a:p>
        </p:txBody>
      </p:sp>
      <p:cxnSp>
        <p:nvCxnSpPr>
          <p:cNvPr id="42" name="Straight Connector 41"/>
          <p:cNvCxnSpPr>
            <a:stCxn id="38" idx="1"/>
          </p:cNvCxnSpPr>
          <p:nvPr/>
        </p:nvCxnSpPr>
        <p:spPr>
          <a:xfrm flipH="1" flipV="1">
            <a:off x="4432618" y="3558757"/>
            <a:ext cx="934179" cy="5589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7"/>
            <a:endCxn id="36" idx="2"/>
          </p:cNvCxnSpPr>
          <p:nvPr/>
        </p:nvCxnSpPr>
        <p:spPr>
          <a:xfrm flipV="1">
            <a:off x="3540429" y="3541766"/>
            <a:ext cx="432756" cy="38940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4"/>
          </p:cNvCxnSpPr>
          <p:nvPr/>
        </p:nvCxnSpPr>
        <p:spPr>
          <a:xfrm>
            <a:off x="3177085" y="2976510"/>
            <a:ext cx="461975" cy="19152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896444" y="2406463"/>
            <a:ext cx="1072347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User_Id</a:t>
            </a:r>
            <a:endParaRPr lang="en-IN" sz="1300" dirty="0"/>
          </a:p>
        </p:txBody>
      </p:sp>
      <p:cxnSp>
        <p:nvCxnSpPr>
          <p:cNvPr id="46" name="Straight Connector 45"/>
          <p:cNvCxnSpPr>
            <a:stCxn id="45" idx="4"/>
            <a:endCxn id="36" idx="0"/>
          </p:cNvCxnSpPr>
          <p:nvPr/>
        </p:nvCxnSpPr>
        <p:spPr>
          <a:xfrm flipH="1">
            <a:off x="3973185" y="2839740"/>
            <a:ext cx="459433" cy="3282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700159" y="4132079"/>
            <a:ext cx="1192523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Payment_Id</a:t>
            </a:r>
            <a:endParaRPr lang="en-IN" sz="1300" dirty="0"/>
          </a:p>
        </p:txBody>
      </p:sp>
      <p:cxnSp>
        <p:nvCxnSpPr>
          <p:cNvPr id="48" name="Straight Connector 47"/>
          <p:cNvCxnSpPr>
            <a:stCxn id="47" idx="0"/>
          </p:cNvCxnSpPr>
          <p:nvPr/>
        </p:nvCxnSpPr>
        <p:spPr>
          <a:xfrm flipH="1" flipV="1">
            <a:off x="4202901" y="3541766"/>
            <a:ext cx="93520" cy="59031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49507" y="5404082"/>
            <a:ext cx="1208399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Users</a:t>
            </a:r>
            <a:endParaRPr lang="en-IN" sz="1300" dirty="0"/>
          </a:p>
        </p:txBody>
      </p:sp>
      <p:sp>
        <p:nvSpPr>
          <p:cNvPr id="50" name="Oval 49"/>
          <p:cNvSpPr/>
          <p:nvPr/>
        </p:nvSpPr>
        <p:spPr>
          <a:xfrm>
            <a:off x="4541694" y="6358623"/>
            <a:ext cx="1220106" cy="3960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Password</a:t>
            </a:r>
            <a:endParaRPr lang="en-IN" sz="1300" dirty="0"/>
          </a:p>
        </p:txBody>
      </p:sp>
      <p:sp>
        <p:nvSpPr>
          <p:cNvPr id="51" name="Oval 50"/>
          <p:cNvSpPr/>
          <p:nvPr/>
        </p:nvSpPr>
        <p:spPr>
          <a:xfrm>
            <a:off x="1886551" y="6238639"/>
            <a:ext cx="1268256" cy="40008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Use_ID</a:t>
            </a:r>
            <a:endParaRPr lang="en-IN" sz="1300" dirty="0"/>
          </a:p>
        </p:txBody>
      </p:sp>
      <p:sp>
        <p:nvSpPr>
          <p:cNvPr id="52" name="Oval 51"/>
          <p:cNvSpPr/>
          <p:nvPr/>
        </p:nvSpPr>
        <p:spPr>
          <a:xfrm>
            <a:off x="1260665" y="5750990"/>
            <a:ext cx="1406964" cy="40132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User_name </a:t>
            </a:r>
            <a:endParaRPr lang="en-IN" sz="1300" dirty="0"/>
          </a:p>
        </p:txBody>
      </p:sp>
      <p:sp>
        <p:nvSpPr>
          <p:cNvPr id="53" name="Oval 52"/>
          <p:cNvSpPr/>
          <p:nvPr/>
        </p:nvSpPr>
        <p:spPr>
          <a:xfrm>
            <a:off x="3203848" y="6438681"/>
            <a:ext cx="1221476" cy="3760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Email</a:t>
            </a:r>
            <a:endParaRPr lang="en-IN" sz="1300" dirty="0"/>
          </a:p>
        </p:txBody>
      </p:sp>
      <p:cxnSp>
        <p:nvCxnSpPr>
          <p:cNvPr id="54" name="Straight Connector 53"/>
          <p:cNvCxnSpPr>
            <a:stCxn id="50" idx="1"/>
          </p:cNvCxnSpPr>
          <p:nvPr/>
        </p:nvCxnSpPr>
        <p:spPr>
          <a:xfrm flipH="1" flipV="1">
            <a:off x="4137305" y="5836131"/>
            <a:ext cx="583069" cy="5804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7"/>
            <a:endCxn id="49" idx="2"/>
          </p:cNvCxnSpPr>
          <p:nvPr/>
        </p:nvCxnSpPr>
        <p:spPr>
          <a:xfrm flipV="1">
            <a:off x="2969075" y="5836130"/>
            <a:ext cx="684632" cy="4611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2" idx="6"/>
          </p:cNvCxnSpPr>
          <p:nvPr/>
        </p:nvCxnSpPr>
        <p:spPr>
          <a:xfrm flipH="1">
            <a:off x="2667629" y="5836130"/>
            <a:ext cx="368821" cy="1155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</p:cNvCxnSpPr>
          <p:nvPr/>
        </p:nvCxnSpPr>
        <p:spPr>
          <a:xfrm flipV="1">
            <a:off x="3814586" y="5836130"/>
            <a:ext cx="39068" cy="6025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655649" y="4752116"/>
            <a:ext cx="1221476" cy="3760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Address</a:t>
            </a:r>
            <a:endParaRPr lang="en-IN" sz="1300" dirty="0"/>
          </a:p>
        </p:txBody>
      </p:sp>
      <p:cxnSp>
        <p:nvCxnSpPr>
          <p:cNvPr id="59" name="Straight Connector 58"/>
          <p:cNvCxnSpPr>
            <a:stCxn id="58" idx="4"/>
          </p:cNvCxnSpPr>
          <p:nvPr/>
        </p:nvCxnSpPr>
        <p:spPr>
          <a:xfrm>
            <a:off x="3266387" y="5128191"/>
            <a:ext cx="121563" cy="275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1"/>
          </p:cNvCxnSpPr>
          <p:nvPr/>
        </p:nvCxnSpPr>
        <p:spPr>
          <a:xfrm flipV="1">
            <a:off x="5218069" y="1120337"/>
            <a:ext cx="866099" cy="230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951416" y="5836130"/>
            <a:ext cx="1232363" cy="3960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Confirm_Password</a:t>
            </a:r>
            <a:endParaRPr lang="en-IN" sz="1300" dirty="0"/>
          </a:p>
        </p:txBody>
      </p:sp>
      <p:cxnSp>
        <p:nvCxnSpPr>
          <p:cNvPr id="71" name="Straight Connector 70"/>
          <p:cNvCxnSpPr>
            <a:stCxn id="70" idx="2"/>
          </p:cNvCxnSpPr>
          <p:nvPr/>
        </p:nvCxnSpPr>
        <p:spPr>
          <a:xfrm flipH="1" flipV="1">
            <a:off x="4257906" y="5750990"/>
            <a:ext cx="693510" cy="2831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816741" y="924851"/>
            <a:ext cx="1221477" cy="404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Product_</a:t>
            </a:r>
          </a:p>
          <a:p>
            <a:pPr algn="ctr"/>
            <a:r>
              <a:rPr lang="en-US" sz="1300" dirty="0" smtClean="0"/>
              <a:t>Name</a:t>
            </a:r>
            <a:endParaRPr lang="en-IN" sz="1300" dirty="0"/>
          </a:p>
        </p:txBody>
      </p:sp>
      <p:cxnSp>
        <p:nvCxnSpPr>
          <p:cNvPr id="93" name="Straight Connector 92"/>
          <p:cNvCxnSpPr>
            <a:stCxn id="92" idx="2"/>
            <a:endCxn id="6" idx="3"/>
          </p:cNvCxnSpPr>
          <p:nvPr/>
        </p:nvCxnSpPr>
        <p:spPr>
          <a:xfrm flipH="1" flipV="1">
            <a:off x="7420279" y="1120337"/>
            <a:ext cx="396462" cy="670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7" idx="1"/>
            <a:endCxn id="5" idx="3"/>
          </p:cNvCxnSpPr>
          <p:nvPr/>
        </p:nvCxnSpPr>
        <p:spPr>
          <a:xfrm rot="10800000" flipV="1">
            <a:off x="2537170" y="1143341"/>
            <a:ext cx="1751914" cy="417064"/>
          </a:xfrm>
          <a:prstGeom prst="bentConnector3">
            <a:avLst>
              <a:gd name="adj1" fmla="val 25353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586502" y="3150794"/>
            <a:ext cx="1336111" cy="3909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User_Orders</a:t>
            </a:r>
            <a:endParaRPr lang="en-US" sz="1300" dirty="0" smtClean="0"/>
          </a:p>
        </p:txBody>
      </p:sp>
      <p:sp>
        <p:nvSpPr>
          <p:cNvPr id="133" name="Oval 132"/>
          <p:cNvSpPr/>
          <p:nvPr/>
        </p:nvSpPr>
        <p:spPr>
          <a:xfrm>
            <a:off x="5365025" y="2397839"/>
            <a:ext cx="1221477" cy="404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Order_On</a:t>
            </a:r>
            <a:endParaRPr lang="en-IN" sz="1300" dirty="0"/>
          </a:p>
        </p:txBody>
      </p:sp>
      <p:sp>
        <p:nvSpPr>
          <p:cNvPr id="134" name="Oval 133"/>
          <p:cNvSpPr/>
          <p:nvPr/>
        </p:nvSpPr>
        <p:spPr>
          <a:xfrm>
            <a:off x="6586502" y="2132352"/>
            <a:ext cx="1137606" cy="467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User_Id</a:t>
            </a:r>
            <a:endParaRPr lang="en-IN" sz="1300" dirty="0"/>
          </a:p>
        </p:txBody>
      </p:sp>
      <p:cxnSp>
        <p:nvCxnSpPr>
          <p:cNvPr id="135" name="Straight Connector 134"/>
          <p:cNvCxnSpPr>
            <a:stCxn id="133" idx="5"/>
          </p:cNvCxnSpPr>
          <p:nvPr/>
        </p:nvCxnSpPr>
        <p:spPr>
          <a:xfrm>
            <a:off x="6407621" y="2743006"/>
            <a:ext cx="499774" cy="40778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6" name="Straight Connector 135"/>
          <p:cNvCxnSpPr>
            <a:stCxn id="134" idx="4"/>
            <a:endCxn id="132" idx="0"/>
          </p:cNvCxnSpPr>
          <p:nvPr/>
        </p:nvCxnSpPr>
        <p:spPr>
          <a:xfrm>
            <a:off x="7155305" y="2600033"/>
            <a:ext cx="99253" cy="55076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7" name="Oval 136"/>
          <p:cNvSpPr/>
          <p:nvPr/>
        </p:nvSpPr>
        <p:spPr>
          <a:xfrm>
            <a:off x="7522912" y="2560095"/>
            <a:ext cx="1221477" cy="404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Order_Id</a:t>
            </a:r>
            <a:endParaRPr lang="en-IN" sz="1300" dirty="0"/>
          </a:p>
        </p:txBody>
      </p:sp>
      <p:cxnSp>
        <p:nvCxnSpPr>
          <p:cNvPr id="138" name="Straight Connector 137"/>
          <p:cNvCxnSpPr>
            <a:stCxn id="137" idx="3"/>
          </p:cNvCxnSpPr>
          <p:nvPr/>
        </p:nvCxnSpPr>
        <p:spPr>
          <a:xfrm flipH="1">
            <a:off x="7522912" y="2905262"/>
            <a:ext cx="178881" cy="24553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6" name="Rectangle 145"/>
          <p:cNvSpPr/>
          <p:nvPr/>
        </p:nvSpPr>
        <p:spPr>
          <a:xfrm>
            <a:off x="366489" y="2927158"/>
            <a:ext cx="1149396" cy="3909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Category</a:t>
            </a:r>
            <a:endParaRPr lang="en-US" sz="1300" dirty="0" smtClean="0"/>
          </a:p>
        </p:txBody>
      </p:sp>
      <p:sp>
        <p:nvSpPr>
          <p:cNvPr id="147" name="Oval 146"/>
          <p:cNvSpPr/>
          <p:nvPr/>
        </p:nvSpPr>
        <p:spPr>
          <a:xfrm>
            <a:off x="39188" y="3591958"/>
            <a:ext cx="1221477" cy="46226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Category_Name</a:t>
            </a:r>
            <a:endParaRPr lang="en-IN" sz="1300" dirty="0"/>
          </a:p>
        </p:txBody>
      </p:sp>
      <p:sp>
        <p:nvSpPr>
          <p:cNvPr id="148" name="Oval 147"/>
          <p:cNvSpPr/>
          <p:nvPr/>
        </p:nvSpPr>
        <p:spPr>
          <a:xfrm>
            <a:off x="1038389" y="3896509"/>
            <a:ext cx="1137606" cy="46768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smtClean="0"/>
              <a:t>Category_Id</a:t>
            </a:r>
            <a:endParaRPr lang="en-IN" sz="1300" dirty="0"/>
          </a:p>
        </p:txBody>
      </p:sp>
      <p:cxnSp>
        <p:nvCxnSpPr>
          <p:cNvPr id="149" name="Straight Connector 148"/>
          <p:cNvCxnSpPr>
            <a:stCxn id="147" idx="0"/>
            <a:endCxn id="146" idx="2"/>
          </p:cNvCxnSpPr>
          <p:nvPr/>
        </p:nvCxnSpPr>
        <p:spPr>
          <a:xfrm flipV="1">
            <a:off x="649927" y="3318130"/>
            <a:ext cx="291260" cy="273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8" idx="0"/>
          </p:cNvCxnSpPr>
          <p:nvPr/>
        </p:nvCxnSpPr>
        <p:spPr>
          <a:xfrm flipH="1" flipV="1">
            <a:off x="1274948" y="3346304"/>
            <a:ext cx="332244" cy="550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5" idx="2"/>
            <a:endCxn id="132" idx="3"/>
          </p:cNvCxnSpPr>
          <p:nvPr/>
        </p:nvCxnSpPr>
        <p:spPr>
          <a:xfrm rot="16200000" flipH="1">
            <a:off x="4192752" y="-383581"/>
            <a:ext cx="1645472" cy="5814250"/>
          </a:xfrm>
          <a:prstGeom prst="bentConnector4">
            <a:avLst>
              <a:gd name="adj1" fmla="val 19860"/>
              <a:gd name="adj2" fmla="val 1178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7531447" y="1723551"/>
            <a:ext cx="928985" cy="553321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300" dirty="0"/>
          </a:p>
        </p:txBody>
      </p:sp>
      <p:sp>
        <p:nvSpPr>
          <p:cNvPr id="168" name="TextBox 172"/>
          <p:cNvSpPr txBox="1"/>
          <p:nvPr/>
        </p:nvSpPr>
        <p:spPr>
          <a:xfrm>
            <a:off x="7422367" y="1835084"/>
            <a:ext cx="115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smtClean="0"/>
              <a:t>Has</a:t>
            </a:r>
            <a:endParaRPr lang="en-IN" sz="1300" b="1" dirty="0" smtClean="0">
              <a:solidFill>
                <a:schemeClr val="tx1"/>
              </a:solidFill>
            </a:endParaRPr>
          </a:p>
        </p:txBody>
      </p:sp>
      <p:cxnSp>
        <p:nvCxnSpPr>
          <p:cNvPr id="187" name="Straight Connector 186"/>
          <p:cNvCxnSpPr>
            <a:stCxn id="132" idx="1"/>
            <a:endCxn id="36" idx="3"/>
          </p:cNvCxnSpPr>
          <p:nvPr/>
        </p:nvCxnSpPr>
        <p:spPr>
          <a:xfrm flipH="1">
            <a:off x="4679862" y="3346280"/>
            <a:ext cx="1906640" cy="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8" name="Flowchart: Decision 187"/>
          <p:cNvSpPr/>
          <p:nvPr/>
        </p:nvSpPr>
        <p:spPr>
          <a:xfrm>
            <a:off x="5185136" y="3053157"/>
            <a:ext cx="928985" cy="553321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300" dirty="0"/>
          </a:p>
        </p:txBody>
      </p:sp>
      <p:sp>
        <p:nvSpPr>
          <p:cNvPr id="189" name="TextBox 172"/>
          <p:cNvSpPr txBox="1"/>
          <p:nvPr/>
        </p:nvSpPr>
        <p:spPr>
          <a:xfrm>
            <a:off x="5076056" y="3164690"/>
            <a:ext cx="115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smtClean="0"/>
              <a:t>Has</a:t>
            </a:r>
            <a:endParaRPr lang="en-IN" sz="1300" b="1" dirty="0" smtClean="0">
              <a:solidFill>
                <a:schemeClr val="tx1"/>
              </a:solidFill>
            </a:endParaRPr>
          </a:p>
        </p:txBody>
      </p:sp>
      <p:cxnSp>
        <p:nvCxnSpPr>
          <p:cNvPr id="215" name="Elbow Connector 214"/>
          <p:cNvCxnSpPr>
            <a:stCxn id="36" idx="1"/>
            <a:endCxn id="49" idx="1"/>
          </p:cNvCxnSpPr>
          <p:nvPr/>
        </p:nvCxnSpPr>
        <p:spPr>
          <a:xfrm rot="10800000" flipV="1">
            <a:off x="3049508" y="3354900"/>
            <a:ext cx="217001" cy="2265206"/>
          </a:xfrm>
          <a:prstGeom prst="bentConnector3">
            <a:avLst>
              <a:gd name="adj1" fmla="val 4432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32" idx="2"/>
          </p:cNvCxnSpPr>
          <p:nvPr/>
        </p:nvCxnSpPr>
        <p:spPr>
          <a:xfrm rot="5400000">
            <a:off x="4717062" y="3082610"/>
            <a:ext cx="2078340" cy="2996652"/>
          </a:xfrm>
          <a:prstGeom prst="bentConnector2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9" name="Flowchart: Decision 218"/>
          <p:cNvSpPr/>
          <p:nvPr/>
        </p:nvSpPr>
        <p:spPr>
          <a:xfrm>
            <a:off x="1811679" y="4279276"/>
            <a:ext cx="928985" cy="553321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300" dirty="0"/>
          </a:p>
        </p:txBody>
      </p:sp>
      <p:sp>
        <p:nvSpPr>
          <p:cNvPr id="220" name="TextBox 172"/>
          <p:cNvSpPr txBox="1"/>
          <p:nvPr/>
        </p:nvSpPr>
        <p:spPr>
          <a:xfrm>
            <a:off x="1702599" y="4390809"/>
            <a:ext cx="115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smtClean="0"/>
              <a:t>Has</a:t>
            </a:r>
            <a:endParaRPr lang="en-IN" sz="1300" b="1" dirty="0" smtClean="0">
              <a:solidFill>
                <a:schemeClr val="tx1"/>
              </a:solidFill>
            </a:endParaRPr>
          </a:p>
        </p:txBody>
      </p:sp>
      <p:sp>
        <p:nvSpPr>
          <p:cNvPr id="221" name="Flowchart: Decision 220"/>
          <p:cNvSpPr/>
          <p:nvPr/>
        </p:nvSpPr>
        <p:spPr>
          <a:xfrm>
            <a:off x="6784621" y="4574870"/>
            <a:ext cx="928985" cy="553321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300" dirty="0"/>
          </a:p>
        </p:txBody>
      </p:sp>
      <p:sp>
        <p:nvSpPr>
          <p:cNvPr id="222" name="TextBox 172"/>
          <p:cNvSpPr txBox="1"/>
          <p:nvPr/>
        </p:nvSpPr>
        <p:spPr>
          <a:xfrm>
            <a:off x="6675541" y="4686403"/>
            <a:ext cx="115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smtClean="0"/>
              <a:t>Has</a:t>
            </a:r>
            <a:endParaRPr lang="en-IN" sz="1300" b="1" dirty="0" smtClean="0">
              <a:solidFill>
                <a:schemeClr val="tx1"/>
              </a:solidFill>
            </a:endParaRPr>
          </a:p>
        </p:txBody>
      </p:sp>
      <p:cxnSp>
        <p:nvCxnSpPr>
          <p:cNvPr id="224" name="Elbow Connector 223"/>
          <p:cNvCxnSpPr>
            <a:stCxn id="5" idx="1"/>
            <a:endCxn id="146" idx="0"/>
          </p:cNvCxnSpPr>
          <p:nvPr/>
        </p:nvCxnSpPr>
        <p:spPr>
          <a:xfrm rot="10800000" flipV="1">
            <a:off x="941187" y="1560404"/>
            <a:ext cx="738368" cy="136675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Flowchart: Decision 224"/>
          <p:cNvSpPr/>
          <p:nvPr/>
        </p:nvSpPr>
        <p:spPr>
          <a:xfrm>
            <a:off x="475569" y="2093331"/>
            <a:ext cx="928985" cy="553321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300" dirty="0"/>
          </a:p>
        </p:txBody>
      </p:sp>
      <p:sp>
        <p:nvSpPr>
          <p:cNvPr id="226" name="TextBox 172"/>
          <p:cNvSpPr txBox="1"/>
          <p:nvPr/>
        </p:nvSpPr>
        <p:spPr>
          <a:xfrm>
            <a:off x="366489" y="2204864"/>
            <a:ext cx="115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smtClean="0"/>
              <a:t>Has</a:t>
            </a:r>
            <a:endParaRPr lang="en-IN" sz="13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5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2022-01-29T09:12:57Z</dcterms:created>
  <dcterms:modified xsi:type="dcterms:W3CDTF">2022-01-29T10:04:30Z</dcterms:modified>
</cp:coreProperties>
</file>