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18D0-95DF-4683-9B1E-9EC8D798234C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7ACE-F4E9-4235-8EFB-77E0CD07A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5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3135072" y="495561"/>
            <a:ext cx="2928470" cy="5622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 Order System</a:t>
            </a:r>
          </a:p>
          <a:p>
            <a:pPr algn="ctr"/>
            <a:r>
              <a:rPr lang="en-US" sz="1600" dirty="0" smtClean="0"/>
              <a:t>Login Page</a:t>
            </a:r>
            <a:endParaRPr lang="en-IN" sz="1600" dirty="0"/>
          </a:p>
        </p:txBody>
      </p:sp>
      <p:sp>
        <p:nvSpPr>
          <p:cNvPr id="93" name="Rounded Rectangle 92"/>
          <p:cNvSpPr/>
          <p:nvPr/>
        </p:nvSpPr>
        <p:spPr>
          <a:xfrm>
            <a:off x="2216363" y="1622763"/>
            <a:ext cx="1056263" cy="5594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Restaurant</a:t>
            </a:r>
            <a:r>
              <a:rPr lang="en-US" sz="1200" b="1" dirty="0" smtClean="0"/>
              <a:t>/Hotel Dashboard</a:t>
            </a:r>
            <a:endParaRPr lang="en-IN" sz="1200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6425705" y="1683692"/>
            <a:ext cx="1071043" cy="4985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Admin </a:t>
            </a:r>
            <a:r>
              <a:rPr lang="en-US" sz="1400" b="1" dirty="0" smtClean="0"/>
              <a:t>Dashboard</a:t>
            </a:r>
            <a:endParaRPr lang="en-IN" sz="14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1189258" y="2403773"/>
            <a:ext cx="810591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Item</a:t>
            </a:r>
            <a:endParaRPr lang="en-IN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1225651" y="3123853"/>
            <a:ext cx="992123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IN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3060509" y="3339877"/>
            <a:ext cx="115145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management</a:t>
            </a:r>
            <a:endParaRPr lang="en-IN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3060507" y="2619797"/>
            <a:ext cx="1028063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Process</a:t>
            </a:r>
            <a:endParaRPr lang="en-IN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5323339" y="3915941"/>
            <a:ext cx="810591" cy="5232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Customer Details</a:t>
            </a:r>
            <a:endParaRPr lang="en-IN" sz="1100" dirty="0"/>
          </a:p>
        </p:txBody>
      </p:sp>
      <p:sp>
        <p:nvSpPr>
          <p:cNvPr id="100" name="Rounded Rectangle 99"/>
          <p:cNvSpPr/>
          <p:nvPr/>
        </p:nvSpPr>
        <p:spPr>
          <a:xfrm>
            <a:off x="5347006" y="4833156"/>
            <a:ext cx="810591" cy="4680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Customer Accounts</a:t>
            </a:r>
            <a:endParaRPr lang="en-IN" sz="11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09081" y="1323653"/>
            <a:ext cx="6152146" cy="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22" idx="0"/>
          </p:cNvCxnSpPr>
          <p:nvPr/>
        </p:nvCxnSpPr>
        <p:spPr>
          <a:xfrm>
            <a:off x="809081" y="1323655"/>
            <a:ext cx="0" cy="360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3" idx="0"/>
          </p:cNvCxnSpPr>
          <p:nvPr/>
        </p:nvCxnSpPr>
        <p:spPr>
          <a:xfrm>
            <a:off x="2744495" y="1323653"/>
            <a:ext cx="0" cy="299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4" idx="0"/>
          </p:cNvCxnSpPr>
          <p:nvPr/>
        </p:nvCxnSpPr>
        <p:spPr>
          <a:xfrm>
            <a:off x="6961226" y="1323653"/>
            <a:ext cx="1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1" idx="2"/>
          </p:cNvCxnSpPr>
          <p:nvPr/>
        </p:nvCxnSpPr>
        <p:spPr>
          <a:xfrm>
            <a:off x="4599307" y="1057778"/>
            <a:ext cx="0" cy="22987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22" idx="2"/>
          </p:cNvCxnSpPr>
          <p:nvPr/>
        </p:nvCxnSpPr>
        <p:spPr>
          <a:xfrm flipH="1" flipV="1">
            <a:off x="809081" y="2104663"/>
            <a:ext cx="32417" cy="26393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6" idx="1"/>
          </p:cNvCxnSpPr>
          <p:nvPr/>
        </p:nvCxnSpPr>
        <p:spPr>
          <a:xfrm>
            <a:off x="817951" y="3303873"/>
            <a:ext cx="407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95" idx="1"/>
          </p:cNvCxnSpPr>
          <p:nvPr/>
        </p:nvCxnSpPr>
        <p:spPr>
          <a:xfrm>
            <a:off x="817951" y="2583793"/>
            <a:ext cx="371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97" idx="1"/>
          </p:cNvCxnSpPr>
          <p:nvPr/>
        </p:nvCxnSpPr>
        <p:spPr>
          <a:xfrm>
            <a:off x="2759991" y="3519897"/>
            <a:ext cx="300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3" idx="2"/>
          </p:cNvCxnSpPr>
          <p:nvPr/>
        </p:nvCxnSpPr>
        <p:spPr>
          <a:xfrm>
            <a:off x="2744495" y="2182209"/>
            <a:ext cx="15496" cy="20769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98" idx="1"/>
          </p:cNvCxnSpPr>
          <p:nvPr/>
        </p:nvCxnSpPr>
        <p:spPr>
          <a:xfrm>
            <a:off x="2752243" y="2799817"/>
            <a:ext cx="308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027508" y="3121083"/>
            <a:ext cx="1" cy="194609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99" idx="1"/>
          </p:cNvCxnSpPr>
          <p:nvPr/>
        </p:nvCxnSpPr>
        <p:spPr>
          <a:xfrm>
            <a:off x="5027509" y="4167969"/>
            <a:ext cx="295830" cy="9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0" idx="1"/>
          </p:cNvCxnSpPr>
          <p:nvPr/>
        </p:nvCxnSpPr>
        <p:spPr>
          <a:xfrm>
            <a:off x="5027509" y="5067182"/>
            <a:ext cx="3194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204834" y="3843933"/>
            <a:ext cx="101293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Cart</a:t>
            </a:r>
            <a:endParaRPr lang="en-IN" sz="1400" dirty="0"/>
          </a:p>
        </p:txBody>
      </p:sp>
      <p:sp>
        <p:nvSpPr>
          <p:cNvPr id="119" name="Rounded Rectangle 118"/>
          <p:cNvSpPr/>
          <p:nvPr/>
        </p:nvSpPr>
        <p:spPr>
          <a:xfrm>
            <a:off x="1204835" y="4564013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</a:t>
            </a:r>
            <a:endParaRPr lang="en-IN" sz="1400" dirty="0"/>
          </a:p>
        </p:txBody>
      </p:sp>
      <p:cxnSp>
        <p:nvCxnSpPr>
          <p:cNvPr id="120" name="Straight Arrow Connector 119"/>
          <p:cNvCxnSpPr>
            <a:endCxn id="118" idx="1"/>
          </p:cNvCxnSpPr>
          <p:nvPr/>
        </p:nvCxnSpPr>
        <p:spPr>
          <a:xfrm flipV="1">
            <a:off x="826821" y="4023953"/>
            <a:ext cx="378013" cy="5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9" idx="1"/>
          </p:cNvCxnSpPr>
          <p:nvPr/>
        </p:nvCxnSpPr>
        <p:spPr>
          <a:xfrm>
            <a:off x="841498" y="4744033"/>
            <a:ext cx="36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33017" y="1683693"/>
            <a:ext cx="1152128" cy="4209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Home Page</a:t>
            </a:r>
            <a:endParaRPr lang="en-IN" sz="140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3100692" y="4079151"/>
            <a:ext cx="111126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or Decline</a:t>
            </a:r>
            <a:endParaRPr lang="en-IN" sz="1200" dirty="0"/>
          </a:p>
        </p:txBody>
      </p:sp>
      <p:cxnSp>
        <p:nvCxnSpPr>
          <p:cNvPr id="130" name="Straight Arrow Connector 129"/>
          <p:cNvCxnSpPr>
            <a:endCxn id="128" idx="1"/>
          </p:cNvCxnSpPr>
          <p:nvPr/>
        </p:nvCxnSpPr>
        <p:spPr>
          <a:xfrm>
            <a:off x="2759991" y="4259171"/>
            <a:ext cx="340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4716016" y="2667929"/>
            <a:ext cx="1275518" cy="4985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Manage Application</a:t>
            </a:r>
            <a:endParaRPr lang="en-IN" sz="1400" b="1" dirty="0"/>
          </a:p>
        </p:txBody>
      </p:sp>
      <p:sp>
        <p:nvSpPr>
          <p:cNvPr id="185" name="Rounded Rectangle 184"/>
          <p:cNvSpPr/>
          <p:nvPr/>
        </p:nvSpPr>
        <p:spPr>
          <a:xfrm>
            <a:off x="6156176" y="2663155"/>
            <a:ext cx="1071043" cy="6767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Manage Restaurant/Hotel</a:t>
            </a:r>
            <a:endParaRPr lang="en-IN" sz="1400" b="1" dirty="0"/>
          </a:p>
        </p:txBody>
      </p:sp>
      <p:sp>
        <p:nvSpPr>
          <p:cNvPr id="186" name="Rounded Rectangle 185"/>
          <p:cNvSpPr/>
          <p:nvPr/>
        </p:nvSpPr>
        <p:spPr>
          <a:xfrm>
            <a:off x="7524328" y="2655801"/>
            <a:ext cx="1071043" cy="4985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Orders</a:t>
            </a:r>
            <a:endParaRPr lang="en-IN" sz="1400" b="1" dirty="0"/>
          </a:p>
        </p:txBody>
      </p:sp>
      <p:sp>
        <p:nvSpPr>
          <p:cNvPr id="187" name="Rounded Rectangle 186"/>
          <p:cNvSpPr/>
          <p:nvPr/>
        </p:nvSpPr>
        <p:spPr>
          <a:xfrm>
            <a:off x="6690070" y="3917715"/>
            <a:ext cx="1004344" cy="5214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Restaurant/ Hotels</a:t>
            </a:r>
            <a:endParaRPr lang="en-IN" sz="1100" dirty="0"/>
          </a:p>
        </p:txBody>
      </p:sp>
      <p:sp>
        <p:nvSpPr>
          <p:cNvPr id="188" name="Rounded Rectangle 187"/>
          <p:cNvSpPr/>
          <p:nvPr/>
        </p:nvSpPr>
        <p:spPr>
          <a:xfrm>
            <a:off x="6690070" y="4690914"/>
            <a:ext cx="810591" cy="6102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</a:t>
            </a:r>
          </a:p>
          <a:p>
            <a:pPr algn="ctr"/>
            <a:r>
              <a:rPr lang="en-US" sz="1100" dirty="0" smtClean="0"/>
              <a:t>Update/</a:t>
            </a:r>
          </a:p>
          <a:p>
            <a:pPr algn="ctr"/>
            <a:r>
              <a:rPr lang="en-US" sz="1100" dirty="0" smtClean="0"/>
              <a:t>Delete EMP</a:t>
            </a:r>
            <a:endParaRPr lang="en-IN" sz="1100" dirty="0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6394239" y="3339877"/>
            <a:ext cx="1" cy="16561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7" idx="1"/>
          </p:cNvCxnSpPr>
          <p:nvPr/>
        </p:nvCxnSpPr>
        <p:spPr>
          <a:xfrm>
            <a:off x="6394239" y="4167969"/>
            <a:ext cx="295831" cy="1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8" idx="1"/>
          </p:cNvCxnSpPr>
          <p:nvPr/>
        </p:nvCxnSpPr>
        <p:spPr>
          <a:xfrm flipV="1">
            <a:off x="6394239" y="4996061"/>
            <a:ext cx="295831" cy="26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8180199" y="3917715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Orders</a:t>
            </a:r>
            <a:endParaRPr lang="en-IN" sz="1100" dirty="0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7884368" y="3161672"/>
            <a:ext cx="0" cy="9360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203" idx="1"/>
          </p:cNvCxnSpPr>
          <p:nvPr/>
        </p:nvCxnSpPr>
        <p:spPr>
          <a:xfrm>
            <a:off x="7884368" y="4097735"/>
            <a:ext cx="295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355398" y="2384710"/>
            <a:ext cx="2704451" cy="1906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183" idx="0"/>
          </p:cNvCxnSpPr>
          <p:nvPr/>
        </p:nvCxnSpPr>
        <p:spPr>
          <a:xfrm flipH="1">
            <a:off x="5353775" y="2403773"/>
            <a:ext cx="1623" cy="26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endCxn id="185" idx="0"/>
          </p:cNvCxnSpPr>
          <p:nvPr/>
        </p:nvCxnSpPr>
        <p:spPr>
          <a:xfrm>
            <a:off x="6690070" y="2434238"/>
            <a:ext cx="1628" cy="228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186" idx="0"/>
          </p:cNvCxnSpPr>
          <p:nvPr/>
        </p:nvCxnSpPr>
        <p:spPr>
          <a:xfrm>
            <a:off x="8059849" y="2403773"/>
            <a:ext cx="1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94" idx="2"/>
          </p:cNvCxnSpPr>
          <p:nvPr/>
        </p:nvCxnSpPr>
        <p:spPr>
          <a:xfrm>
            <a:off x="6961227" y="2182209"/>
            <a:ext cx="1628" cy="23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2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2022-01-28T07:00:33Z</dcterms:created>
  <dcterms:modified xsi:type="dcterms:W3CDTF">2022-01-28T09:23:50Z</dcterms:modified>
</cp:coreProperties>
</file>