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F083-CFD7-47E5-9E83-D3D631A4BF92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165-C44F-444F-9745-CF02D48E0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26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F083-CFD7-47E5-9E83-D3D631A4BF92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165-C44F-444F-9745-CF02D48E0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43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F083-CFD7-47E5-9E83-D3D631A4BF92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165-C44F-444F-9745-CF02D48E0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64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F083-CFD7-47E5-9E83-D3D631A4BF92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165-C44F-444F-9745-CF02D48E0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28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F083-CFD7-47E5-9E83-D3D631A4BF92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165-C44F-444F-9745-CF02D48E0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23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F083-CFD7-47E5-9E83-D3D631A4BF92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165-C44F-444F-9745-CF02D48E0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99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F083-CFD7-47E5-9E83-D3D631A4BF92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165-C44F-444F-9745-CF02D48E0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50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F083-CFD7-47E5-9E83-D3D631A4BF92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165-C44F-444F-9745-CF02D48E0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02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F083-CFD7-47E5-9E83-D3D631A4BF92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165-C44F-444F-9745-CF02D48E0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26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F083-CFD7-47E5-9E83-D3D631A4BF92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165-C44F-444F-9745-CF02D48E0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5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F083-CFD7-47E5-9E83-D3D631A4BF92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165-C44F-444F-9745-CF02D48E0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40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AF083-CFD7-47E5-9E83-D3D631A4BF92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E3165-C44F-444F-9745-CF02D48E0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4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16235" y="557972"/>
            <a:ext cx="4383047" cy="6183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223627" y="3061360"/>
            <a:ext cx="1" cy="312663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63436" y="3139127"/>
            <a:ext cx="520384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34507" y="3340873"/>
            <a:ext cx="189121" cy="16013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23627" y="3340873"/>
            <a:ext cx="184923" cy="16013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076388" y="2151708"/>
            <a:ext cx="1" cy="312663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816196" y="2229475"/>
            <a:ext cx="520384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887268" y="2431220"/>
            <a:ext cx="189121" cy="16013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076387" y="2431220"/>
            <a:ext cx="184923" cy="16013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Flowchart: Terminator 18"/>
          <p:cNvSpPr/>
          <p:nvPr/>
        </p:nvSpPr>
        <p:spPr>
          <a:xfrm>
            <a:off x="3400538" y="1344447"/>
            <a:ext cx="1331530" cy="284353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Login</a:t>
            </a:r>
            <a:endParaRPr lang="en-IN" sz="1600" dirty="0"/>
          </a:p>
        </p:txBody>
      </p:sp>
      <p:sp>
        <p:nvSpPr>
          <p:cNvPr id="21" name="Flowchart: Terminator 20"/>
          <p:cNvSpPr/>
          <p:nvPr/>
        </p:nvSpPr>
        <p:spPr>
          <a:xfrm>
            <a:off x="3388275" y="1916832"/>
            <a:ext cx="1512168" cy="353350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Item</a:t>
            </a:r>
            <a:endParaRPr lang="en-IN" sz="1400" dirty="0"/>
          </a:p>
        </p:txBody>
      </p:sp>
      <p:sp>
        <p:nvSpPr>
          <p:cNvPr id="22" name="Flowchart: Terminator 21"/>
          <p:cNvSpPr/>
          <p:nvPr/>
        </p:nvSpPr>
        <p:spPr>
          <a:xfrm>
            <a:off x="3382921" y="2498607"/>
            <a:ext cx="1322118" cy="347639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 Item</a:t>
            </a:r>
            <a:endParaRPr lang="en-IN" sz="1400" dirty="0"/>
          </a:p>
        </p:txBody>
      </p:sp>
      <p:sp>
        <p:nvSpPr>
          <p:cNvPr id="23" name="Flowchart: Terminator 22"/>
          <p:cNvSpPr/>
          <p:nvPr/>
        </p:nvSpPr>
        <p:spPr>
          <a:xfrm>
            <a:off x="3409491" y="3035963"/>
            <a:ext cx="1490952" cy="344343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Remove Item</a:t>
            </a:r>
            <a:endParaRPr lang="en-IN" sz="1400" dirty="0"/>
          </a:p>
        </p:txBody>
      </p:sp>
      <p:sp>
        <p:nvSpPr>
          <p:cNvPr id="24" name="Flowchart: Terminator 23"/>
          <p:cNvSpPr/>
          <p:nvPr/>
        </p:nvSpPr>
        <p:spPr>
          <a:xfrm>
            <a:off x="3409491" y="3638334"/>
            <a:ext cx="1477646" cy="366132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Review Order</a:t>
            </a:r>
            <a:endParaRPr lang="en-IN" sz="1400" dirty="0"/>
          </a:p>
        </p:txBody>
      </p:sp>
      <p:sp>
        <p:nvSpPr>
          <p:cNvPr id="25" name="Flowchart: Terminator 24"/>
          <p:cNvSpPr/>
          <p:nvPr/>
        </p:nvSpPr>
        <p:spPr>
          <a:xfrm>
            <a:off x="3388275" y="793539"/>
            <a:ext cx="1512168" cy="331205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Registration</a:t>
            </a:r>
            <a:endParaRPr lang="en-IN" sz="1400" dirty="0"/>
          </a:p>
        </p:txBody>
      </p:sp>
      <p:sp>
        <p:nvSpPr>
          <p:cNvPr id="26" name="Flowchart: Terminator 25"/>
          <p:cNvSpPr/>
          <p:nvPr/>
        </p:nvSpPr>
        <p:spPr>
          <a:xfrm>
            <a:off x="3388275" y="4286406"/>
            <a:ext cx="1353006" cy="360040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Pay For Order</a:t>
            </a:r>
            <a:endParaRPr lang="en-IN" sz="1400" dirty="0"/>
          </a:p>
        </p:txBody>
      </p:sp>
      <p:sp>
        <p:nvSpPr>
          <p:cNvPr id="27" name="Flowchart: Terminator 26"/>
          <p:cNvSpPr/>
          <p:nvPr/>
        </p:nvSpPr>
        <p:spPr>
          <a:xfrm>
            <a:off x="3388274" y="4934478"/>
            <a:ext cx="1482336" cy="39702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Receive For Order</a:t>
            </a:r>
            <a:endParaRPr lang="en-IN" sz="1600" dirty="0"/>
          </a:p>
        </p:txBody>
      </p:sp>
      <p:sp>
        <p:nvSpPr>
          <p:cNvPr id="28" name="Flowchart: Terminator 27"/>
          <p:cNvSpPr/>
          <p:nvPr/>
        </p:nvSpPr>
        <p:spPr>
          <a:xfrm>
            <a:off x="3388274" y="5623765"/>
            <a:ext cx="1482336" cy="390833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Receive Confirmation</a:t>
            </a:r>
            <a:endParaRPr lang="en-IN" sz="1600" dirty="0"/>
          </a:p>
        </p:txBody>
      </p:sp>
      <p:cxnSp>
        <p:nvCxnSpPr>
          <p:cNvPr id="29" name="Straight Connector 28"/>
          <p:cNvCxnSpPr>
            <a:endCxn id="19" idx="1"/>
          </p:cNvCxnSpPr>
          <p:nvPr/>
        </p:nvCxnSpPr>
        <p:spPr>
          <a:xfrm flipV="1">
            <a:off x="1575234" y="1486624"/>
            <a:ext cx="1825304" cy="1826239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endCxn id="21" idx="1"/>
          </p:cNvCxnSpPr>
          <p:nvPr/>
        </p:nvCxnSpPr>
        <p:spPr>
          <a:xfrm flipV="1">
            <a:off x="1575234" y="2093507"/>
            <a:ext cx="1813041" cy="121935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Connector 30"/>
          <p:cNvCxnSpPr>
            <a:endCxn id="22" idx="1"/>
          </p:cNvCxnSpPr>
          <p:nvPr/>
        </p:nvCxnSpPr>
        <p:spPr>
          <a:xfrm flipV="1">
            <a:off x="1575234" y="2672427"/>
            <a:ext cx="1807687" cy="64043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Connector 31"/>
          <p:cNvCxnSpPr>
            <a:endCxn id="23" idx="1"/>
          </p:cNvCxnSpPr>
          <p:nvPr/>
        </p:nvCxnSpPr>
        <p:spPr>
          <a:xfrm flipV="1">
            <a:off x="1575234" y="3208135"/>
            <a:ext cx="1834257" cy="10472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Connector 34"/>
          <p:cNvCxnSpPr>
            <a:endCxn id="28" idx="1"/>
          </p:cNvCxnSpPr>
          <p:nvPr/>
        </p:nvCxnSpPr>
        <p:spPr>
          <a:xfrm>
            <a:off x="1575234" y="3312863"/>
            <a:ext cx="1813040" cy="2506319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endCxn id="42" idx="1"/>
          </p:cNvCxnSpPr>
          <p:nvPr/>
        </p:nvCxnSpPr>
        <p:spPr>
          <a:xfrm flipH="1" flipV="1">
            <a:off x="4715747" y="1484088"/>
            <a:ext cx="3000602" cy="88172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Connector 36"/>
          <p:cNvCxnSpPr>
            <a:endCxn id="50" idx="3"/>
          </p:cNvCxnSpPr>
          <p:nvPr/>
        </p:nvCxnSpPr>
        <p:spPr>
          <a:xfrm flipH="1">
            <a:off x="6429063" y="2365814"/>
            <a:ext cx="1287286" cy="27566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Connector 37"/>
          <p:cNvCxnSpPr>
            <a:endCxn id="51" idx="3"/>
          </p:cNvCxnSpPr>
          <p:nvPr/>
        </p:nvCxnSpPr>
        <p:spPr>
          <a:xfrm flipH="1">
            <a:off x="6429063" y="2365814"/>
            <a:ext cx="1287286" cy="86467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endCxn id="27" idx="3"/>
          </p:cNvCxnSpPr>
          <p:nvPr/>
        </p:nvCxnSpPr>
        <p:spPr>
          <a:xfrm flipH="1">
            <a:off x="4870610" y="2365814"/>
            <a:ext cx="2845739" cy="276717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>
            <a:endCxn id="28" idx="3"/>
          </p:cNvCxnSpPr>
          <p:nvPr/>
        </p:nvCxnSpPr>
        <p:spPr>
          <a:xfrm flipH="1">
            <a:off x="4870610" y="2365814"/>
            <a:ext cx="2845739" cy="345336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 rot="20645437">
            <a:off x="5035393" y="111508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&lt;&lt;Include&gt;&gt;</a:t>
            </a:r>
            <a:endParaRPr lang="en-IN" sz="1200" b="1" dirty="0"/>
          </a:p>
        </p:txBody>
      </p:sp>
      <p:sp>
        <p:nvSpPr>
          <p:cNvPr id="42" name="TextBox 41"/>
          <p:cNvSpPr txBox="1"/>
          <p:nvPr/>
        </p:nvSpPr>
        <p:spPr>
          <a:xfrm rot="20737471">
            <a:off x="4703076" y="1198949"/>
            <a:ext cx="80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 rot="20434225">
            <a:off x="5796680" y="914545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--</a:t>
            </a:r>
            <a:endParaRPr lang="en-IN" dirty="0"/>
          </a:p>
        </p:txBody>
      </p:sp>
      <p:sp>
        <p:nvSpPr>
          <p:cNvPr id="44" name="Rectangle 43"/>
          <p:cNvSpPr/>
          <p:nvPr/>
        </p:nvSpPr>
        <p:spPr>
          <a:xfrm>
            <a:off x="4720946" y="126255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----</a:t>
            </a:r>
            <a:endParaRPr lang="en-IN" dirty="0"/>
          </a:p>
        </p:txBody>
      </p:sp>
      <p:sp>
        <p:nvSpPr>
          <p:cNvPr id="45" name="Rectangle 44"/>
          <p:cNvSpPr/>
          <p:nvPr/>
        </p:nvSpPr>
        <p:spPr>
          <a:xfrm>
            <a:off x="4996003" y="1343853"/>
            <a:ext cx="8707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/>
              <a:t>&lt;&lt;Extend&gt;&gt;</a:t>
            </a:r>
            <a:endParaRPr lang="en-IN" sz="1100" b="1" dirty="0"/>
          </a:p>
        </p:txBody>
      </p:sp>
      <p:sp>
        <p:nvSpPr>
          <p:cNvPr id="46" name="Rectangle 45"/>
          <p:cNvSpPr/>
          <p:nvPr/>
        </p:nvSpPr>
        <p:spPr>
          <a:xfrm>
            <a:off x="5652517" y="126255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----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452171" y="116632"/>
            <a:ext cx="486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Food Order System</a:t>
            </a:r>
            <a:endParaRPr lang="en-IN" dirty="0"/>
          </a:p>
        </p:txBody>
      </p:sp>
      <p:cxnSp>
        <p:nvCxnSpPr>
          <p:cNvPr id="48" name="Straight Arrow Connector 47"/>
          <p:cNvCxnSpPr>
            <a:endCxn id="62" idx="1"/>
          </p:cNvCxnSpPr>
          <p:nvPr/>
        </p:nvCxnSpPr>
        <p:spPr>
          <a:xfrm flipV="1">
            <a:off x="6010045" y="1076209"/>
            <a:ext cx="90595" cy="28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728300" y="1487869"/>
            <a:ext cx="739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127" idx="3"/>
          </p:cNvCxnSpPr>
          <p:nvPr/>
        </p:nvCxnSpPr>
        <p:spPr>
          <a:xfrm flipH="1">
            <a:off x="4788024" y="2365814"/>
            <a:ext cx="2928325" cy="403076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endCxn id="25" idx="1"/>
          </p:cNvCxnSpPr>
          <p:nvPr/>
        </p:nvCxnSpPr>
        <p:spPr>
          <a:xfrm flipV="1">
            <a:off x="1575234" y="959142"/>
            <a:ext cx="1813041" cy="235372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Flowchart: Terminator 60"/>
          <p:cNvSpPr/>
          <p:nvPr/>
        </p:nvSpPr>
        <p:spPr>
          <a:xfrm>
            <a:off x="6014357" y="1337024"/>
            <a:ext cx="1152128" cy="238433"/>
          </a:xfrm>
          <a:prstGeom prst="flowChartTerminator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Display Error</a:t>
            </a:r>
            <a:endParaRPr lang="en-IN" sz="1000" dirty="0"/>
          </a:p>
        </p:txBody>
      </p:sp>
      <p:sp>
        <p:nvSpPr>
          <p:cNvPr id="62" name="Flowchart: Terminator 61"/>
          <p:cNvSpPr/>
          <p:nvPr/>
        </p:nvSpPr>
        <p:spPr>
          <a:xfrm rot="20564963">
            <a:off x="6074727" y="786159"/>
            <a:ext cx="1152128" cy="238433"/>
          </a:xfrm>
          <a:prstGeom prst="flowChartTerminator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Verify Password</a:t>
            </a:r>
            <a:endParaRPr lang="en-IN" sz="1000" dirty="0"/>
          </a:p>
        </p:txBody>
      </p:sp>
      <p:sp>
        <p:nvSpPr>
          <p:cNvPr id="67" name="Oval 66"/>
          <p:cNvSpPr/>
          <p:nvPr/>
        </p:nvSpPr>
        <p:spPr>
          <a:xfrm>
            <a:off x="1089337" y="2833688"/>
            <a:ext cx="268581" cy="21970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/>
          <p:cNvSpPr/>
          <p:nvPr/>
        </p:nvSpPr>
        <p:spPr>
          <a:xfrm>
            <a:off x="7953645" y="1920511"/>
            <a:ext cx="268581" cy="21970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8028383" y="4395296"/>
            <a:ext cx="1" cy="312663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7768191" y="4473063"/>
            <a:ext cx="520384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7839263" y="4674808"/>
            <a:ext cx="189121" cy="16013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8028382" y="4674808"/>
            <a:ext cx="184923" cy="16013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1" name="Oval 100"/>
          <p:cNvSpPr/>
          <p:nvPr/>
        </p:nvSpPr>
        <p:spPr>
          <a:xfrm>
            <a:off x="7908370" y="4156741"/>
            <a:ext cx="268581" cy="21970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0" name="Straight Connector 119"/>
          <p:cNvCxnSpPr>
            <a:endCxn id="26" idx="1"/>
          </p:cNvCxnSpPr>
          <p:nvPr/>
        </p:nvCxnSpPr>
        <p:spPr>
          <a:xfrm>
            <a:off x="1575234" y="3312863"/>
            <a:ext cx="1813041" cy="1153563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Straight Connector 122"/>
          <p:cNvCxnSpPr>
            <a:endCxn id="127" idx="1"/>
          </p:cNvCxnSpPr>
          <p:nvPr/>
        </p:nvCxnSpPr>
        <p:spPr>
          <a:xfrm>
            <a:off x="1575234" y="3312863"/>
            <a:ext cx="1881260" cy="3083712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7" name="Flowchart: Terminator 126"/>
          <p:cNvSpPr/>
          <p:nvPr/>
        </p:nvSpPr>
        <p:spPr>
          <a:xfrm>
            <a:off x="3456494" y="6237312"/>
            <a:ext cx="1331530" cy="318525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Out</a:t>
            </a:r>
            <a:endParaRPr lang="en-IN" sz="1400" dirty="0"/>
          </a:p>
        </p:txBody>
      </p:sp>
      <p:cxnSp>
        <p:nvCxnSpPr>
          <p:cNvPr id="133" name="Straight Connector 132"/>
          <p:cNvCxnSpPr>
            <a:endCxn id="127" idx="3"/>
          </p:cNvCxnSpPr>
          <p:nvPr/>
        </p:nvCxnSpPr>
        <p:spPr>
          <a:xfrm flipH="1">
            <a:off x="4788024" y="4617132"/>
            <a:ext cx="2952328" cy="1779443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Straight Connector 136"/>
          <p:cNvCxnSpPr>
            <a:endCxn id="42" idx="1"/>
          </p:cNvCxnSpPr>
          <p:nvPr/>
        </p:nvCxnSpPr>
        <p:spPr>
          <a:xfrm flipH="1" flipV="1">
            <a:off x="4715747" y="1484088"/>
            <a:ext cx="3024605" cy="3133044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Flowchart: Terminator 49"/>
          <p:cNvSpPr/>
          <p:nvPr/>
        </p:nvSpPr>
        <p:spPr>
          <a:xfrm>
            <a:off x="5076057" y="2464371"/>
            <a:ext cx="1353006" cy="354215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 Menu</a:t>
            </a:r>
            <a:endParaRPr lang="en-IN" sz="1400" dirty="0"/>
          </a:p>
        </p:txBody>
      </p:sp>
      <p:cxnSp>
        <p:nvCxnSpPr>
          <p:cNvPr id="142" name="Straight Connector 141"/>
          <p:cNvCxnSpPr>
            <a:endCxn id="24" idx="3"/>
          </p:cNvCxnSpPr>
          <p:nvPr/>
        </p:nvCxnSpPr>
        <p:spPr>
          <a:xfrm flipH="1">
            <a:off x="4887137" y="2365814"/>
            <a:ext cx="2829212" cy="145558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Flowchart: Terminator 50"/>
          <p:cNvSpPr/>
          <p:nvPr/>
        </p:nvSpPr>
        <p:spPr>
          <a:xfrm>
            <a:off x="5076056" y="3031979"/>
            <a:ext cx="1353007" cy="39702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Navigate Menu</a:t>
            </a:r>
            <a:endParaRPr lang="en-IN" sz="1400" dirty="0"/>
          </a:p>
        </p:txBody>
      </p:sp>
      <p:cxnSp>
        <p:nvCxnSpPr>
          <p:cNvPr id="146" name="Straight Connector 145"/>
          <p:cNvCxnSpPr>
            <a:endCxn id="24" idx="3"/>
          </p:cNvCxnSpPr>
          <p:nvPr/>
        </p:nvCxnSpPr>
        <p:spPr>
          <a:xfrm flipH="1" flipV="1">
            <a:off x="4887137" y="3821400"/>
            <a:ext cx="2853215" cy="795732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Straight Connector 148"/>
          <p:cNvCxnSpPr>
            <a:stCxn id="24" idx="1"/>
          </p:cNvCxnSpPr>
          <p:nvPr/>
        </p:nvCxnSpPr>
        <p:spPr>
          <a:xfrm flipH="1" flipV="1">
            <a:off x="1575234" y="3312863"/>
            <a:ext cx="1834257" cy="50853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2" name="Straight Connector 151"/>
          <p:cNvCxnSpPr>
            <a:endCxn id="27" idx="3"/>
          </p:cNvCxnSpPr>
          <p:nvPr/>
        </p:nvCxnSpPr>
        <p:spPr>
          <a:xfrm flipH="1">
            <a:off x="4870610" y="4617132"/>
            <a:ext cx="2869742" cy="51585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5" name="Straight Connector 154"/>
          <p:cNvCxnSpPr>
            <a:endCxn id="28" idx="3"/>
          </p:cNvCxnSpPr>
          <p:nvPr/>
        </p:nvCxnSpPr>
        <p:spPr>
          <a:xfrm flipH="1">
            <a:off x="4870610" y="4617132"/>
            <a:ext cx="2869742" cy="120205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/>
          <p:cNvSpPr txBox="1"/>
          <p:nvPr/>
        </p:nvSpPr>
        <p:spPr>
          <a:xfrm>
            <a:off x="7625239" y="2613486"/>
            <a:ext cx="127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smtClean="0">
                <a:latin typeface="+mj-lt"/>
                <a:cs typeface="Times New Roman" pitchFamily="18" charset="0"/>
              </a:rPr>
              <a:t>Admin</a:t>
            </a:r>
            <a:endParaRPr lang="en-IN" dirty="0">
              <a:latin typeface="+mj-lt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2320" y="4849996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  <a:cs typeface="Times New Roman" pitchFamily="18" charset="0"/>
              </a:rPr>
              <a:t>Restaurant EMP</a:t>
            </a:r>
            <a:endParaRPr lang="en-IN" sz="1400" dirty="0">
              <a:latin typeface="+mj-lt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350100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Customer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2620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46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12</cp:revision>
  <dcterms:created xsi:type="dcterms:W3CDTF">2022-01-27T12:11:39Z</dcterms:created>
  <dcterms:modified xsi:type="dcterms:W3CDTF">2022-05-01T15:56:08Z</dcterms:modified>
</cp:coreProperties>
</file>