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8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1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ACEF-D309-455A-BBF7-77DEFDBBC900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923B-D0B2-4DE6-ACF7-2C64BAF06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50853" y="582211"/>
            <a:ext cx="781187" cy="3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Login</a:t>
            </a:r>
            <a:endParaRPr lang="en-IN" sz="1600" b="1" dirty="0"/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4541447" y="234091"/>
            <a:ext cx="0" cy="3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6" idx="2"/>
            <a:endCxn id="96" idx="0"/>
          </p:cNvCxnSpPr>
          <p:nvPr/>
        </p:nvCxnSpPr>
        <p:spPr>
          <a:xfrm>
            <a:off x="4541447" y="890503"/>
            <a:ext cx="0" cy="189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3558573" y="96893"/>
            <a:ext cx="5922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Start</a:t>
            </a:r>
            <a:endParaRPr lang="en-IN" sz="1600" b="1" dirty="0"/>
          </a:p>
        </p:txBody>
      </p:sp>
      <p:sp>
        <p:nvSpPr>
          <p:cNvPr id="96" name="Flowchart: Decision 95"/>
          <p:cNvSpPr/>
          <p:nvPr/>
        </p:nvSpPr>
        <p:spPr>
          <a:xfrm>
            <a:off x="4004112" y="1079631"/>
            <a:ext cx="1074669" cy="6110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User Type</a:t>
            </a:r>
            <a:endParaRPr lang="en-IN" sz="1400" b="1" dirty="0"/>
          </a:p>
        </p:txBody>
      </p:sp>
      <p:cxnSp>
        <p:nvCxnSpPr>
          <p:cNvPr id="99" name="Straight Connector 98"/>
          <p:cNvCxnSpPr>
            <a:stCxn id="96" idx="1"/>
          </p:cNvCxnSpPr>
          <p:nvPr/>
        </p:nvCxnSpPr>
        <p:spPr>
          <a:xfrm flipH="1">
            <a:off x="1157072" y="1385154"/>
            <a:ext cx="2847040" cy="276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Rounded Rectangle 102"/>
          <p:cNvSpPr/>
          <p:nvPr/>
        </p:nvSpPr>
        <p:spPr>
          <a:xfrm>
            <a:off x="766477" y="1968579"/>
            <a:ext cx="781187" cy="260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Admin</a:t>
            </a:r>
            <a:endParaRPr lang="en-IN" sz="1400" b="1" dirty="0"/>
          </a:p>
        </p:txBody>
      </p:sp>
      <p:cxnSp>
        <p:nvCxnSpPr>
          <p:cNvPr id="104" name="Straight Connector 103"/>
          <p:cNvCxnSpPr>
            <a:endCxn id="96" idx="3"/>
          </p:cNvCxnSpPr>
          <p:nvPr/>
        </p:nvCxnSpPr>
        <p:spPr>
          <a:xfrm flipH="1" flipV="1">
            <a:off x="5078781" y="1385154"/>
            <a:ext cx="2836142" cy="276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Rounded Rectangle 106"/>
          <p:cNvSpPr/>
          <p:nvPr/>
        </p:nvSpPr>
        <p:spPr>
          <a:xfrm>
            <a:off x="7524328" y="1968579"/>
            <a:ext cx="781187" cy="228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Patient</a:t>
            </a:r>
            <a:endParaRPr lang="en-IN" sz="1400" b="1" dirty="0"/>
          </a:p>
        </p:txBody>
      </p:sp>
      <p:sp>
        <p:nvSpPr>
          <p:cNvPr id="111" name="Rounded Rectangle 110"/>
          <p:cNvSpPr/>
          <p:nvPr/>
        </p:nvSpPr>
        <p:spPr>
          <a:xfrm>
            <a:off x="4150852" y="1968579"/>
            <a:ext cx="781187" cy="228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Doctor</a:t>
            </a:r>
            <a:endParaRPr lang="en-IN" sz="1400" b="1" dirty="0"/>
          </a:p>
        </p:txBody>
      </p:sp>
      <p:cxnSp>
        <p:nvCxnSpPr>
          <p:cNvPr id="115" name="Straight Arrow Connector 114"/>
          <p:cNvCxnSpPr>
            <a:endCxn id="103" idx="0"/>
          </p:cNvCxnSpPr>
          <p:nvPr/>
        </p:nvCxnSpPr>
        <p:spPr>
          <a:xfrm>
            <a:off x="1157070" y="1412776"/>
            <a:ext cx="1" cy="555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115"/>
          <p:cNvCxnSpPr>
            <a:stCxn id="96" idx="2"/>
            <a:endCxn id="111" idx="0"/>
          </p:cNvCxnSpPr>
          <p:nvPr/>
        </p:nvCxnSpPr>
        <p:spPr>
          <a:xfrm flipH="1">
            <a:off x="4541446" y="1690677"/>
            <a:ext cx="1" cy="27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7914921" y="1412776"/>
            <a:ext cx="1" cy="555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Rounded Rectangle 134"/>
          <p:cNvSpPr/>
          <p:nvPr/>
        </p:nvSpPr>
        <p:spPr>
          <a:xfrm>
            <a:off x="102214" y="2363228"/>
            <a:ext cx="845686" cy="325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Invalid Login Details</a:t>
            </a:r>
            <a:endParaRPr lang="en-IN" sz="900" b="1" dirty="0"/>
          </a:p>
        </p:txBody>
      </p:sp>
      <p:cxnSp>
        <p:nvCxnSpPr>
          <p:cNvPr id="139" name="Straight Arrow Connector 138"/>
          <p:cNvCxnSpPr>
            <a:endCxn id="103" idx="1"/>
          </p:cNvCxnSpPr>
          <p:nvPr/>
        </p:nvCxnSpPr>
        <p:spPr>
          <a:xfrm>
            <a:off x="525057" y="2085610"/>
            <a:ext cx="241420" cy="13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Connector 142"/>
          <p:cNvCxnSpPr>
            <a:endCxn id="135" idx="0"/>
          </p:cNvCxnSpPr>
          <p:nvPr/>
        </p:nvCxnSpPr>
        <p:spPr>
          <a:xfrm>
            <a:off x="525057" y="2082966"/>
            <a:ext cx="0" cy="2802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Straight Arrow Connector 146"/>
          <p:cNvCxnSpPr>
            <a:stCxn id="103" idx="2"/>
            <a:endCxn id="148" idx="0"/>
          </p:cNvCxnSpPr>
          <p:nvPr/>
        </p:nvCxnSpPr>
        <p:spPr>
          <a:xfrm>
            <a:off x="1157071" y="2229280"/>
            <a:ext cx="15778" cy="54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8" name="Flowchart: Decision 147"/>
          <p:cNvSpPr/>
          <p:nvPr/>
        </p:nvSpPr>
        <p:spPr>
          <a:xfrm>
            <a:off x="635514" y="2769309"/>
            <a:ext cx="1074669" cy="4555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Arrow Connector 156"/>
          <p:cNvCxnSpPr>
            <a:endCxn id="135" idx="2"/>
          </p:cNvCxnSpPr>
          <p:nvPr/>
        </p:nvCxnSpPr>
        <p:spPr>
          <a:xfrm flipV="1">
            <a:off x="525057" y="2688580"/>
            <a:ext cx="0" cy="3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Connector 159"/>
          <p:cNvCxnSpPr>
            <a:stCxn id="148" idx="1"/>
          </p:cNvCxnSpPr>
          <p:nvPr/>
        </p:nvCxnSpPr>
        <p:spPr>
          <a:xfrm flipH="1">
            <a:off x="525057" y="2997108"/>
            <a:ext cx="11045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>
            <a:stCxn id="107" idx="2"/>
            <a:endCxn id="169" idx="0"/>
          </p:cNvCxnSpPr>
          <p:nvPr/>
        </p:nvCxnSpPr>
        <p:spPr>
          <a:xfrm>
            <a:off x="7914922" y="2197354"/>
            <a:ext cx="0" cy="491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Flowchart: Decision 168"/>
          <p:cNvSpPr/>
          <p:nvPr/>
        </p:nvSpPr>
        <p:spPr>
          <a:xfrm>
            <a:off x="7377587" y="2688580"/>
            <a:ext cx="1074669" cy="4794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8124093" y="2338466"/>
            <a:ext cx="912404" cy="323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Invalid Login Details</a:t>
            </a:r>
            <a:endParaRPr lang="en-IN" sz="1000" b="1" dirty="0"/>
          </a:p>
        </p:txBody>
      </p:sp>
      <p:cxnSp>
        <p:nvCxnSpPr>
          <p:cNvPr id="173" name="Straight Arrow Connector 172"/>
          <p:cNvCxnSpPr/>
          <p:nvPr/>
        </p:nvCxnSpPr>
        <p:spPr>
          <a:xfrm flipH="1">
            <a:off x="8305516" y="2076861"/>
            <a:ext cx="274780" cy="6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Straight Connector 173"/>
          <p:cNvCxnSpPr>
            <a:endCxn id="172" idx="0"/>
          </p:cNvCxnSpPr>
          <p:nvPr/>
        </p:nvCxnSpPr>
        <p:spPr>
          <a:xfrm flipH="1">
            <a:off x="8580295" y="2082966"/>
            <a:ext cx="1" cy="2555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/>
          <p:cNvCxnSpPr>
            <a:endCxn id="172" idx="2"/>
          </p:cNvCxnSpPr>
          <p:nvPr/>
        </p:nvCxnSpPr>
        <p:spPr>
          <a:xfrm flipH="1" flipV="1">
            <a:off x="8580295" y="2661515"/>
            <a:ext cx="1" cy="263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endCxn id="169" idx="3"/>
          </p:cNvCxnSpPr>
          <p:nvPr/>
        </p:nvCxnSpPr>
        <p:spPr>
          <a:xfrm flipH="1">
            <a:off x="8452256" y="2924944"/>
            <a:ext cx="128040" cy="33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Arrow Connector 185"/>
          <p:cNvCxnSpPr>
            <a:stCxn id="111" idx="2"/>
            <a:endCxn id="187" idx="0"/>
          </p:cNvCxnSpPr>
          <p:nvPr/>
        </p:nvCxnSpPr>
        <p:spPr>
          <a:xfrm flipH="1">
            <a:off x="4533271" y="2197354"/>
            <a:ext cx="8175" cy="49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7" name="Flowchart: Decision 186"/>
          <p:cNvSpPr/>
          <p:nvPr/>
        </p:nvSpPr>
        <p:spPr>
          <a:xfrm>
            <a:off x="3995936" y="2688579"/>
            <a:ext cx="1074669" cy="4794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b="1" dirty="0"/>
          </a:p>
        </p:txBody>
      </p:sp>
      <p:cxnSp>
        <p:nvCxnSpPr>
          <p:cNvPr id="195" name="Straight Arrow Connector 194"/>
          <p:cNvCxnSpPr>
            <a:stCxn id="148" idx="2"/>
          </p:cNvCxnSpPr>
          <p:nvPr/>
        </p:nvCxnSpPr>
        <p:spPr>
          <a:xfrm flipH="1">
            <a:off x="1157072" y="3224906"/>
            <a:ext cx="15777" cy="244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8" name="Rounded Rectangle 197"/>
          <p:cNvSpPr/>
          <p:nvPr/>
        </p:nvSpPr>
        <p:spPr>
          <a:xfrm>
            <a:off x="102214" y="3495074"/>
            <a:ext cx="2699792" cy="788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ounded Rectangle 198"/>
          <p:cNvSpPr/>
          <p:nvPr/>
        </p:nvSpPr>
        <p:spPr>
          <a:xfrm>
            <a:off x="3183374" y="3469153"/>
            <a:ext cx="2699792" cy="788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Rounded Rectangle 199"/>
          <p:cNvSpPr/>
          <p:nvPr/>
        </p:nvSpPr>
        <p:spPr>
          <a:xfrm>
            <a:off x="6336704" y="3455761"/>
            <a:ext cx="2699792" cy="788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1" name="Straight Arrow Connector 200"/>
          <p:cNvCxnSpPr>
            <a:stCxn id="187" idx="2"/>
            <a:endCxn id="199" idx="0"/>
          </p:cNvCxnSpPr>
          <p:nvPr/>
        </p:nvCxnSpPr>
        <p:spPr>
          <a:xfrm flipH="1">
            <a:off x="4533270" y="3168032"/>
            <a:ext cx="1" cy="301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" name="Straight Arrow Connector 203"/>
          <p:cNvCxnSpPr>
            <a:stCxn id="169" idx="2"/>
          </p:cNvCxnSpPr>
          <p:nvPr/>
        </p:nvCxnSpPr>
        <p:spPr>
          <a:xfrm>
            <a:off x="7914922" y="3168032"/>
            <a:ext cx="0" cy="287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4" name="Rounded Rectangle 213"/>
          <p:cNvSpPr/>
          <p:nvPr/>
        </p:nvSpPr>
        <p:spPr>
          <a:xfrm>
            <a:off x="61921" y="3924476"/>
            <a:ext cx="583846" cy="298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 Doctor</a:t>
            </a:r>
            <a:endParaRPr lang="en-IN" sz="1000" b="1" dirty="0"/>
          </a:p>
        </p:txBody>
      </p:sp>
      <p:cxnSp>
        <p:nvCxnSpPr>
          <p:cNvPr id="215" name="Straight Arrow Connector 214"/>
          <p:cNvCxnSpPr>
            <a:endCxn id="214" idx="0"/>
          </p:cNvCxnSpPr>
          <p:nvPr/>
        </p:nvCxnSpPr>
        <p:spPr>
          <a:xfrm>
            <a:off x="353844" y="3573955"/>
            <a:ext cx="0" cy="350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8" name="Straight Arrow Connector 217"/>
          <p:cNvCxnSpPr>
            <a:endCxn id="473" idx="0"/>
          </p:cNvCxnSpPr>
          <p:nvPr/>
        </p:nvCxnSpPr>
        <p:spPr>
          <a:xfrm flipH="1">
            <a:off x="1025606" y="3573955"/>
            <a:ext cx="14112" cy="35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776901" y="3573016"/>
            <a:ext cx="0" cy="350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2479877" y="3573016"/>
            <a:ext cx="17104" cy="34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3" name="Rounded Rectangle 222"/>
          <p:cNvSpPr/>
          <p:nvPr/>
        </p:nvSpPr>
        <p:spPr>
          <a:xfrm>
            <a:off x="6228185" y="3924477"/>
            <a:ext cx="648072" cy="295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My</a:t>
            </a:r>
          </a:p>
          <a:p>
            <a:pPr algn="ctr"/>
            <a:r>
              <a:rPr lang="en-US" sz="1100" b="1" dirty="0" smtClean="0"/>
              <a:t>Details</a:t>
            </a:r>
            <a:endParaRPr lang="en-IN" sz="1100" b="1" dirty="0"/>
          </a:p>
        </p:txBody>
      </p:sp>
      <p:cxnSp>
        <p:nvCxnSpPr>
          <p:cNvPr id="224" name="Straight Arrow Connector 223"/>
          <p:cNvCxnSpPr>
            <a:endCxn id="223" idx="0"/>
          </p:cNvCxnSpPr>
          <p:nvPr/>
        </p:nvCxnSpPr>
        <p:spPr>
          <a:xfrm>
            <a:off x="6552221" y="3534642"/>
            <a:ext cx="0" cy="38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Rounded Rectangle 224"/>
          <p:cNvSpPr/>
          <p:nvPr/>
        </p:nvSpPr>
        <p:spPr>
          <a:xfrm>
            <a:off x="6948264" y="3923538"/>
            <a:ext cx="639903" cy="276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Search Doctor</a:t>
            </a:r>
            <a:endParaRPr lang="en-IN" sz="1100" b="1" dirty="0"/>
          </a:p>
        </p:txBody>
      </p:sp>
      <p:cxnSp>
        <p:nvCxnSpPr>
          <p:cNvPr id="226" name="Straight Arrow Connector 225"/>
          <p:cNvCxnSpPr>
            <a:endCxn id="225" idx="0"/>
          </p:cNvCxnSpPr>
          <p:nvPr/>
        </p:nvCxnSpPr>
        <p:spPr>
          <a:xfrm>
            <a:off x="7268215" y="3561808"/>
            <a:ext cx="1" cy="361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7" name="Rounded Rectangle 226"/>
          <p:cNvSpPr/>
          <p:nvPr/>
        </p:nvSpPr>
        <p:spPr>
          <a:xfrm>
            <a:off x="7668344" y="3923538"/>
            <a:ext cx="720080" cy="404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View Appointment</a:t>
            </a:r>
            <a:endParaRPr lang="en-IN" sz="1100" b="1" dirty="0"/>
          </a:p>
        </p:txBody>
      </p:sp>
      <p:cxnSp>
        <p:nvCxnSpPr>
          <p:cNvPr id="228" name="Straight Arrow Connector 227"/>
          <p:cNvCxnSpPr>
            <a:endCxn id="227" idx="0"/>
          </p:cNvCxnSpPr>
          <p:nvPr/>
        </p:nvCxnSpPr>
        <p:spPr>
          <a:xfrm>
            <a:off x="8025660" y="3534642"/>
            <a:ext cx="2724" cy="388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9" name="Rounded Rectangle 228"/>
          <p:cNvSpPr/>
          <p:nvPr/>
        </p:nvSpPr>
        <p:spPr>
          <a:xfrm>
            <a:off x="8452257" y="3933056"/>
            <a:ext cx="656248" cy="296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Change</a:t>
            </a:r>
          </a:p>
          <a:p>
            <a:pPr algn="ctr"/>
            <a:r>
              <a:rPr lang="en-US" sz="1100" b="1" dirty="0" smtClean="0"/>
              <a:t>Pass</a:t>
            </a:r>
            <a:endParaRPr lang="en-IN" sz="1100" b="1" dirty="0"/>
          </a:p>
        </p:txBody>
      </p:sp>
      <p:cxnSp>
        <p:nvCxnSpPr>
          <p:cNvPr id="230" name="Straight Arrow Connector 229"/>
          <p:cNvCxnSpPr>
            <a:endCxn id="229" idx="0"/>
          </p:cNvCxnSpPr>
          <p:nvPr/>
        </p:nvCxnSpPr>
        <p:spPr>
          <a:xfrm>
            <a:off x="8761677" y="3548034"/>
            <a:ext cx="18704" cy="385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1" name="Rounded Rectangle 230"/>
          <p:cNvSpPr/>
          <p:nvPr/>
        </p:nvSpPr>
        <p:spPr>
          <a:xfrm>
            <a:off x="2987824" y="3903625"/>
            <a:ext cx="1008112" cy="419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My</a:t>
            </a:r>
          </a:p>
          <a:p>
            <a:pPr algn="ctr"/>
            <a:r>
              <a:rPr lang="en-US" sz="1100" b="1" dirty="0" smtClean="0"/>
              <a:t>Appointment Details</a:t>
            </a:r>
            <a:endParaRPr lang="en-IN" sz="1100" b="1" dirty="0"/>
          </a:p>
        </p:txBody>
      </p:sp>
      <p:cxnSp>
        <p:nvCxnSpPr>
          <p:cNvPr id="232" name="Straight Arrow Connector 231"/>
          <p:cNvCxnSpPr>
            <a:endCxn id="231" idx="0"/>
          </p:cNvCxnSpPr>
          <p:nvPr/>
        </p:nvCxnSpPr>
        <p:spPr>
          <a:xfrm>
            <a:off x="3491880" y="3561808"/>
            <a:ext cx="0" cy="34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3" name="Rounded Rectangle 232"/>
          <p:cNvSpPr/>
          <p:nvPr/>
        </p:nvSpPr>
        <p:spPr>
          <a:xfrm>
            <a:off x="4067944" y="3902687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Patient</a:t>
            </a:r>
          </a:p>
          <a:p>
            <a:pPr algn="ctr"/>
            <a:r>
              <a:rPr lang="en-US" sz="1100" b="1" dirty="0" smtClean="0"/>
              <a:t>Details</a:t>
            </a:r>
            <a:endParaRPr lang="en-IN" sz="1100" b="1" dirty="0"/>
          </a:p>
        </p:txBody>
      </p:sp>
      <p:cxnSp>
        <p:nvCxnSpPr>
          <p:cNvPr id="234" name="Straight Arrow Connector 233"/>
          <p:cNvCxnSpPr>
            <a:stCxn id="199" idx="2"/>
            <a:endCxn id="233" idx="0"/>
          </p:cNvCxnSpPr>
          <p:nvPr/>
        </p:nvCxnSpPr>
        <p:spPr>
          <a:xfrm flipH="1">
            <a:off x="4524146" y="3548034"/>
            <a:ext cx="9124" cy="354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Rounded Rectangle 234"/>
          <p:cNvSpPr/>
          <p:nvPr/>
        </p:nvSpPr>
        <p:spPr>
          <a:xfrm>
            <a:off x="5127376" y="3923538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My Details</a:t>
            </a:r>
            <a:endParaRPr lang="en-IN" sz="1100" b="1" dirty="0"/>
          </a:p>
        </p:txBody>
      </p:sp>
      <p:cxnSp>
        <p:nvCxnSpPr>
          <p:cNvPr id="236" name="Straight Arrow Connector 235"/>
          <p:cNvCxnSpPr>
            <a:endCxn id="235" idx="0"/>
          </p:cNvCxnSpPr>
          <p:nvPr/>
        </p:nvCxnSpPr>
        <p:spPr>
          <a:xfrm>
            <a:off x="5583578" y="3561808"/>
            <a:ext cx="0" cy="361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9" name="Rounded Rectangle 258"/>
          <p:cNvSpPr/>
          <p:nvPr/>
        </p:nvSpPr>
        <p:spPr>
          <a:xfrm>
            <a:off x="323528" y="4983746"/>
            <a:ext cx="792088" cy="4614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/Delete Profile</a:t>
            </a:r>
            <a:endParaRPr lang="en-IN" sz="1100" b="1" dirty="0"/>
          </a:p>
        </p:txBody>
      </p:sp>
      <p:sp>
        <p:nvSpPr>
          <p:cNvPr id="260" name="Rounded Rectangle 259"/>
          <p:cNvSpPr/>
          <p:nvPr/>
        </p:nvSpPr>
        <p:spPr>
          <a:xfrm>
            <a:off x="1249892" y="4982806"/>
            <a:ext cx="706119" cy="462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/Delete Profile</a:t>
            </a:r>
            <a:endParaRPr lang="en-IN" sz="1100" b="1" dirty="0"/>
          </a:p>
        </p:txBody>
      </p:sp>
      <p:sp>
        <p:nvSpPr>
          <p:cNvPr id="261" name="Rounded Rectangle 260"/>
          <p:cNvSpPr/>
          <p:nvPr/>
        </p:nvSpPr>
        <p:spPr>
          <a:xfrm>
            <a:off x="2051718" y="5065272"/>
            <a:ext cx="1131655" cy="379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/Delete Appointment</a:t>
            </a:r>
            <a:endParaRPr lang="en-IN" sz="1100" b="1" dirty="0"/>
          </a:p>
        </p:txBody>
      </p:sp>
      <p:cxnSp>
        <p:nvCxnSpPr>
          <p:cNvPr id="262" name="Straight Arrow Connector 261"/>
          <p:cNvCxnSpPr>
            <a:endCxn id="261" idx="0"/>
          </p:cNvCxnSpPr>
          <p:nvPr/>
        </p:nvCxnSpPr>
        <p:spPr>
          <a:xfrm>
            <a:off x="2617546" y="4641928"/>
            <a:ext cx="0" cy="42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2480869" y="4652760"/>
            <a:ext cx="136677" cy="108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494" idx="2"/>
          </p:cNvCxnSpPr>
          <p:nvPr/>
        </p:nvCxnSpPr>
        <p:spPr>
          <a:xfrm flipH="1">
            <a:off x="2479877" y="4524466"/>
            <a:ext cx="992" cy="1281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1" name="Straight Arrow Connector 270"/>
          <p:cNvCxnSpPr>
            <a:endCxn id="260" idx="0"/>
          </p:cNvCxnSpPr>
          <p:nvPr/>
        </p:nvCxnSpPr>
        <p:spPr>
          <a:xfrm>
            <a:off x="1602951" y="4641928"/>
            <a:ext cx="1" cy="34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602951" y="4652584"/>
            <a:ext cx="1739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1776901" y="4220148"/>
            <a:ext cx="0" cy="4324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Straight Arrow Connector 283"/>
          <p:cNvCxnSpPr>
            <a:endCxn id="259" idx="0"/>
          </p:cNvCxnSpPr>
          <p:nvPr/>
        </p:nvCxnSpPr>
        <p:spPr>
          <a:xfrm>
            <a:off x="719572" y="4607709"/>
            <a:ext cx="0" cy="376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/>
          <p:nvPr/>
        </p:nvCxnSpPr>
        <p:spPr>
          <a:xfrm flipH="1" flipV="1">
            <a:off x="719572" y="4641928"/>
            <a:ext cx="33725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473" idx="2"/>
          </p:cNvCxnSpPr>
          <p:nvPr/>
        </p:nvCxnSpPr>
        <p:spPr>
          <a:xfrm>
            <a:off x="1025606" y="4396348"/>
            <a:ext cx="18003" cy="2562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4" name="Rounded Rectangle 293"/>
          <p:cNvSpPr/>
          <p:nvPr/>
        </p:nvSpPr>
        <p:spPr>
          <a:xfrm>
            <a:off x="8305514" y="4767723"/>
            <a:ext cx="730981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Pass</a:t>
            </a:r>
            <a:endParaRPr lang="en-IN" sz="1100" b="1" dirty="0"/>
          </a:p>
        </p:txBody>
      </p:sp>
      <p:cxnSp>
        <p:nvCxnSpPr>
          <p:cNvPr id="295" name="Straight Arrow Connector 294"/>
          <p:cNvCxnSpPr>
            <a:endCxn id="294" idx="0"/>
          </p:cNvCxnSpPr>
          <p:nvPr/>
        </p:nvCxnSpPr>
        <p:spPr>
          <a:xfrm>
            <a:off x="8671004" y="4437500"/>
            <a:ext cx="1" cy="330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/>
          <p:nvPr/>
        </p:nvCxnSpPr>
        <p:spPr>
          <a:xfrm flipH="1" flipV="1">
            <a:off x="8671004" y="4425904"/>
            <a:ext cx="9067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7" name="Straight Connector 296"/>
          <p:cNvCxnSpPr>
            <a:stCxn id="229" idx="2"/>
          </p:cNvCxnSpPr>
          <p:nvPr/>
        </p:nvCxnSpPr>
        <p:spPr>
          <a:xfrm>
            <a:off x="8780381" y="4229667"/>
            <a:ext cx="0" cy="1962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2" name="Rounded Rectangle 301"/>
          <p:cNvSpPr/>
          <p:nvPr/>
        </p:nvSpPr>
        <p:spPr>
          <a:xfrm>
            <a:off x="6300192" y="4788574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Details</a:t>
            </a:r>
            <a:endParaRPr lang="en-IN" sz="1100" b="1" dirty="0"/>
          </a:p>
        </p:txBody>
      </p:sp>
      <p:cxnSp>
        <p:nvCxnSpPr>
          <p:cNvPr id="303" name="Straight Arrow Connector 302"/>
          <p:cNvCxnSpPr>
            <a:endCxn id="302" idx="0"/>
          </p:cNvCxnSpPr>
          <p:nvPr/>
        </p:nvCxnSpPr>
        <p:spPr>
          <a:xfrm>
            <a:off x="6756394" y="4426844"/>
            <a:ext cx="0" cy="361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6552221" y="4425904"/>
            <a:ext cx="227874" cy="115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Straight Connector 304"/>
          <p:cNvCxnSpPr>
            <a:stCxn id="223" idx="2"/>
          </p:cNvCxnSpPr>
          <p:nvPr/>
        </p:nvCxnSpPr>
        <p:spPr>
          <a:xfrm>
            <a:off x="6552221" y="4220149"/>
            <a:ext cx="0" cy="2162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4" name="Rounded Rectangle 323"/>
          <p:cNvSpPr/>
          <p:nvPr/>
        </p:nvSpPr>
        <p:spPr>
          <a:xfrm>
            <a:off x="3047755" y="4663592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Time &amp; Date</a:t>
            </a:r>
            <a:endParaRPr lang="en-IN" sz="1100" b="1" dirty="0"/>
          </a:p>
        </p:txBody>
      </p:sp>
      <p:cxnSp>
        <p:nvCxnSpPr>
          <p:cNvPr id="325" name="Straight Arrow Connector 324"/>
          <p:cNvCxnSpPr>
            <a:stCxn id="231" idx="2"/>
            <a:endCxn id="324" idx="0"/>
          </p:cNvCxnSpPr>
          <p:nvPr/>
        </p:nvCxnSpPr>
        <p:spPr>
          <a:xfrm>
            <a:off x="3491880" y="4323494"/>
            <a:ext cx="12077" cy="34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6" name="Rounded Rectangle 325"/>
          <p:cNvSpPr/>
          <p:nvPr/>
        </p:nvSpPr>
        <p:spPr>
          <a:xfrm>
            <a:off x="4067944" y="4550759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Search Patient</a:t>
            </a:r>
            <a:endParaRPr lang="en-IN" sz="1100" b="1" dirty="0"/>
          </a:p>
        </p:txBody>
      </p:sp>
      <p:cxnSp>
        <p:nvCxnSpPr>
          <p:cNvPr id="327" name="Straight Arrow Connector 326"/>
          <p:cNvCxnSpPr>
            <a:stCxn id="233" idx="2"/>
            <a:endCxn id="326" idx="0"/>
          </p:cNvCxnSpPr>
          <p:nvPr/>
        </p:nvCxnSpPr>
        <p:spPr>
          <a:xfrm>
            <a:off x="4524146" y="4200237"/>
            <a:ext cx="0" cy="350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8" name="Rounded Rectangle 327"/>
          <p:cNvSpPr/>
          <p:nvPr/>
        </p:nvSpPr>
        <p:spPr>
          <a:xfrm>
            <a:off x="5127376" y="4571610"/>
            <a:ext cx="912404" cy="297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Details</a:t>
            </a:r>
            <a:endParaRPr lang="en-IN" sz="1100" b="1" dirty="0"/>
          </a:p>
        </p:txBody>
      </p:sp>
      <p:cxnSp>
        <p:nvCxnSpPr>
          <p:cNvPr id="329" name="Straight Arrow Connector 328"/>
          <p:cNvCxnSpPr>
            <a:stCxn id="235" idx="2"/>
            <a:endCxn id="328" idx="0"/>
          </p:cNvCxnSpPr>
          <p:nvPr/>
        </p:nvCxnSpPr>
        <p:spPr>
          <a:xfrm>
            <a:off x="5583578" y="4221088"/>
            <a:ext cx="0" cy="350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3" name="Rectangle 332"/>
          <p:cNvSpPr/>
          <p:nvPr/>
        </p:nvSpPr>
        <p:spPr>
          <a:xfrm>
            <a:off x="102213" y="6309320"/>
            <a:ext cx="893428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334" name="Straight Arrow Connector 333"/>
          <p:cNvCxnSpPr>
            <a:stCxn id="261" idx="2"/>
          </p:cNvCxnSpPr>
          <p:nvPr/>
        </p:nvCxnSpPr>
        <p:spPr>
          <a:xfrm>
            <a:off x="2617546" y="5445223"/>
            <a:ext cx="0" cy="864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5" name="Oval 334"/>
          <p:cNvSpPr/>
          <p:nvPr/>
        </p:nvSpPr>
        <p:spPr>
          <a:xfrm>
            <a:off x="5004048" y="6518020"/>
            <a:ext cx="309317" cy="295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36" name="Oval 335"/>
          <p:cNvSpPr/>
          <p:nvPr/>
        </p:nvSpPr>
        <p:spPr>
          <a:xfrm>
            <a:off x="5097341" y="6593690"/>
            <a:ext cx="121700" cy="147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337" name="Straight Arrow Connector 336"/>
          <p:cNvCxnSpPr>
            <a:endCxn id="335" idx="2"/>
          </p:cNvCxnSpPr>
          <p:nvPr/>
        </p:nvCxnSpPr>
        <p:spPr>
          <a:xfrm>
            <a:off x="4572000" y="666569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4572000" y="6355039"/>
            <a:ext cx="0" cy="310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260" idx="2"/>
          </p:cNvCxnSpPr>
          <p:nvPr/>
        </p:nvCxnSpPr>
        <p:spPr>
          <a:xfrm>
            <a:off x="1602952" y="544522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3" name="Straight Arrow Connector 342"/>
          <p:cNvCxnSpPr>
            <a:stCxn id="259" idx="2"/>
          </p:cNvCxnSpPr>
          <p:nvPr/>
        </p:nvCxnSpPr>
        <p:spPr>
          <a:xfrm>
            <a:off x="719572" y="544522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0" name="Straight Arrow Connector 349"/>
          <p:cNvCxnSpPr>
            <a:stCxn id="324" idx="2"/>
          </p:cNvCxnSpPr>
          <p:nvPr/>
        </p:nvCxnSpPr>
        <p:spPr>
          <a:xfrm>
            <a:off x="3503957" y="4961142"/>
            <a:ext cx="0" cy="135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1" name="Straight Arrow Connector 350"/>
          <p:cNvCxnSpPr>
            <a:stCxn id="326" idx="2"/>
          </p:cNvCxnSpPr>
          <p:nvPr/>
        </p:nvCxnSpPr>
        <p:spPr>
          <a:xfrm>
            <a:off x="4524146" y="4848309"/>
            <a:ext cx="0" cy="1461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2" name="Straight Arrow Connector 351"/>
          <p:cNvCxnSpPr>
            <a:stCxn id="328" idx="2"/>
          </p:cNvCxnSpPr>
          <p:nvPr/>
        </p:nvCxnSpPr>
        <p:spPr>
          <a:xfrm>
            <a:off x="5583578" y="486916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6" name="Straight Arrow Connector 355"/>
          <p:cNvCxnSpPr>
            <a:stCxn id="302" idx="2"/>
          </p:cNvCxnSpPr>
          <p:nvPr/>
        </p:nvCxnSpPr>
        <p:spPr>
          <a:xfrm>
            <a:off x="6756394" y="5086124"/>
            <a:ext cx="0" cy="1223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7" name="Straight Arrow Connector 356"/>
          <p:cNvCxnSpPr>
            <a:stCxn id="294" idx="2"/>
          </p:cNvCxnSpPr>
          <p:nvPr/>
        </p:nvCxnSpPr>
        <p:spPr>
          <a:xfrm>
            <a:off x="8671005" y="5065273"/>
            <a:ext cx="0" cy="124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6" name="Oval 365"/>
          <p:cNvSpPr/>
          <p:nvPr/>
        </p:nvSpPr>
        <p:spPr>
          <a:xfrm>
            <a:off x="4403869" y="112160"/>
            <a:ext cx="258802" cy="2263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06" name="Rounded Rectangle 405"/>
          <p:cNvSpPr/>
          <p:nvPr/>
        </p:nvSpPr>
        <p:spPr>
          <a:xfrm>
            <a:off x="4716016" y="2336163"/>
            <a:ext cx="912404" cy="323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Invalid Login Details</a:t>
            </a:r>
            <a:endParaRPr lang="en-IN" sz="1000" b="1" dirty="0"/>
          </a:p>
        </p:txBody>
      </p:sp>
      <p:cxnSp>
        <p:nvCxnSpPr>
          <p:cNvPr id="407" name="Straight Arrow Connector 406"/>
          <p:cNvCxnSpPr>
            <a:endCxn id="111" idx="3"/>
          </p:cNvCxnSpPr>
          <p:nvPr/>
        </p:nvCxnSpPr>
        <p:spPr>
          <a:xfrm flipH="1">
            <a:off x="4932039" y="2074558"/>
            <a:ext cx="240180" cy="8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8" name="Straight Connector 407"/>
          <p:cNvCxnSpPr>
            <a:endCxn id="406" idx="0"/>
          </p:cNvCxnSpPr>
          <p:nvPr/>
        </p:nvCxnSpPr>
        <p:spPr>
          <a:xfrm flipH="1">
            <a:off x="5172218" y="2080663"/>
            <a:ext cx="1" cy="2555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9" name="Straight Arrow Connector 408"/>
          <p:cNvCxnSpPr>
            <a:endCxn id="406" idx="2"/>
          </p:cNvCxnSpPr>
          <p:nvPr/>
        </p:nvCxnSpPr>
        <p:spPr>
          <a:xfrm flipH="1" flipV="1">
            <a:off x="5172218" y="2659212"/>
            <a:ext cx="1" cy="263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endCxn id="187" idx="3"/>
          </p:cNvCxnSpPr>
          <p:nvPr/>
        </p:nvCxnSpPr>
        <p:spPr>
          <a:xfrm flipH="1">
            <a:off x="5070605" y="2922642"/>
            <a:ext cx="101614" cy="56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5" name="TextBox 444"/>
          <p:cNvSpPr txBox="1"/>
          <p:nvPr/>
        </p:nvSpPr>
        <p:spPr>
          <a:xfrm>
            <a:off x="4261217" y="2731274"/>
            <a:ext cx="7791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Check ID &amp; Pass</a:t>
            </a:r>
            <a:endParaRPr lang="en-IN" sz="1050" b="1" dirty="0" smtClean="0"/>
          </a:p>
          <a:p>
            <a:endParaRPr lang="en-IN" sz="1050" dirty="0"/>
          </a:p>
        </p:txBody>
      </p:sp>
      <p:sp>
        <p:nvSpPr>
          <p:cNvPr id="446" name="TextBox 445"/>
          <p:cNvSpPr txBox="1"/>
          <p:nvPr/>
        </p:nvSpPr>
        <p:spPr>
          <a:xfrm>
            <a:off x="7596336" y="2728165"/>
            <a:ext cx="7791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Check ID &amp; Pass</a:t>
            </a:r>
            <a:endParaRPr lang="en-IN" sz="1050" b="1" dirty="0" smtClean="0"/>
          </a:p>
          <a:p>
            <a:endParaRPr lang="en-IN" sz="1050" dirty="0"/>
          </a:p>
        </p:txBody>
      </p:sp>
      <p:sp>
        <p:nvSpPr>
          <p:cNvPr id="447" name="TextBox 446"/>
          <p:cNvSpPr txBox="1"/>
          <p:nvPr/>
        </p:nvSpPr>
        <p:spPr>
          <a:xfrm>
            <a:off x="860297" y="2795717"/>
            <a:ext cx="7791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Check ID &amp; Pass</a:t>
            </a:r>
            <a:endParaRPr lang="en-IN" sz="1050" b="1" dirty="0" smtClean="0"/>
          </a:p>
          <a:p>
            <a:endParaRPr lang="en-IN" sz="1050" dirty="0"/>
          </a:p>
        </p:txBody>
      </p:sp>
      <p:sp>
        <p:nvSpPr>
          <p:cNvPr id="448" name="TextBox 447"/>
          <p:cNvSpPr txBox="1"/>
          <p:nvPr/>
        </p:nvSpPr>
        <p:spPr>
          <a:xfrm>
            <a:off x="5491889" y="6453336"/>
            <a:ext cx="5922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End</a:t>
            </a:r>
            <a:endParaRPr lang="en-IN" sz="1600" b="1" dirty="0"/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251520" y="422108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4" name="Straight Arrow Connector 463"/>
          <p:cNvCxnSpPr>
            <a:stCxn id="225" idx="2"/>
          </p:cNvCxnSpPr>
          <p:nvPr/>
        </p:nvCxnSpPr>
        <p:spPr>
          <a:xfrm>
            <a:off x="7268216" y="4200238"/>
            <a:ext cx="10938" cy="2109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5" name="Straight Arrow Connector 464"/>
          <p:cNvCxnSpPr>
            <a:stCxn id="227" idx="2"/>
          </p:cNvCxnSpPr>
          <p:nvPr/>
        </p:nvCxnSpPr>
        <p:spPr>
          <a:xfrm>
            <a:off x="8028384" y="4328258"/>
            <a:ext cx="0" cy="1981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Rounded Rectangle 472"/>
          <p:cNvSpPr/>
          <p:nvPr/>
        </p:nvSpPr>
        <p:spPr>
          <a:xfrm>
            <a:off x="719572" y="3933055"/>
            <a:ext cx="612068" cy="463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View</a:t>
            </a:r>
            <a:r>
              <a:rPr lang="en-US" sz="1000" b="1" dirty="0" smtClean="0"/>
              <a:t> Doctor</a:t>
            </a:r>
          </a:p>
          <a:p>
            <a:pPr algn="ctr"/>
            <a:r>
              <a:rPr lang="en-US" sz="1000" b="1" dirty="0" smtClean="0"/>
              <a:t>Details</a:t>
            </a:r>
            <a:endParaRPr lang="en-IN" sz="1000" b="1" dirty="0"/>
          </a:p>
        </p:txBody>
      </p:sp>
      <p:sp>
        <p:nvSpPr>
          <p:cNvPr id="493" name="Rounded Rectangle 492"/>
          <p:cNvSpPr/>
          <p:nvPr/>
        </p:nvSpPr>
        <p:spPr>
          <a:xfrm>
            <a:off x="1439652" y="3933056"/>
            <a:ext cx="612068" cy="463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View</a:t>
            </a:r>
            <a:r>
              <a:rPr lang="en-US" sz="1000" b="1" dirty="0" smtClean="0"/>
              <a:t> Patient</a:t>
            </a:r>
          </a:p>
          <a:p>
            <a:pPr algn="ctr"/>
            <a:r>
              <a:rPr lang="en-US" sz="1000" b="1" dirty="0" smtClean="0"/>
              <a:t>Details</a:t>
            </a:r>
            <a:endParaRPr lang="en-IN" sz="1000" b="1" dirty="0"/>
          </a:p>
        </p:txBody>
      </p:sp>
      <p:sp>
        <p:nvSpPr>
          <p:cNvPr id="494" name="Rounded Rectangle 493"/>
          <p:cNvSpPr/>
          <p:nvPr/>
        </p:nvSpPr>
        <p:spPr>
          <a:xfrm>
            <a:off x="2159732" y="3933056"/>
            <a:ext cx="642274" cy="591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View</a:t>
            </a:r>
            <a:r>
              <a:rPr lang="en-US" sz="1000" b="1" dirty="0" smtClean="0"/>
              <a:t> Appointment</a:t>
            </a:r>
          </a:p>
          <a:p>
            <a:pPr algn="ctr"/>
            <a:r>
              <a:rPr lang="en-US" sz="1000" b="1" dirty="0" smtClean="0"/>
              <a:t>Details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249064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2021-07-24T04:30:49Z</dcterms:created>
  <dcterms:modified xsi:type="dcterms:W3CDTF">2021-07-24T06:16:53Z</dcterms:modified>
</cp:coreProperties>
</file>