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20E-B836-4BF3-9486-45C6DA2B9769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8DBC-5284-46B6-9255-BB5348C8D91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15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20E-B836-4BF3-9486-45C6DA2B9769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8DBC-5284-46B6-9255-BB5348C8D91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88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20E-B836-4BF3-9486-45C6DA2B9769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8DBC-5284-46B6-9255-BB5348C8D91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20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20E-B836-4BF3-9486-45C6DA2B9769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8DBC-5284-46B6-9255-BB5348C8D91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27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20E-B836-4BF3-9486-45C6DA2B9769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8DBC-5284-46B6-9255-BB5348C8D91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4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20E-B836-4BF3-9486-45C6DA2B9769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8DBC-5284-46B6-9255-BB5348C8D91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49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20E-B836-4BF3-9486-45C6DA2B9769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8DBC-5284-46B6-9255-BB5348C8D91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7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20E-B836-4BF3-9486-45C6DA2B9769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8DBC-5284-46B6-9255-BB5348C8D91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55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20E-B836-4BF3-9486-45C6DA2B9769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8DBC-5284-46B6-9255-BB5348C8D91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46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20E-B836-4BF3-9486-45C6DA2B9769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8DBC-5284-46B6-9255-BB5348C8D91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60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20E-B836-4BF3-9486-45C6DA2B9769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8DBC-5284-46B6-9255-BB5348C8D91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72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620E-B836-4BF3-9486-45C6DA2B9769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88DBC-5284-46B6-9255-BB5348C8D91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62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86547" y="807531"/>
            <a:ext cx="1873090" cy="5890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-admin_username</a:t>
            </a:r>
            <a:r>
              <a:rPr lang="en-US" sz="1000" dirty="0"/>
              <a:t>: string</a:t>
            </a:r>
          </a:p>
          <a:p>
            <a:r>
              <a:rPr lang="en-US" sz="1000" dirty="0" smtClean="0"/>
              <a:t>-admin_password</a:t>
            </a:r>
            <a:r>
              <a:rPr lang="en-US" sz="1000" dirty="0"/>
              <a:t>: </a:t>
            </a:r>
            <a:r>
              <a:rPr lang="en-US" sz="1000" dirty="0" smtClean="0"/>
              <a:t>string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6412200" y="778677"/>
            <a:ext cx="1760200" cy="12702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-</a:t>
            </a:r>
            <a:r>
              <a:rPr lang="en-US" sz="1000" dirty="0" smtClean="0"/>
              <a:t>Doctor_ID</a:t>
            </a:r>
            <a:r>
              <a:rPr lang="en-IN" sz="1000" dirty="0" smtClean="0"/>
              <a:t>: </a:t>
            </a:r>
            <a:r>
              <a:rPr lang="en-US" sz="1000" dirty="0" smtClean="0"/>
              <a:t>int</a:t>
            </a:r>
            <a:endParaRPr lang="en-US" sz="1000" dirty="0"/>
          </a:p>
          <a:p>
            <a:r>
              <a:rPr lang="en-US" sz="1000" dirty="0" smtClean="0"/>
              <a:t>-</a:t>
            </a:r>
            <a:r>
              <a:rPr lang="en-US" sz="1000" dirty="0" smtClean="0"/>
              <a:t>Doctor</a:t>
            </a:r>
            <a:r>
              <a:rPr lang="en-US" sz="1000" dirty="0" smtClean="0"/>
              <a:t>_name: string</a:t>
            </a:r>
          </a:p>
          <a:p>
            <a:r>
              <a:rPr lang="en-US" sz="1000" dirty="0" smtClean="0"/>
              <a:t>-Doctor_address: string</a:t>
            </a:r>
          </a:p>
          <a:p>
            <a:r>
              <a:rPr lang="en-US" sz="1000" dirty="0" smtClean="0"/>
              <a:t>-Doctor_mobile_no: int</a:t>
            </a:r>
            <a:endParaRPr lang="en-US" sz="1000" dirty="0" smtClean="0"/>
          </a:p>
          <a:p>
            <a:r>
              <a:rPr lang="en-US" sz="1000" dirty="0" smtClean="0"/>
              <a:t>-Doctor_email: string</a:t>
            </a:r>
            <a:endParaRPr lang="en-US" sz="1000" dirty="0" smtClean="0"/>
          </a:p>
          <a:p>
            <a:r>
              <a:rPr lang="en-US" sz="1000" dirty="0" smtClean="0"/>
              <a:t>-Doctor_experties: string</a:t>
            </a:r>
          </a:p>
          <a:p>
            <a:r>
              <a:rPr lang="en-US" sz="1000" dirty="0" smtClean="0"/>
              <a:t>-</a:t>
            </a:r>
            <a:r>
              <a:rPr lang="en-US" sz="1000" dirty="0" smtClean="0"/>
              <a:t>Doctor_fees: int</a:t>
            </a:r>
          </a:p>
          <a:p>
            <a:r>
              <a:rPr lang="en-US" sz="1000" dirty="0" smtClean="0"/>
              <a:t>-</a:t>
            </a:r>
            <a:r>
              <a:rPr lang="en-US" sz="1000" dirty="0" smtClean="0"/>
              <a:t>Doctor_uid: int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1880" y="4019023"/>
            <a:ext cx="1873671" cy="19302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-</a:t>
            </a:r>
            <a:r>
              <a:rPr lang="en-US" sz="1000" dirty="0" smtClean="0"/>
              <a:t>booking_id</a:t>
            </a:r>
            <a:r>
              <a:rPr lang="en-US" sz="1000" dirty="0" smtClean="0"/>
              <a:t>: </a:t>
            </a:r>
            <a:r>
              <a:rPr lang="en-US" sz="1000" dirty="0" smtClean="0"/>
              <a:t>int</a:t>
            </a:r>
          </a:p>
          <a:p>
            <a:r>
              <a:rPr lang="en-US" sz="1000" dirty="0"/>
              <a:t>-</a:t>
            </a:r>
            <a:r>
              <a:rPr lang="en-US" sz="1000" dirty="0" smtClean="0"/>
              <a:t>dr_name</a:t>
            </a:r>
            <a:r>
              <a:rPr lang="en-US" sz="1000" dirty="0" smtClean="0"/>
              <a:t>: string</a:t>
            </a:r>
            <a:endParaRPr lang="en-US" sz="1000" dirty="0" smtClean="0"/>
          </a:p>
          <a:p>
            <a:r>
              <a:rPr lang="en-US" sz="1000" dirty="0" smtClean="0"/>
              <a:t>-dr_uid: int</a:t>
            </a:r>
            <a:endParaRPr lang="en-US" sz="1000" dirty="0" smtClean="0"/>
          </a:p>
          <a:p>
            <a:r>
              <a:rPr lang="en-US" sz="1000" dirty="0" smtClean="0"/>
              <a:t>-</a:t>
            </a:r>
            <a:r>
              <a:rPr lang="en-US" sz="1000" dirty="0" smtClean="0"/>
              <a:t>dr_mobile_no</a:t>
            </a:r>
            <a:r>
              <a:rPr lang="en-US" sz="1000" dirty="0" smtClean="0"/>
              <a:t>: int</a:t>
            </a:r>
          </a:p>
          <a:p>
            <a:r>
              <a:rPr lang="en-US" sz="1000" dirty="0" smtClean="0"/>
              <a:t>-dr_experties: string</a:t>
            </a:r>
            <a:endParaRPr lang="en-US" sz="1000" dirty="0" smtClean="0"/>
          </a:p>
          <a:p>
            <a:r>
              <a:rPr lang="en-US" sz="1000" dirty="0" smtClean="0"/>
              <a:t>-</a:t>
            </a:r>
            <a:r>
              <a:rPr lang="en-US" sz="1000" dirty="0" smtClean="0"/>
              <a:t>dr_fees</a:t>
            </a:r>
            <a:r>
              <a:rPr lang="en-US" sz="1000" dirty="0" smtClean="0"/>
              <a:t>: int</a:t>
            </a:r>
          </a:p>
          <a:p>
            <a:r>
              <a:rPr lang="en-US" sz="1000" dirty="0" smtClean="0"/>
              <a:t>-patient_name : string</a:t>
            </a:r>
          </a:p>
          <a:p>
            <a:r>
              <a:rPr lang="en-US" sz="1000" dirty="0" smtClean="0"/>
              <a:t>-patient_mobile_no: int</a:t>
            </a:r>
          </a:p>
          <a:p>
            <a:r>
              <a:rPr lang="en-US" sz="1000" dirty="0" smtClean="0"/>
              <a:t>-patient_email: string</a:t>
            </a:r>
          </a:p>
          <a:p>
            <a:r>
              <a:rPr lang="en-US" sz="1000" dirty="0" smtClean="0"/>
              <a:t>-patient_address: string</a:t>
            </a:r>
          </a:p>
          <a:p>
            <a:r>
              <a:rPr lang="en-US" sz="1000" dirty="0" smtClean="0"/>
              <a:t>-appointment_date: date</a:t>
            </a:r>
          </a:p>
          <a:p>
            <a:r>
              <a:rPr lang="en-US" sz="1000" dirty="0" smtClean="0"/>
              <a:t>-appointment_time</a:t>
            </a:r>
            <a:r>
              <a:rPr lang="en-US" sz="1000" dirty="0" smtClean="0"/>
              <a:t>: date&amp;time</a:t>
            </a:r>
            <a:endParaRPr lang="en-US" sz="1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611560" y="778662"/>
            <a:ext cx="1739532" cy="12223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-</a:t>
            </a:r>
            <a:r>
              <a:rPr lang="en-US" sz="1000" dirty="0" smtClean="0"/>
              <a:t>patient</a:t>
            </a:r>
            <a:r>
              <a:rPr lang="en-US" sz="1000" dirty="0" smtClean="0"/>
              <a:t>_uid: </a:t>
            </a:r>
            <a:r>
              <a:rPr lang="en-US" sz="1000" dirty="0"/>
              <a:t>string</a:t>
            </a:r>
          </a:p>
          <a:p>
            <a:r>
              <a:rPr lang="en-US" sz="1000" dirty="0" smtClean="0"/>
              <a:t>-</a:t>
            </a:r>
            <a:r>
              <a:rPr lang="en-US" sz="1000" dirty="0" smtClean="0"/>
              <a:t>patient</a:t>
            </a:r>
            <a:r>
              <a:rPr lang="en-US" sz="1000" dirty="0" smtClean="0"/>
              <a:t>_password</a:t>
            </a:r>
            <a:r>
              <a:rPr lang="en-US" sz="1000" dirty="0"/>
              <a:t>: string</a:t>
            </a:r>
          </a:p>
          <a:p>
            <a:r>
              <a:rPr lang="en-US" sz="1000" dirty="0" smtClean="0"/>
              <a:t>-patient_name</a:t>
            </a:r>
            <a:r>
              <a:rPr lang="en-US" sz="1000" dirty="0" smtClean="0"/>
              <a:t>: string</a:t>
            </a:r>
            <a:endParaRPr lang="en-US" sz="1000" dirty="0"/>
          </a:p>
          <a:p>
            <a:r>
              <a:rPr lang="en-US" sz="1000" dirty="0" smtClean="0"/>
              <a:t>-patient_mobile</a:t>
            </a:r>
            <a:r>
              <a:rPr lang="en-US" sz="1000" dirty="0" smtClean="0"/>
              <a:t>: string</a:t>
            </a:r>
            <a:endParaRPr lang="en-US" sz="1000" dirty="0"/>
          </a:p>
          <a:p>
            <a:r>
              <a:rPr lang="en-US" sz="1000" dirty="0" smtClean="0"/>
              <a:t>-patient_email</a:t>
            </a:r>
            <a:r>
              <a:rPr lang="en-US" sz="1000" dirty="0" smtClean="0"/>
              <a:t>: string</a:t>
            </a:r>
            <a:endParaRPr lang="en-US" sz="1000" dirty="0"/>
          </a:p>
          <a:p>
            <a:r>
              <a:rPr lang="en-US" sz="1000" dirty="0" smtClean="0"/>
              <a:t>-patient_address</a:t>
            </a:r>
            <a:r>
              <a:rPr lang="en-US" sz="1000" dirty="0" smtClean="0"/>
              <a:t>: string</a:t>
            </a:r>
          </a:p>
          <a:p>
            <a:r>
              <a:rPr lang="en-US" sz="1000" dirty="0" smtClean="0"/>
              <a:t>-patient_age: int</a:t>
            </a:r>
            <a:endParaRPr lang="en-US" sz="1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486547" y="595482"/>
            <a:ext cx="1877541" cy="2244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Admin</a:t>
            </a:r>
            <a:endParaRPr lang="en-IN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6412200" y="536714"/>
            <a:ext cx="1760200" cy="2419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Doctor</a:t>
            </a:r>
            <a:endParaRPr lang="en-IN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3491880" y="3789040"/>
            <a:ext cx="1869851" cy="2299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Appointment</a:t>
            </a:r>
            <a:endParaRPr lang="en-IN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611560" y="548680"/>
            <a:ext cx="1739532" cy="2299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Patient </a:t>
            </a:r>
            <a:endParaRPr lang="en-IN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3486547" y="1405412"/>
            <a:ext cx="1872208" cy="5169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+addDoctor ()</a:t>
            </a:r>
            <a:endParaRPr lang="en-US" sz="1000" dirty="0" smtClean="0"/>
          </a:p>
          <a:p>
            <a:r>
              <a:rPr lang="en-US" sz="1000" dirty="0"/>
              <a:t>+</a:t>
            </a:r>
            <a:r>
              <a:rPr lang="en-US" sz="1000" dirty="0" smtClean="0"/>
              <a:t>viewAppointments ()</a:t>
            </a:r>
            <a:endParaRPr lang="en-US" sz="1000" dirty="0" smtClean="0"/>
          </a:p>
          <a:p>
            <a:r>
              <a:rPr lang="en-US" sz="1000" dirty="0"/>
              <a:t>+</a:t>
            </a:r>
            <a:r>
              <a:rPr lang="en-US" sz="1000" dirty="0" smtClean="0"/>
              <a:t>viewDetails </a:t>
            </a:r>
            <a:r>
              <a:rPr lang="en-US" sz="1000" dirty="0" smtClean="0"/>
              <a:t>()</a:t>
            </a:r>
            <a:endParaRPr lang="en-US" sz="10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6412201" y="2048023"/>
            <a:ext cx="1760200" cy="5168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+viewAppointments ()</a:t>
            </a:r>
          </a:p>
          <a:p>
            <a:r>
              <a:rPr lang="en-US" sz="1000" dirty="0"/>
              <a:t>+</a:t>
            </a:r>
            <a:r>
              <a:rPr lang="en-US" sz="1000" dirty="0" smtClean="0"/>
              <a:t>viewPatientDetails ()</a:t>
            </a:r>
          </a:p>
          <a:p>
            <a:r>
              <a:rPr lang="en-US" sz="1000" dirty="0" smtClean="0"/>
              <a:t>+updateDetails ()</a:t>
            </a:r>
            <a:endParaRPr lang="en-US" sz="10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611560" y="2006970"/>
            <a:ext cx="1739532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+l</a:t>
            </a:r>
            <a:r>
              <a:rPr lang="en-US" sz="1000" dirty="0" smtClean="0"/>
              <a:t>oginPatient()</a:t>
            </a:r>
            <a:endParaRPr lang="en-US" sz="1000" dirty="0" smtClean="0"/>
          </a:p>
          <a:p>
            <a:r>
              <a:rPr lang="en-US" sz="1000" dirty="0"/>
              <a:t>+</a:t>
            </a:r>
            <a:r>
              <a:rPr lang="en-US" sz="1000" dirty="0" smtClean="0"/>
              <a:t>updatDetails()</a:t>
            </a:r>
            <a:endParaRPr lang="en-US" sz="1000" dirty="0" smtClean="0"/>
          </a:p>
          <a:p>
            <a:r>
              <a:rPr lang="en-US" sz="1000" dirty="0"/>
              <a:t>+</a:t>
            </a:r>
            <a:r>
              <a:rPr lang="en-US" sz="1000" dirty="0" smtClean="0"/>
              <a:t>getAppointment</a:t>
            </a:r>
            <a:r>
              <a:rPr lang="en-US" sz="1000" dirty="0" smtClean="0"/>
              <a:t>()</a:t>
            </a:r>
            <a:endParaRPr lang="en-US" sz="10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3491880" y="5949280"/>
            <a:ext cx="1869851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+</a:t>
            </a:r>
            <a:r>
              <a:rPr lang="en-US" sz="1000" dirty="0" smtClean="0"/>
              <a:t>getPayment</a:t>
            </a:r>
            <a:r>
              <a:rPr lang="en-US" sz="1000" dirty="0" smtClean="0"/>
              <a:t>()</a:t>
            </a:r>
          </a:p>
          <a:p>
            <a:r>
              <a:rPr lang="en-US" sz="1000" dirty="0"/>
              <a:t>+</a:t>
            </a:r>
            <a:r>
              <a:rPr lang="en-US" sz="1000" dirty="0" smtClean="0"/>
              <a:t>generateReciept</a:t>
            </a:r>
            <a:r>
              <a:rPr lang="en-US" sz="1000" dirty="0" smtClean="0"/>
              <a:t>()</a:t>
            </a:r>
          </a:p>
          <a:p>
            <a:r>
              <a:rPr lang="en-US" sz="1000" dirty="0"/>
              <a:t>+</a:t>
            </a:r>
            <a:r>
              <a:rPr lang="en-US" sz="1000" dirty="0" smtClean="0"/>
              <a:t>deleteBill</a:t>
            </a:r>
            <a:r>
              <a:rPr lang="en-US" sz="1000" dirty="0" smtClean="0"/>
              <a:t>()</a:t>
            </a:r>
          </a:p>
          <a:p>
            <a:r>
              <a:rPr lang="en-US" sz="1000" dirty="0"/>
              <a:t>+</a:t>
            </a:r>
            <a:r>
              <a:rPr lang="en-US" sz="1000" dirty="0" smtClean="0"/>
              <a:t>searchBill</a:t>
            </a:r>
            <a:r>
              <a:rPr lang="en-US" sz="1000" dirty="0" smtClean="0"/>
              <a:t>()</a:t>
            </a:r>
          </a:p>
        </p:txBody>
      </p:sp>
      <p:cxnSp>
        <p:nvCxnSpPr>
          <p:cNvPr id="19" name="Straight Connector 18"/>
          <p:cNvCxnSpPr>
            <a:stCxn id="8" idx="3"/>
          </p:cNvCxnSpPr>
          <p:nvPr/>
        </p:nvCxnSpPr>
        <p:spPr>
          <a:xfrm>
            <a:off x="2351092" y="1389838"/>
            <a:ext cx="11354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1"/>
          </p:cNvCxnSpPr>
          <p:nvPr/>
        </p:nvCxnSpPr>
        <p:spPr>
          <a:xfrm flipH="1" flipV="1">
            <a:off x="5358755" y="1405412"/>
            <a:ext cx="1053445" cy="83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5" idx="2"/>
          </p:cNvCxnSpPr>
          <p:nvPr/>
        </p:nvCxnSpPr>
        <p:spPr>
          <a:xfrm flipV="1">
            <a:off x="7289672" y="2564904"/>
            <a:ext cx="2629" cy="22503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6" idx="2"/>
          </p:cNvCxnSpPr>
          <p:nvPr/>
        </p:nvCxnSpPr>
        <p:spPr>
          <a:xfrm flipV="1">
            <a:off x="1481326" y="2655042"/>
            <a:ext cx="0" cy="2160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481326" y="4797152"/>
            <a:ext cx="2010554" cy="18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365551" y="4797152"/>
            <a:ext cx="1926750" cy="18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0"/>
            <a:endCxn id="14" idx="2"/>
          </p:cNvCxnSpPr>
          <p:nvPr/>
        </p:nvCxnSpPr>
        <p:spPr>
          <a:xfrm flipH="1" flipV="1">
            <a:off x="4422651" y="1922386"/>
            <a:ext cx="4155" cy="18666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08957" y="3594502"/>
            <a:ext cx="219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  <a:endParaRPr lang="en-IN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6153173" y="1146230"/>
            <a:ext cx="219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  <a:endParaRPr lang="en-IN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2305021" y="1146230"/>
            <a:ext cx="219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  <a:endParaRPr lang="en-IN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3272853" y="1196752"/>
            <a:ext cx="219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IN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5308989" y="1196752"/>
            <a:ext cx="199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IN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4211960" y="1916832"/>
            <a:ext cx="219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IN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3275856" y="4581128"/>
            <a:ext cx="219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IN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5361085" y="4581128"/>
            <a:ext cx="219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IN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1472653" y="2636912"/>
            <a:ext cx="219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  <a:endParaRPr lang="en-IN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7020272" y="2564904"/>
            <a:ext cx="219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0888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169</Words>
  <Application>Microsoft Office PowerPoint</Application>
  <PresentationFormat>On-screen Show (4:3)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</cp:revision>
  <dcterms:created xsi:type="dcterms:W3CDTF">2021-07-29T04:31:37Z</dcterms:created>
  <dcterms:modified xsi:type="dcterms:W3CDTF">2021-07-29T06:33:08Z</dcterms:modified>
</cp:coreProperties>
</file>