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3" d="100"/>
          <a:sy n="73" d="100"/>
        </p:scale>
        <p:origin x="-1848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68CF-8153-43BD-B9E4-45E791CF728F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2705-E623-460E-969A-360A30D86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54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68CF-8153-43BD-B9E4-45E791CF728F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2705-E623-460E-969A-360A30D86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6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68CF-8153-43BD-B9E4-45E791CF728F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2705-E623-460E-969A-360A30D86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54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68CF-8153-43BD-B9E4-45E791CF728F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2705-E623-460E-969A-360A30D86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97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68CF-8153-43BD-B9E4-45E791CF728F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2705-E623-460E-969A-360A30D86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78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68CF-8153-43BD-B9E4-45E791CF728F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2705-E623-460E-969A-360A30D86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30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68CF-8153-43BD-B9E4-45E791CF728F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2705-E623-460E-969A-360A30D86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41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68CF-8153-43BD-B9E4-45E791CF728F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2705-E623-460E-969A-360A30D86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35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68CF-8153-43BD-B9E4-45E791CF728F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2705-E623-460E-969A-360A30D86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21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68CF-8153-43BD-B9E4-45E791CF728F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2705-E623-460E-969A-360A30D86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0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68CF-8153-43BD-B9E4-45E791CF728F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2705-E623-460E-969A-360A30D86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8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68CF-8153-43BD-B9E4-45E791CF728F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2705-E623-460E-969A-360A30D86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15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2148" y="1145476"/>
            <a:ext cx="1008112" cy="4183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Login</a:t>
            </a:r>
            <a:endParaRPr lang="en-IN" sz="1600" dirty="0"/>
          </a:p>
        </p:txBody>
      </p:sp>
      <p:sp>
        <p:nvSpPr>
          <p:cNvPr id="5" name="Rectangle 4"/>
          <p:cNvSpPr/>
          <p:nvPr/>
        </p:nvSpPr>
        <p:spPr>
          <a:xfrm>
            <a:off x="1679555" y="2234035"/>
            <a:ext cx="857615" cy="2808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Patient</a:t>
            </a:r>
            <a:endParaRPr lang="en-IN" sz="1100" dirty="0"/>
          </a:p>
        </p:txBody>
      </p:sp>
      <p:sp>
        <p:nvSpPr>
          <p:cNvPr id="6" name="Rectangle 5"/>
          <p:cNvSpPr/>
          <p:nvPr/>
        </p:nvSpPr>
        <p:spPr>
          <a:xfrm>
            <a:off x="6423872" y="2173932"/>
            <a:ext cx="1202392" cy="39097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Admin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4138275" y="2062536"/>
            <a:ext cx="1278142" cy="609059"/>
          </a:xfrm>
          <a:prstGeom prst="flowChartDecision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dirty="0"/>
          </a:p>
        </p:txBody>
      </p:sp>
      <p:sp>
        <p:nvSpPr>
          <p:cNvPr id="8" name="Flowchart: Decision 7"/>
          <p:cNvSpPr/>
          <p:nvPr/>
        </p:nvSpPr>
        <p:spPr>
          <a:xfrm rot="19375245">
            <a:off x="4591220" y="3228440"/>
            <a:ext cx="1253700" cy="736348"/>
          </a:xfrm>
          <a:prstGeom prst="flowChartDecision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59832" y="432665"/>
            <a:ext cx="1440160" cy="4034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Login_ Username</a:t>
            </a:r>
            <a:endParaRPr lang="en-IN" sz="1200" dirty="0"/>
          </a:p>
        </p:txBody>
      </p:sp>
      <p:sp>
        <p:nvSpPr>
          <p:cNvPr id="11" name="Oval 10"/>
          <p:cNvSpPr/>
          <p:nvPr/>
        </p:nvSpPr>
        <p:spPr>
          <a:xfrm>
            <a:off x="4539962" y="185859"/>
            <a:ext cx="1597087" cy="4936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Login_ Password</a:t>
            </a:r>
            <a:endParaRPr lang="en-IN" sz="1200" dirty="0"/>
          </a:p>
        </p:txBody>
      </p:sp>
      <p:sp>
        <p:nvSpPr>
          <p:cNvPr id="12" name="Oval 11"/>
          <p:cNvSpPr/>
          <p:nvPr/>
        </p:nvSpPr>
        <p:spPr>
          <a:xfrm>
            <a:off x="6573177" y="1428855"/>
            <a:ext cx="1221477" cy="4043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Username</a:t>
            </a:r>
            <a:endParaRPr lang="en-IN" sz="1200" dirty="0"/>
          </a:p>
        </p:txBody>
      </p:sp>
      <p:sp>
        <p:nvSpPr>
          <p:cNvPr id="13" name="Oval 12"/>
          <p:cNvSpPr/>
          <p:nvPr/>
        </p:nvSpPr>
        <p:spPr>
          <a:xfrm>
            <a:off x="7898890" y="1620419"/>
            <a:ext cx="1137606" cy="46768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Password</a:t>
            </a:r>
            <a:endParaRPr lang="en-IN" sz="1200" dirty="0"/>
          </a:p>
        </p:txBody>
      </p:sp>
      <p:sp>
        <p:nvSpPr>
          <p:cNvPr id="15" name="Oval 14"/>
          <p:cNvSpPr/>
          <p:nvPr/>
        </p:nvSpPr>
        <p:spPr>
          <a:xfrm>
            <a:off x="74381" y="2652328"/>
            <a:ext cx="1069912" cy="3520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Patient_</a:t>
            </a:r>
          </a:p>
          <a:p>
            <a:pPr algn="ctr"/>
            <a:r>
              <a:rPr lang="en-US" sz="1100" dirty="0" smtClean="0"/>
              <a:t>Password</a:t>
            </a:r>
            <a:endParaRPr lang="en-IN" sz="1100" dirty="0"/>
          </a:p>
        </p:txBody>
      </p:sp>
      <p:sp>
        <p:nvSpPr>
          <p:cNvPr id="16" name="Oval 15"/>
          <p:cNvSpPr/>
          <p:nvPr/>
        </p:nvSpPr>
        <p:spPr>
          <a:xfrm>
            <a:off x="90155" y="2173453"/>
            <a:ext cx="1015795" cy="3610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Patient_</a:t>
            </a:r>
            <a:endParaRPr lang="en-US" sz="1100" dirty="0" smtClean="0"/>
          </a:p>
          <a:p>
            <a:pPr algn="ctr"/>
            <a:r>
              <a:rPr lang="en-US" sz="1100" dirty="0" smtClean="0"/>
              <a:t>Email</a:t>
            </a:r>
            <a:endParaRPr lang="en-IN" sz="1100" dirty="0"/>
          </a:p>
        </p:txBody>
      </p:sp>
      <p:sp>
        <p:nvSpPr>
          <p:cNvPr id="17" name="Oval 16"/>
          <p:cNvSpPr/>
          <p:nvPr/>
        </p:nvSpPr>
        <p:spPr>
          <a:xfrm>
            <a:off x="141702" y="1735940"/>
            <a:ext cx="1187467" cy="3233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Patient_</a:t>
            </a:r>
          </a:p>
          <a:p>
            <a:pPr algn="ctr"/>
            <a:r>
              <a:rPr lang="en-US" sz="1100" dirty="0" smtClean="0"/>
              <a:t>Address</a:t>
            </a:r>
            <a:endParaRPr lang="en-IN" sz="1100" dirty="0"/>
          </a:p>
        </p:txBody>
      </p:sp>
      <p:sp>
        <p:nvSpPr>
          <p:cNvPr id="18" name="Oval 17"/>
          <p:cNvSpPr/>
          <p:nvPr/>
        </p:nvSpPr>
        <p:spPr>
          <a:xfrm>
            <a:off x="1761768" y="1152995"/>
            <a:ext cx="1154060" cy="4108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Patient_</a:t>
            </a:r>
          </a:p>
          <a:p>
            <a:pPr algn="ctr"/>
            <a:r>
              <a:rPr lang="en-IN" sz="1200" dirty="0" smtClean="0"/>
              <a:t>Name</a:t>
            </a:r>
            <a:endParaRPr lang="en-US" sz="1200" dirty="0" smtClean="0"/>
          </a:p>
        </p:txBody>
      </p:sp>
      <p:sp>
        <p:nvSpPr>
          <p:cNvPr id="19" name="Oval 18"/>
          <p:cNvSpPr/>
          <p:nvPr/>
        </p:nvSpPr>
        <p:spPr>
          <a:xfrm>
            <a:off x="2460216" y="1639239"/>
            <a:ext cx="1130546" cy="3349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 smtClean="0"/>
              <a:t>Patient_ID</a:t>
            </a:r>
            <a:endParaRPr lang="en-IN" sz="1100" dirty="0"/>
          </a:p>
        </p:txBody>
      </p:sp>
      <p:cxnSp>
        <p:nvCxnSpPr>
          <p:cNvPr id="20" name="Straight Connector 19"/>
          <p:cNvCxnSpPr>
            <a:stCxn id="9" idx="5"/>
            <a:endCxn id="4" idx="0"/>
          </p:cNvCxnSpPr>
          <p:nvPr/>
        </p:nvCxnSpPr>
        <p:spPr>
          <a:xfrm>
            <a:off x="4289085" y="776990"/>
            <a:ext cx="497119" cy="3684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061707" y="679471"/>
            <a:ext cx="183138" cy="47352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4"/>
          </p:cNvCxnSpPr>
          <p:nvPr/>
        </p:nvCxnSpPr>
        <p:spPr>
          <a:xfrm>
            <a:off x="7183916" y="1833243"/>
            <a:ext cx="56944" cy="34068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</p:cNvCxnSpPr>
          <p:nvPr/>
        </p:nvCxnSpPr>
        <p:spPr>
          <a:xfrm flipH="1">
            <a:off x="7626264" y="1854260"/>
            <a:ext cx="272626" cy="31967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6"/>
          </p:cNvCxnSpPr>
          <p:nvPr/>
        </p:nvCxnSpPr>
        <p:spPr>
          <a:xfrm flipH="1">
            <a:off x="1144293" y="2514842"/>
            <a:ext cx="558306" cy="313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6"/>
            <a:endCxn id="5" idx="1"/>
          </p:cNvCxnSpPr>
          <p:nvPr/>
        </p:nvCxnSpPr>
        <p:spPr>
          <a:xfrm>
            <a:off x="1105950" y="2353996"/>
            <a:ext cx="573605" cy="204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6"/>
          </p:cNvCxnSpPr>
          <p:nvPr/>
        </p:nvCxnSpPr>
        <p:spPr>
          <a:xfrm>
            <a:off x="1329169" y="1897615"/>
            <a:ext cx="373430" cy="363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4"/>
            <a:endCxn id="5" idx="0"/>
          </p:cNvCxnSpPr>
          <p:nvPr/>
        </p:nvCxnSpPr>
        <p:spPr>
          <a:xfrm flipH="1">
            <a:off x="2108363" y="1563833"/>
            <a:ext cx="230435" cy="670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4"/>
          </p:cNvCxnSpPr>
          <p:nvPr/>
        </p:nvCxnSpPr>
        <p:spPr>
          <a:xfrm flipH="1">
            <a:off x="2537170" y="1974153"/>
            <a:ext cx="488319" cy="287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2"/>
            <a:endCxn id="7" idx="0"/>
          </p:cNvCxnSpPr>
          <p:nvPr/>
        </p:nvCxnSpPr>
        <p:spPr>
          <a:xfrm flipH="1">
            <a:off x="4777346" y="1563832"/>
            <a:ext cx="8858" cy="4987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3"/>
            <a:endCxn id="7" idx="1"/>
          </p:cNvCxnSpPr>
          <p:nvPr/>
        </p:nvCxnSpPr>
        <p:spPr>
          <a:xfrm flipV="1">
            <a:off x="2537170" y="2367066"/>
            <a:ext cx="1601105" cy="73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</p:cNvCxnSpPr>
          <p:nvPr/>
        </p:nvCxnSpPr>
        <p:spPr>
          <a:xfrm flipV="1">
            <a:off x="5718172" y="2564904"/>
            <a:ext cx="705700" cy="65377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xtBox 172"/>
          <p:cNvSpPr txBox="1"/>
          <p:nvPr/>
        </p:nvSpPr>
        <p:spPr>
          <a:xfrm>
            <a:off x="4218097" y="2228774"/>
            <a:ext cx="115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Manage</a:t>
            </a:r>
            <a:endParaRPr lang="en-IN" sz="1400" b="1" dirty="0" smtClean="0">
              <a:solidFill>
                <a:schemeClr val="tx1"/>
              </a:solidFill>
            </a:endParaRPr>
          </a:p>
        </p:txBody>
      </p:sp>
      <p:sp>
        <p:nvSpPr>
          <p:cNvPr id="35" name="TextBox 173"/>
          <p:cNvSpPr txBox="1"/>
          <p:nvPr/>
        </p:nvSpPr>
        <p:spPr>
          <a:xfrm rot="19641110">
            <a:off x="4818142" y="3272723"/>
            <a:ext cx="908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Add </a:t>
            </a:r>
            <a:r>
              <a:rPr lang="en-IN" sz="1400" b="1" dirty="0" smtClean="0"/>
              <a:t>&amp;</a:t>
            </a:r>
          </a:p>
          <a:p>
            <a:r>
              <a:rPr lang="en-US" sz="1400" b="1" dirty="0" smtClean="0"/>
              <a:t>Manage</a:t>
            </a:r>
          </a:p>
        </p:txBody>
      </p:sp>
      <p:sp>
        <p:nvSpPr>
          <p:cNvPr id="36" name="Oval 35"/>
          <p:cNvSpPr/>
          <p:nvPr/>
        </p:nvSpPr>
        <p:spPr>
          <a:xfrm>
            <a:off x="666128" y="1302832"/>
            <a:ext cx="956331" cy="33640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Patient_Age</a:t>
            </a:r>
            <a:endParaRPr lang="en-IN" sz="1200" dirty="0"/>
          </a:p>
        </p:txBody>
      </p:sp>
      <p:cxnSp>
        <p:nvCxnSpPr>
          <p:cNvPr id="37" name="Straight Connector 36"/>
          <p:cNvCxnSpPr>
            <a:stCxn id="36" idx="5"/>
          </p:cNvCxnSpPr>
          <p:nvPr/>
        </p:nvCxnSpPr>
        <p:spPr>
          <a:xfrm>
            <a:off x="1482408" y="1589973"/>
            <a:ext cx="440382" cy="6713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1310" y="3185599"/>
            <a:ext cx="1014174" cy="4879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 smtClean="0"/>
              <a:t>Patient_Mobile_No</a:t>
            </a:r>
            <a:endParaRPr lang="en-US" sz="1100" dirty="0" smtClean="0"/>
          </a:p>
        </p:txBody>
      </p:sp>
      <p:cxnSp>
        <p:nvCxnSpPr>
          <p:cNvPr id="39" name="Straight Connector 38"/>
          <p:cNvCxnSpPr>
            <a:stCxn id="38" idx="7"/>
          </p:cNvCxnSpPr>
          <p:nvPr/>
        </p:nvCxnSpPr>
        <p:spPr>
          <a:xfrm flipV="1">
            <a:off x="1276962" y="2534540"/>
            <a:ext cx="645828" cy="722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128769" y="4316818"/>
            <a:ext cx="1355241" cy="3737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Appointment</a:t>
            </a:r>
            <a:endParaRPr lang="en-IN" sz="1600" dirty="0"/>
          </a:p>
        </p:txBody>
      </p:sp>
      <p:sp>
        <p:nvSpPr>
          <p:cNvPr id="45" name="Oval 44"/>
          <p:cNvSpPr/>
          <p:nvPr/>
        </p:nvSpPr>
        <p:spPr>
          <a:xfrm>
            <a:off x="7596336" y="5949280"/>
            <a:ext cx="1206522" cy="4116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Patient</a:t>
            </a:r>
            <a:r>
              <a:rPr lang="en-US" sz="1200" dirty="0" smtClean="0"/>
              <a:t>_</a:t>
            </a:r>
          </a:p>
          <a:p>
            <a:pPr algn="ctr"/>
            <a:r>
              <a:rPr lang="en-IN" sz="1200" dirty="0" smtClean="0"/>
              <a:t>Name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5440280" y="5713233"/>
            <a:ext cx="1072347" cy="43327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Dr</a:t>
            </a:r>
            <a:r>
              <a:rPr lang="en-US" sz="1200" dirty="0"/>
              <a:t>_</a:t>
            </a:r>
          </a:p>
          <a:p>
            <a:pPr algn="ctr"/>
            <a:r>
              <a:rPr lang="en-US" sz="1200" dirty="0" err="1"/>
              <a:t>Experties</a:t>
            </a:r>
            <a:endParaRPr lang="en-IN" sz="1200" dirty="0"/>
          </a:p>
        </p:txBody>
      </p:sp>
      <p:sp>
        <p:nvSpPr>
          <p:cNvPr id="47" name="Oval 46"/>
          <p:cNvSpPr/>
          <p:nvPr/>
        </p:nvSpPr>
        <p:spPr>
          <a:xfrm>
            <a:off x="4662645" y="4766665"/>
            <a:ext cx="979128" cy="4290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Dr_UID</a:t>
            </a:r>
            <a:endParaRPr lang="en-IN" sz="1200" dirty="0"/>
          </a:p>
        </p:txBody>
      </p:sp>
      <p:sp>
        <p:nvSpPr>
          <p:cNvPr id="48" name="Oval 47"/>
          <p:cNvSpPr/>
          <p:nvPr/>
        </p:nvSpPr>
        <p:spPr>
          <a:xfrm>
            <a:off x="4662645" y="4226829"/>
            <a:ext cx="1144010" cy="41120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/>
              <a:t>Dr</a:t>
            </a:r>
            <a:r>
              <a:rPr lang="en-US" sz="1400" dirty="0" smtClean="0"/>
              <a:t>_</a:t>
            </a:r>
          </a:p>
          <a:p>
            <a:pPr algn="ctr"/>
            <a:r>
              <a:rPr lang="en-US" sz="1400" dirty="0" smtClean="0"/>
              <a:t>Name</a:t>
            </a:r>
            <a:endParaRPr lang="en-IN" sz="1400" dirty="0"/>
          </a:p>
        </p:txBody>
      </p:sp>
      <p:cxnSp>
        <p:nvCxnSpPr>
          <p:cNvPr id="49" name="Straight Connector 48"/>
          <p:cNvCxnSpPr>
            <a:stCxn id="45" idx="1"/>
          </p:cNvCxnSpPr>
          <p:nvPr/>
        </p:nvCxnSpPr>
        <p:spPr>
          <a:xfrm flipH="1" flipV="1">
            <a:off x="7115553" y="4690550"/>
            <a:ext cx="657474" cy="131901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7"/>
            <a:endCxn id="44" idx="2"/>
          </p:cNvCxnSpPr>
          <p:nvPr/>
        </p:nvCxnSpPr>
        <p:spPr>
          <a:xfrm flipV="1">
            <a:off x="6355585" y="4690550"/>
            <a:ext cx="450805" cy="108613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7"/>
          </p:cNvCxnSpPr>
          <p:nvPr/>
        </p:nvCxnSpPr>
        <p:spPr>
          <a:xfrm flipV="1">
            <a:off x="5498383" y="4690550"/>
            <a:ext cx="638666" cy="13894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6"/>
            <a:endCxn id="44" idx="1"/>
          </p:cNvCxnSpPr>
          <p:nvPr/>
        </p:nvCxnSpPr>
        <p:spPr>
          <a:xfrm>
            <a:off x="5806655" y="4432430"/>
            <a:ext cx="322114" cy="7125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444208" y="5948051"/>
            <a:ext cx="1072347" cy="43327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Dr_Fees</a:t>
            </a:r>
            <a:endParaRPr lang="en-IN" sz="1200" dirty="0"/>
          </a:p>
        </p:txBody>
      </p:sp>
      <p:cxnSp>
        <p:nvCxnSpPr>
          <p:cNvPr id="55" name="Straight Connector 54"/>
          <p:cNvCxnSpPr>
            <a:stCxn id="54" idx="0"/>
          </p:cNvCxnSpPr>
          <p:nvPr/>
        </p:nvCxnSpPr>
        <p:spPr>
          <a:xfrm flipV="1">
            <a:off x="6980382" y="4678200"/>
            <a:ext cx="0" cy="126985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745178" y="5280604"/>
            <a:ext cx="1342477" cy="43327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Dr_Mobile</a:t>
            </a:r>
            <a:r>
              <a:rPr lang="en-US" sz="1200" dirty="0"/>
              <a:t> No</a:t>
            </a:r>
            <a:endParaRPr lang="en-IN" sz="1200" dirty="0"/>
          </a:p>
        </p:txBody>
      </p:sp>
      <p:cxnSp>
        <p:nvCxnSpPr>
          <p:cNvPr id="57" name="Straight Connector 56"/>
          <p:cNvCxnSpPr>
            <a:stCxn id="56" idx="7"/>
          </p:cNvCxnSpPr>
          <p:nvPr/>
        </p:nvCxnSpPr>
        <p:spPr>
          <a:xfrm flipV="1">
            <a:off x="5891054" y="4698616"/>
            <a:ext cx="468514" cy="6454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63173" y="5049812"/>
            <a:ext cx="1208399" cy="4320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Doctor</a:t>
            </a:r>
            <a:endParaRPr lang="en-IN" sz="1400" dirty="0"/>
          </a:p>
        </p:txBody>
      </p:sp>
      <p:sp>
        <p:nvSpPr>
          <p:cNvPr id="59" name="Oval 58"/>
          <p:cNvSpPr/>
          <p:nvPr/>
        </p:nvSpPr>
        <p:spPr>
          <a:xfrm>
            <a:off x="808679" y="6148408"/>
            <a:ext cx="1133392" cy="39604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Dr_Email</a:t>
            </a:r>
            <a:endParaRPr lang="en-IN" sz="1200" dirty="0"/>
          </a:p>
        </p:txBody>
      </p:sp>
      <p:sp>
        <p:nvSpPr>
          <p:cNvPr id="60" name="Oval 59"/>
          <p:cNvSpPr/>
          <p:nvPr/>
        </p:nvSpPr>
        <p:spPr>
          <a:xfrm>
            <a:off x="201317" y="5713233"/>
            <a:ext cx="1268256" cy="40008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Dr_Mobile</a:t>
            </a:r>
            <a:r>
              <a:rPr lang="en-US" sz="1200" dirty="0" smtClean="0"/>
              <a:t> No</a:t>
            </a:r>
            <a:endParaRPr lang="en-IN" sz="1200" dirty="0"/>
          </a:p>
        </p:txBody>
      </p:sp>
      <p:sp>
        <p:nvSpPr>
          <p:cNvPr id="61" name="Oval 60"/>
          <p:cNvSpPr/>
          <p:nvPr/>
        </p:nvSpPr>
        <p:spPr>
          <a:xfrm>
            <a:off x="201317" y="5184846"/>
            <a:ext cx="1340706" cy="40132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Dr_Address</a:t>
            </a:r>
            <a:endParaRPr lang="en-IN" sz="1200" dirty="0"/>
          </a:p>
        </p:txBody>
      </p:sp>
      <p:sp>
        <p:nvSpPr>
          <p:cNvPr id="62" name="Oval 61"/>
          <p:cNvSpPr/>
          <p:nvPr/>
        </p:nvSpPr>
        <p:spPr>
          <a:xfrm>
            <a:off x="260932" y="4698615"/>
            <a:ext cx="1221476" cy="3760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Dr</a:t>
            </a:r>
            <a:r>
              <a:rPr lang="en-US" sz="1200" dirty="0" smtClean="0"/>
              <a:t> _Name</a:t>
            </a:r>
            <a:endParaRPr lang="en-IN" sz="1200" dirty="0"/>
          </a:p>
        </p:txBody>
      </p:sp>
      <p:cxnSp>
        <p:nvCxnSpPr>
          <p:cNvPr id="63" name="Straight Connector 62"/>
          <p:cNvCxnSpPr>
            <a:stCxn id="59" idx="0"/>
          </p:cNvCxnSpPr>
          <p:nvPr/>
        </p:nvCxnSpPr>
        <p:spPr>
          <a:xfrm flipV="1">
            <a:off x="1375375" y="5481860"/>
            <a:ext cx="764498" cy="6665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7"/>
          </p:cNvCxnSpPr>
          <p:nvPr/>
        </p:nvCxnSpPr>
        <p:spPr>
          <a:xfrm flipV="1">
            <a:off x="1283841" y="5481860"/>
            <a:ext cx="677151" cy="28996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1" idx="6"/>
          </p:cNvCxnSpPr>
          <p:nvPr/>
        </p:nvCxnSpPr>
        <p:spPr>
          <a:xfrm flipH="1" flipV="1">
            <a:off x="1542023" y="5385507"/>
            <a:ext cx="421150" cy="510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2" idx="6"/>
            <a:endCxn id="58" idx="1"/>
          </p:cNvCxnSpPr>
          <p:nvPr/>
        </p:nvCxnSpPr>
        <p:spPr>
          <a:xfrm>
            <a:off x="1482408" y="4886653"/>
            <a:ext cx="480765" cy="37918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18397" y="4224530"/>
            <a:ext cx="1221476" cy="3760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Dr_ID</a:t>
            </a:r>
            <a:endParaRPr lang="en-IN" sz="1200" dirty="0"/>
          </a:p>
        </p:txBody>
      </p:sp>
      <p:cxnSp>
        <p:nvCxnSpPr>
          <p:cNvPr id="68" name="Straight Connector 67"/>
          <p:cNvCxnSpPr>
            <a:stCxn id="67" idx="5"/>
          </p:cNvCxnSpPr>
          <p:nvPr/>
        </p:nvCxnSpPr>
        <p:spPr>
          <a:xfrm>
            <a:off x="1960992" y="4545530"/>
            <a:ext cx="278941" cy="50428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8" idx="3"/>
            <a:endCxn id="8" idx="1"/>
          </p:cNvCxnSpPr>
          <p:nvPr/>
        </p:nvCxnSpPr>
        <p:spPr>
          <a:xfrm flipV="1">
            <a:off x="3171572" y="3974554"/>
            <a:ext cx="1546396" cy="129128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Flowchart: Decision 86"/>
          <p:cNvSpPr/>
          <p:nvPr/>
        </p:nvSpPr>
        <p:spPr>
          <a:xfrm>
            <a:off x="6114202" y="3068960"/>
            <a:ext cx="1384375" cy="521630"/>
          </a:xfrm>
          <a:prstGeom prst="flowChartDecision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dirty="0"/>
          </a:p>
        </p:txBody>
      </p:sp>
      <p:sp>
        <p:nvSpPr>
          <p:cNvPr id="88" name="TextBox 92"/>
          <p:cNvSpPr txBox="1"/>
          <p:nvPr/>
        </p:nvSpPr>
        <p:spPr>
          <a:xfrm>
            <a:off x="6359568" y="3212976"/>
            <a:ext cx="94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Manage</a:t>
            </a:r>
            <a:endParaRPr lang="en-IN" sz="1400" b="1" dirty="0" smtClean="0"/>
          </a:p>
        </p:txBody>
      </p:sp>
      <p:cxnSp>
        <p:nvCxnSpPr>
          <p:cNvPr id="113" name="Straight Connector 112"/>
          <p:cNvCxnSpPr>
            <a:stCxn id="7" idx="3"/>
            <a:endCxn id="6" idx="1"/>
          </p:cNvCxnSpPr>
          <p:nvPr/>
        </p:nvCxnSpPr>
        <p:spPr>
          <a:xfrm>
            <a:off x="5416417" y="2367066"/>
            <a:ext cx="1007455" cy="235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44" idx="0"/>
            <a:endCxn id="87" idx="2"/>
          </p:cNvCxnSpPr>
          <p:nvPr/>
        </p:nvCxnSpPr>
        <p:spPr>
          <a:xfrm flipV="1">
            <a:off x="6806390" y="3590590"/>
            <a:ext cx="0" cy="7262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77" idx="2"/>
          </p:cNvCxnSpPr>
          <p:nvPr/>
        </p:nvCxnSpPr>
        <p:spPr>
          <a:xfrm flipH="1" flipV="1">
            <a:off x="2381678" y="4077441"/>
            <a:ext cx="3072" cy="97237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Flowchart: Decision 76"/>
          <p:cNvSpPr/>
          <p:nvPr/>
        </p:nvSpPr>
        <p:spPr>
          <a:xfrm>
            <a:off x="1591784" y="3341093"/>
            <a:ext cx="1579788" cy="736348"/>
          </a:xfrm>
          <a:prstGeom prst="flowChartDecision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endCxn id="77" idx="0"/>
          </p:cNvCxnSpPr>
          <p:nvPr/>
        </p:nvCxnSpPr>
        <p:spPr>
          <a:xfrm flipH="1">
            <a:off x="2381678" y="2514842"/>
            <a:ext cx="3072" cy="826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7" idx="0"/>
          </p:cNvCxnSpPr>
          <p:nvPr/>
        </p:nvCxnSpPr>
        <p:spPr>
          <a:xfrm>
            <a:off x="6806389" y="2564904"/>
            <a:ext cx="1" cy="5040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0" name="TextBox 173"/>
          <p:cNvSpPr txBox="1"/>
          <p:nvPr/>
        </p:nvSpPr>
        <p:spPr>
          <a:xfrm>
            <a:off x="1907704" y="3429000"/>
            <a:ext cx="1330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View Appointment</a:t>
            </a:r>
            <a:endParaRPr lang="en-IN" sz="1400" b="1" dirty="0" smtClean="0"/>
          </a:p>
        </p:txBody>
      </p:sp>
      <p:sp>
        <p:nvSpPr>
          <p:cNvPr id="93" name="Oval 92"/>
          <p:cNvSpPr/>
          <p:nvPr/>
        </p:nvSpPr>
        <p:spPr>
          <a:xfrm>
            <a:off x="1761768" y="5860760"/>
            <a:ext cx="1154060" cy="39604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Dr</a:t>
            </a:r>
            <a:r>
              <a:rPr lang="en-US" sz="1200" dirty="0" smtClean="0"/>
              <a:t>_</a:t>
            </a:r>
          </a:p>
          <a:p>
            <a:pPr algn="ctr"/>
            <a:r>
              <a:rPr lang="en-US" sz="1200" dirty="0" err="1" smtClean="0"/>
              <a:t>Experties</a:t>
            </a:r>
            <a:endParaRPr lang="en-IN" sz="1200" dirty="0"/>
          </a:p>
        </p:txBody>
      </p:sp>
      <p:cxnSp>
        <p:nvCxnSpPr>
          <p:cNvPr id="94" name="Straight Connector 93"/>
          <p:cNvCxnSpPr>
            <a:stCxn id="93" idx="0"/>
            <a:endCxn id="58" idx="2"/>
          </p:cNvCxnSpPr>
          <p:nvPr/>
        </p:nvCxnSpPr>
        <p:spPr>
          <a:xfrm flipV="1">
            <a:off x="2338798" y="5481860"/>
            <a:ext cx="228575" cy="3789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647202" y="6191911"/>
            <a:ext cx="1048740" cy="39604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Dr_Fees</a:t>
            </a:r>
            <a:endParaRPr lang="en-IN" sz="1200" dirty="0"/>
          </a:p>
        </p:txBody>
      </p:sp>
      <p:cxnSp>
        <p:nvCxnSpPr>
          <p:cNvPr id="96" name="Straight Connector 95"/>
          <p:cNvCxnSpPr>
            <a:stCxn id="95" idx="0"/>
          </p:cNvCxnSpPr>
          <p:nvPr/>
        </p:nvCxnSpPr>
        <p:spPr>
          <a:xfrm flipH="1" flipV="1">
            <a:off x="2781329" y="5481860"/>
            <a:ext cx="390243" cy="71005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779912" y="5617112"/>
            <a:ext cx="1048740" cy="39604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Dr_Pass</a:t>
            </a:r>
            <a:endParaRPr lang="en-IN" sz="1200" dirty="0"/>
          </a:p>
        </p:txBody>
      </p:sp>
      <p:cxnSp>
        <p:nvCxnSpPr>
          <p:cNvPr id="98" name="Straight Connector 97"/>
          <p:cNvCxnSpPr>
            <a:stCxn id="97" idx="2"/>
          </p:cNvCxnSpPr>
          <p:nvPr/>
        </p:nvCxnSpPr>
        <p:spPr>
          <a:xfrm flipH="1" flipV="1">
            <a:off x="3171572" y="5390616"/>
            <a:ext cx="608340" cy="424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764715" y="6148408"/>
            <a:ext cx="1048740" cy="39604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Dr_UID</a:t>
            </a:r>
            <a:endParaRPr lang="en-IN" sz="1200" dirty="0"/>
          </a:p>
        </p:txBody>
      </p:sp>
      <p:cxnSp>
        <p:nvCxnSpPr>
          <p:cNvPr id="100" name="Straight Connector 99"/>
          <p:cNvCxnSpPr>
            <a:stCxn id="99" idx="1"/>
          </p:cNvCxnSpPr>
          <p:nvPr/>
        </p:nvCxnSpPr>
        <p:spPr>
          <a:xfrm flipH="1" flipV="1">
            <a:off x="3025489" y="5481860"/>
            <a:ext cx="892810" cy="7245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7937478" y="3939086"/>
            <a:ext cx="1206522" cy="4116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Date</a:t>
            </a:r>
            <a:endParaRPr lang="en-US" sz="1200" dirty="0"/>
          </a:p>
        </p:txBody>
      </p:sp>
      <p:sp>
        <p:nvSpPr>
          <p:cNvPr id="141" name="Oval 140"/>
          <p:cNvSpPr/>
          <p:nvPr/>
        </p:nvSpPr>
        <p:spPr>
          <a:xfrm>
            <a:off x="7956376" y="4943767"/>
            <a:ext cx="1072347" cy="43327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Patient_</a:t>
            </a:r>
          </a:p>
          <a:p>
            <a:pPr algn="ctr"/>
            <a:r>
              <a:rPr lang="en-US" sz="1200" dirty="0"/>
              <a:t>Address</a:t>
            </a:r>
            <a:endParaRPr lang="en-IN" sz="1200" dirty="0"/>
          </a:p>
        </p:txBody>
      </p:sp>
      <p:cxnSp>
        <p:nvCxnSpPr>
          <p:cNvPr id="143" name="Straight Connector 142"/>
          <p:cNvCxnSpPr>
            <a:stCxn id="140" idx="2"/>
          </p:cNvCxnSpPr>
          <p:nvPr/>
        </p:nvCxnSpPr>
        <p:spPr>
          <a:xfrm flipH="1">
            <a:off x="7464890" y="4144901"/>
            <a:ext cx="472588" cy="17191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1" idx="1"/>
          </p:cNvCxnSpPr>
          <p:nvPr/>
        </p:nvCxnSpPr>
        <p:spPr>
          <a:xfrm flipH="1" flipV="1">
            <a:off x="7498577" y="4678200"/>
            <a:ext cx="614841" cy="32901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8035955" y="4412567"/>
            <a:ext cx="1072347" cy="43327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Patient_</a:t>
            </a:r>
          </a:p>
          <a:p>
            <a:pPr algn="ctr"/>
            <a:r>
              <a:rPr lang="en-US" sz="1200" dirty="0"/>
              <a:t>Email</a:t>
            </a:r>
            <a:endParaRPr lang="en-IN" sz="1200" dirty="0"/>
          </a:p>
        </p:txBody>
      </p:sp>
      <p:cxnSp>
        <p:nvCxnSpPr>
          <p:cNvPr id="147" name="Straight Connector 146"/>
          <p:cNvCxnSpPr>
            <a:stCxn id="146" idx="2"/>
            <a:endCxn id="44" idx="3"/>
          </p:cNvCxnSpPr>
          <p:nvPr/>
        </p:nvCxnSpPr>
        <p:spPr>
          <a:xfrm flipH="1" flipV="1">
            <a:off x="7484010" y="4503684"/>
            <a:ext cx="551945" cy="12552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7740352" y="5443995"/>
            <a:ext cx="1342477" cy="43327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Patient</a:t>
            </a:r>
            <a:r>
              <a:rPr lang="en-US" sz="1200" dirty="0" smtClean="0"/>
              <a:t>_</a:t>
            </a:r>
          </a:p>
          <a:p>
            <a:pPr algn="ctr"/>
            <a:r>
              <a:rPr lang="en-US" sz="1200" dirty="0" err="1" smtClean="0"/>
              <a:t>Mobile_No</a:t>
            </a:r>
            <a:endParaRPr lang="en-US" sz="1200" dirty="0"/>
          </a:p>
        </p:txBody>
      </p:sp>
      <p:cxnSp>
        <p:nvCxnSpPr>
          <p:cNvPr id="149" name="Straight Connector 148"/>
          <p:cNvCxnSpPr>
            <a:stCxn id="148" idx="1"/>
          </p:cNvCxnSpPr>
          <p:nvPr/>
        </p:nvCxnSpPr>
        <p:spPr>
          <a:xfrm flipH="1" flipV="1">
            <a:off x="7331026" y="4698616"/>
            <a:ext cx="605927" cy="80883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6938862" y="3621637"/>
            <a:ext cx="1206522" cy="4116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152" name="Straight Connector 151"/>
          <p:cNvCxnSpPr>
            <a:stCxn id="151" idx="3"/>
          </p:cNvCxnSpPr>
          <p:nvPr/>
        </p:nvCxnSpPr>
        <p:spPr>
          <a:xfrm flipH="1">
            <a:off x="7025068" y="3972985"/>
            <a:ext cx="90485" cy="34383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90" idx="3"/>
          </p:cNvCxnSpPr>
          <p:nvPr/>
        </p:nvCxnSpPr>
        <p:spPr>
          <a:xfrm flipV="1">
            <a:off x="3238254" y="2514842"/>
            <a:ext cx="3185618" cy="11757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6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73</Words>
  <Application>Microsoft Office PowerPoint</Application>
  <PresentationFormat>On-screen Show (4:3)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2021-07-24T06:17:54Z</dcterms:created>
  <dcterms:modified xsi:type="dcterms:W3CDTF">2021-07-27T16:26:03Z</dcterms:modified>
</cp:coreProperties>
</file>