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9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8988-5AB7-4900-99F6-759E5F76039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69-F724-4DDC-8B32-45114A0D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39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8988-5AB7-4900-99F6-759E5F76039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69-F724-4DDC-8B32-45114A0D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43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8988-5AB7-4900-99F6-759E5F76039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69-F724-4DDC-8B32-45114A0D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82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8988-5AB7-4900-99F6-759E5F76039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69-F724-4DDC-8B32-45114A0D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00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8988-5AB7-4900-99F6-759E5F76039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69-F724-4DDC-8B32-45114A0D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3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8988-5AB7-4900-99F6-759E5F76039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69-F724-4DDC-8B32-45114A0D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8988-5AB7-4900-99F6-759E5F76039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69-F724-4DDC-8B32-45114A0D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1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8988-5AB7-4900-99F6-759E5F76039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69-F724-4DDC-8B32-45114A0D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1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8988-5AB7-4900-99F6-759E5F76039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69-F724-4DDC-8B32-45114A0D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52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8988-5AB7-4900-99F6-759E5F76039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69-F724-4DDC-8B32-45114A0D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34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8988-5AB7-4900-99F6-759E5F76039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69-F724-4DDC-8B32-45114A0D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39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F8988-5AB7-4900-99F6-759E5F76039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D369-F724-4DDC-8B32-45114A0D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6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35072" y="116632"/>
            <a:ext cx="2928470" cy="3323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Doctor Appointment System</a:t>
            </a:r>
            <a:endParaRPr lang="en-IN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868127" y="1214754"/>
            <a:ext cx="927027" cy="4860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Home Page</a:t>
            </a:r>
            <a:endParaRPr lang="en-IN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43808" y="2503974"/>
            <a:ext cx="1056263" cy="4209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Doctor Login</a:t>
            </a:r>
            <a:endParaRPr lang="en-IN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389389" y="1268759"/>
            <a:ext cx="927027" cy="49851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Admin Login</a:t>
            </a:r>
            <a:endParaRPr lang="en-IN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167219" y="3140968"/>
            <a:ext cx="810591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My Details</a:t>
            </a:r>
            <a:endParaRPr lang="en-IN" sz="1050" dirty="0"/>
          </a:p>
        </p:txBody>
      </p:sp>
      <p:sp>
        <p:nvSpPr>
          <p:cNvPr id="11" name="Rounded Rectangle 10"/>
          <p:cNvSpPr/>
          <p:nvPr/>
        </p:nvSpPr>
        <p:spPr>
          <a:xfrm>
            <a:off x="1203612" y="3861048"/>
            <a:ext cx="992123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 Appointment</a:t>
            </a:r>
            <a:endParaRPr lang="en-IN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3687954" y="4221088"/>
            <a:ext cx="810591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Patient Details</a:t>
            </a:r>
            <a:endParaRPr lang="en-IN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3687952" y="3501008"/>
            <a:ext cx="1028063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My Appointment</a:t>
            </a:r>
            <a:endParaRPr lang="en-IN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4557" y="2204864"/>
            <a:ext cx="810591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Doctor</a:t>
            </a:r>
            <a:endParaRPr lang="en-IN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6588224" y="2924944"/>
            <a:ext cx="810591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 Doctor</a:t>
            </a:r>
            <a:endParaRPr lang="en-IN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6611581" y="3645024"/>
            <a:ext cx="840739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 Patient</a:t>
            </a:r>
            <a:endParaRPr lang="en-IN" sz="11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18473" y="908721"/>
            <a:ext cx="6534429" cy="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0"/>
          </p:cNvCxnSpPr>
          <p:nvPr/>
        </p:nvCxnSpPr>
        <p:spPr>
          <a:xfrm>
            <a:off x="1318473" y="908722"/>
            <a:ext cx="13168" cy="306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0"/>
          </p:cNvCxnSpPr>
          <p:nvPr/>
        </p:nvCxnSpPr>
        <p:spPr>
          <a:xfrm>
            <a:off x="3371940" y="2204864"/>
            <a:ext cx="0" cy="299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0"/>
          </p:cNvCxnSpPr>
          <p:nvPr/>
        </p:nvCxnSpPr>
        <p:spPr>
          <a:xfrm>
            <a:off x="7852903" y="908720"/>
            <a:ext cx="0" cy="36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</p:cNvCxnSpPr>
          <p:nvPr/>
        </p:nvCxnSpPr>
        <p:spPr>
          <a:xfrm>
            <a:off x="1331641" y="170080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</p:cNvCxnSpPr>
          <p:nvPr/>
        </p:nvCxnSpPr>
        <p:spPr>
          <a:xfrm>
            <a:off x="4599307" y="448977"/>
            <a:ext cx="0" cy="45974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787042" y="2924944"/>
            <a:ext cx="32418" cy="328744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1"/>
          </p:cNvCxnSpPr>
          <p:nvPr/>
        </p:nvCxnSpPr>
        <p:spPr>
          <a:xfrm>
            <a:off x="795912" y="4041068"/>
            <a:ext cx="407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1"/>
          </p:cNvCxnSpPr>
          <p:nvPr/>
        </p:nvCxnSpPr>
        <p:spPr>
          <a:xfrm>
            <a:off x="795912" y="3320988"/>
            <a:ext cx="3713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1"/>
          </p:cNvCxnSpPr>
          <p:nvPr/>
        </p:nvCxnSpPr>
        <p:spPr>
          <a:xfrm>
            <a:off x="3387436" y="4401108"/>
            <a:ext cx="300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</p:cNvCxnSpPr>
          <p:nvPr/>
        </p:nvCxnSpPr>
        <p:spPr>
          <a:xfrm>
            <a:off x="3371940" y="2924944"/>
            <a:ext cx="55680" cy="299792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1"/>
          </p:cNvCxnSpPr>
          <p:nvPr/>
        </p:nvCxnSpPr>
        <p:spPr>
          <a:xfrm>
            <a:off x="3379688" y="3681028"/>
            <a:ext cx="308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2"/>
          </p:cNvCxnSpPr>
          <p:nvPr/>
        </p:nvCxnSpPr>
        <p:spPr>
          <a:xfrm>
            <a:off x="7852903" y="1767276"/>
            <a:ext cx="0" cy="349792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5" idx="3"/>
          </p:cNvCxnSpPr>
          <p:nvPr/>
        </p:nvCxnSpPr>
        <p:spPr>
          <a:xfrm flipH="1">
            <a:off x="7375148" y="2384884"/>
            <a:ext cx="4777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6" idx="3"/>
          </p:cNvCxnSpPr>
          <p:nvPr/>
        </p:nvCxnSpPr>
        <p:spPr>
          <a:xfrm flipH="1">
            <a:off x="7398815" y="3104964"/>
            <a:ext cx="454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7" idx="3"/>
          </p:cNvCxnSpPr>
          <p:nvPr/>
        </p:nvCxnSpPr>
        <p:spPr>
          <a:xfrm flipH="1">
            <a:off x="7452320" y="3825044"/>
            <a:ext cx="4005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82795" y="4581128"/>
            <a:ext cx="1012939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 Appointment</a:t>
            </a:r>
            <a:endParaRPr lang="en-IN" sz="1100" dirty="0"/>
          </a:p>
        </p:txBody>
      </p:sp>
      <p:sp>
        <p:nvSpPr>
          <p:cNvPr id="37" name="Rounded Rectangle 36"/>
          <p:cNvSpPr/>
          <p:nvPr/>
        </p:nvSpPr>
        <p:spPr>
          <a:xfrm>
            <a:off x="1182796" y="5301208"/>
            <a:ext cx="86892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 Password</a:t>
            </a:r>
            <a:endParaRPr lang="en-IN" sz="1100" dirty="0"/>
          </a:p>
        </p:txBody>
      </p:sp>
      <p:cxnSp>
        <p:nvCxnSpPr>
          <p:cNvPr id="38" name="Straight Arrow Connector 37"/>
          <p:cNvCxnSpPr>
            <a:endCxn id="36" idx="1"/>
          </p:cNvCxnSpPr>
          <p:nvPr/>
        </p:nvCxnSpPr>
        <p:spPr>
          <a:xfrm flipV="1">
            <a:off x="804782" y="4761148"/>
            <a:ext cx="378013" cy="5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7" idx="1"/>
          </p:cNvCxnSpPr>
          <p:nvPr/>
        </p:nvCxnSpPr>
        <p:spPr>
          <a:xfrm>
            <a:off x="819459" y="5481228"/>
            <a:ext cx="363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23528" y="2503974"/>
            <a:ext cx="927027" cy="4209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Patient Login</a:t>
            </a:r>
            <a:endParaRPr lang="en-IN" sz="1600" b="1" dirty="0"/>
          </a:p>
        </p:txBody>
      </p:sp>
      <p:cxnSp>
        <p:nvCxnSpPr>
          <p:cNvPr id="41" name="Straight Arrow Connector 40"/>
          <p:cNvCxnSpPr>
            <a:endCxn id="40" idx="0"/>
          </p:cNvCxnSpPr>
          <p:nvPr/>
        </p:nvCxnSpPr>
        <p:spPr>
          <a:xfrm flipH="1">
            <a:off x="787042" y="2204864"/>
            <a:ext cx="4435" cy="299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5912" y="2204864"/>
            <a:ext cx="257602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1182796" y="6021288"/>
            <a:ext cx="868924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Logout</a:t>
            </a:r>
            <a:endParaRPr lang="en-IN" sz="1100" dirty="0"/>
          </a:p>
        </p:txBody>
      </p:sp>
      <p:cxnSp>
        <p:nvCxnSpPr>
          <p:cNvPr id="68" name="Straight Arrow Connector 67"/>
          <p:cNvCxnSpPr>
            <a:endCxn id="67" idx="1"/>
          </p:cNvCxnSpPr>
          <p:nvPr/>
        </p:nvCxnSpPr>
        <p:spPr>
          <a:xfrm>
            <a:off x="819459" y="6201308"/>
            <a:ext cx="363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3728138" y="5742853"/>
            <a:ext cx="810591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Logout</a:t>
            </a:r>
            <a:endParaRPr lang="en-IN" sz="1100" dirty="0"/>
          </a:p>
        </p:txBody>
      </p:sp>
      <p:sp>
        <p:nvSpPr>
          <p:cNvPr id="79" name="Rounded Rectangle 78"/>
          <p:cNvSpPr/>
          <p:nvPr/>
        </p:nvSpPr>
        <p:spPr>
          <a:xfrm>
            <a:off x="3728137" y="4960362"/>
            <a:ext cx="810591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My Details</a:t>
            </a:r>
            <a:endParaRPr lang="en-IN" sz="1100" dirty="0"/>
          </a:p>
        </p:txBody>
      </p:sp>
      <p:cxnSp>
        <p:nvCxnSpPr>
          <p:cNvPr id="80" name="Straight Arrow Connector 79"/>
          <p:cNvCxnSpPr>
            <a:endCxn id="78" idx="1"/>
          </p:cNvCxnSpPr>
          <p:nvPr/>
        </p:nvCxnSpPr>
        <p:spPr>
          <a:xfrm>
            <a:off x="3427620" y="5922873"/>
            <a:ext cx="300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9" idx="1"/>
          </p:cNvCxnSpPr>
          <p:nvPr/>
        </p:nvCxnSpPr>
        <p:spPr>
          <a:xfrm>
            <a:off x="3419872" y="5140382"/>
            <a:ext cx="3082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6444208" y="4365104"/>
            <a:ext cx="984445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View Appointment</a:t>
            </a:r>
            <a:endParaRPr lang="en-IN" sz="1100" dirty="0"/>
          </a:p>
        </p:txBody>
      </p:sp>
      <p:sp>
        <p:nvSpPr>
          <p:cNvPr id="94" name="Rounded Rectangle 93"/>
          <p:cNvSpPr/>
          <p:nvPr/>
        </p:nvSpPr>
        <p:spPr>
          <a:xfrm>
            <a:off x="6641729" y="5085184"/>
            <a:ext cx="810591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Logout</a:t>
            </a:r>
            <a:endParaRPr lang="en-IN" sz="1100" dirty="0"/>
          </a:p>
        </p:txBody>
      </p:sp>
      <p:cxnSp>
        <p:nvCxnSpPr>
          <p:cNvPr id="95" name="Straight Arrow Connector 94"/>
          <p:cNvCxnSpPr>
            <a:endCxn id="93" idx="3"/>
          </p:cNvCxnSpPr>
          <p:nvPr/>
        </p:nvCxnSpPr>
        <p:spPr>
          <a:xfrm flipH="1">
            <a:off x="7428653" y="4544704"/>
            <a:ext cx="405162" cy="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94" idx="3"/>
          </p:cNvCxnSpPr>
          <p:nvPr/>
        </p:nvCxnSpPr>
        <p:spPr>
          <a:xfrm flipH="1">
            <a:off x="7452320" y="5265204"/>
            <a:ext cx="400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2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2021-07-27T07:31:10Z</dcterms:created>
  <dcterms:modified xsi:type="dcterms:W3CDTF">2021-07-27T16:03:30Z</dcterms:modified>
</cp:coreProperties>
</file>