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8" d="100"/>
          <a:sy n="68" d="100"/>
        </p:scale>
        <p:origin x="-204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9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A64A-C9CC-47E4-819B-311A6A9AD6D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4F9E-CE4E-4874-AD7D-3F1E2D7CC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211" y="116632"/>
            <a:ext cx="4464496" cy="6480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727355" y="404664"/>
            <a:ext cx="172819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52171" y="116632"/>
            <a:ext cx="4836879" cy="66247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7504" y="1628800"/>
            <a:ext cx="1315595" cy="9766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Patient</a:t>
            </a:r>
            <a:endParaRPr lang="en-IN" sz="1200" dirty="0"/>
          </a:p>
        </p:txBody>
      </p:sp>
      <p:sp>
        <p:nvSpPr>
          <p:cNvPr id="8" name="Smiley Face 7"/>
          <p:cNvSpPr/>
          <p:nvPr/>
        </p:nvSpPr>
        <p:spPr>
          <a:xfrm>
            <a:off x="543393" y="1668270"/>
            <a:ext cx="378243" cy="169348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cxnSp>
        <p:nvCxnSpPr>
          <p:cNvPr id="9" name="Straight Connector 8"/>
          <p:cNvCxnSpPr>
            <a:stCxn id="8" idx="4"/>
          </p:cNvCxnSpPr>
          <p:nvPr/>
        </p:nvCxnSpPr>
        <p:spPr>
          <a:xfrm flipH="1">
            <a:off x="732514" y="1837619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323" y="1915386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43394" y="2117132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2514" y="2117132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7812360" y="2564904"/>
            <a:ext cx="1248139" cy="9766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Admin</a:t>
            </a:r>
            <a:endParaRPr lang="en-IN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4" name="Smiley Face 13"/>
          <p:cNvSpPr/>
          <p:nvPr/>
        </p:nvSpPr>
        <p:spPr>
          <a:xfrm>
            <a:off x="8247308" y="2637121"/>
            <a:ext cx="378243" cy="169348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cxnSp>
        <p:nvCxnSpPr>
          <p:cNvPr id="15" name="Straight Connector 14"/>
          <p:cNvCxnSpPr>
            <a:stCxn id="14" idx="4"/>
          </p:cNvCxnSpPr>
          <p:nvPr/>
        </p:nvCxnSpPr>
        <p:spPr>
          <a:xfrm flipH="1">
            <a:off x="8436429" y="2806470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76237" y="2884237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247309" y="3085982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36428" y="3085982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Flowchart: Terminator 18"/>
          <p:cNvSpPr/>
          <p:nvPr/>
        </p:nvSpPr>
        <p:spPr>
          <a:xfrm>
            <a:off x="3400538" y="1344447"/>
            <a:ext cx="1331530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Signup</a:t>
            </a:r>
            <a:endParaRPr lang="en-IN" sz="16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3388275" y="1920511"/>
            <a:ext cx="1331530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IN" sz="1600" dirty="0"/>
          </a:p>
        </p:txBody>
      </p:sp>
      <p:sp>
        <p:nvSpPr>
          <p:cNvPr id="21" name="Flowchart: Terminator 20"/>
          <p:cNvSpPr/>
          <p:nvPr/>
        </p:nvSpPr>
        <p:spPr>
          <a:xfrm>
            <a:off x="3388275" y="2499586"/>
            <a:ext cx="1512168" cy="35335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Appointment</a:t>
            </a:r>
            <a:endParaRPr lang="en-IN" sz="12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382921" y="3081361"/>
            <a:ext cx="1322118" cy="347639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Appointment</a:t>
            </a:r>
            <a:endParaRPr lang="en-IN" sz="14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3409491" y="3618717"/>
            <a:ext cx="1490952" cy="34434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Password</a:t>
            </a:r>
            <a:endParaRPr lang="en-IN" sz="14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3409491" y="4221088"/>
            <a:ext cx="1477646" cy="36613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Appointment</a:t>
            </a:r>
            <a:endParaRPr lang="en-IN" sz="14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3388275" y="793539"/>
            <a:ext cx="1512168" cy="33120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Visit Website</a:t>
            </a:r>
            <a:endParaRPr lang="en-IN" sz="1400" dirty="0"/>
          </a:p>
        </p:txBody>
      </p:sp>
      <p:sp>
        <p:nvSpPr>
          <p:cNvPr id="26" name="Flowchart: Terminator 25"/>
          <p:cNvSpPr/>
          <p:nvPr/>
        </p:nvSpPr>
        <p:spPr>
          <a:xfrm>
            <a:off x="3388275" y="4869160"/>
            <a:ext cx="1353006" cy="360040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 Details</a:t>
            </a:r>
            <a:endParaRPr lang="en-IN" sz="1400" dirty="0"/>
          </a:p>
        </p:txBody>
      </p:sp>
      <p:sp>
        <p:nvSpPr>
          <p:cNvPr id="27" name="Flowchart: Terminator 26"/>
          <p:cNvSpPr/>
          <p:nvPr/>
        </p:nvSpPr>
        <p:spPr>
          <a:xfrm>
            <a:off x="3388274" y="5517232"/>
            <a:ext cx="1353007" cy="39702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 Details</a:t>
            </a:r>
            <a:endParaRPr lang="en-IN" sz="16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388274" y="6206519"/>
            <a:ext cx="1317049" cy="284353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Logout</a:t>
            </a:r>
            <a:endParaRPr lang="en-IN" sz="1600" dirty="0"/>
          </a:p>
        </p:txBody>
      </p:sp>
      <p:cxnSp>
        <p:nvCxnSpPr>
          <p:cNvPr id="29" name="Straight Connector 28"/>
          <p:cNvCxnSpPr>
            <a:stCxn id="7" idx="3"/>
            <a:endCxn id="19" idx="1"/>
          </p:cNvCxnSpPr>
          <p:nvPr/>
        </p:nvCxnSpPr>
        <p:spPr>
          <a:xfrm flipV="1">
            <a:off x="1423099" y="1486624"/>
            <a:ext cx="1977439" cy="63050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7" idx="3"/>
            <a:endCxn id="20" idx="1"/>
          </p:cNvCxnSpPr>
          <p:nvPr/>
        </p:nvCxnSpPr>
        <p:spPr>
          <a:xfrm flipV="1">
            <a:off x="1423099" y="2062688"/>
            <a:ext cx="1965176" cy="5444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7" idx="3"/>
            <a:endCxn id="22" idx="1"/>
          </p:cNvCxnSpPr>
          <p:nvPr/>
        </p:nvCxnSpPr>
        <p:spPr>
          <a:xfrm>
            <a:off x="1423099" y="2117131"/>
            <a:ext cx="1959822" cy="113805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7" idx="3"/>
            <a:endCxn id="23" idx="1"/>
          </p:cNvCxnSpPr>
          <p:nvPr/>
        </p:nvCxnSpPr>
        <p:spPr>
          <a:xfrm>
            <a:off x="1423099" y="2117131"/>
            <a:ext cx="1986392" cy="167375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66" idx="3"/>
            <a:endCxn id="26" idx="1"/>
          </p:cNvCxnSpPr>
          <p:nvPr/>
        </p:nvCxnSpPr>
        <p:spPr>
          <a:xfrm>
            <a:off x="1423099" y="4164805"/>
            <a:ext cx="1965176" cy="88437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66" idx="3"/>
            <a:endCxn id="27" idx="1"/>
          </p:cNvCxnSpPr>
          <p:nvPr/>
        </p:nvCxnSpPr>
        <p:spPr>
          <a:xfrm>
            <a:off x="1423099" y="4164805"/>
            <a:ext cx="1965175" cy="15509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7" idx="3"/>
            <a:endCxn id="28" idx="1"/>
          </p:cNvCxnSpPr>
          <p:nvPr/>
        </p:nvCxnSpPr>
        <p:spPr>
          <a:xfrm>
            <a:off x="1423099" y="2117131"/>
            <a:ext cx="1965175" cy="423156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3" idx="1"/>
            <a:endCxn id="20" idx="3"/>
          </p:cNvCxnSpPr>
          <p:nvPr/>
        </p:nvCxnSpPr>
        <p:spPr>
          <a:xfrm flipH="1" flipV="1">
            <a:off x="4719805" y="2062688"/>
            <a:ext cx="3092555" cy="99054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3" idx="1"/>
            <a:endCxn id="61" idx="3"/>
          </p:cNvCxnSpPr>
          <p:nvPr/>
        </p:nvCxnSpPr>
        <p:spPr>
          <a:xfrm flipH="1" flipV="1">
            <a:off x="6429063" y="2877327"/>
            <a:ext cx="1383297" cy="17590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3" idx="1"/>
            <a:endCxn id="62" idx="3"/>
          </p:cNvCxnSpPr>
          <p:nvPr/>
        </p:nvCxnSpPr>
        <p:spPr>
          <a:xfrm flipH="1">
            <a:off x="6429063" y="3053235"/>
            <a:ext cx="1383297" cy="38089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3" idx="1"/>
            <a:endCxn id="63" idx="3"/>
          </p:cNvCxnSpPr>
          <p:nvPr/>
        </p:nvCxnSpPr>
        <p:spPr>
          <a:xfrm flipH="1">
            <a:off x="6393105" y="3053235"/>
            <a:ext cx="1419255" cy="109177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13" idx="1"/>
            <a:endCxn id="28" idx="3"/>
          </p:cNvCxnSpPr>
          <p:nvPr/>
        </p:nvCxnSpPr>
        <p:spPr>
          <a:xfrm flipH="1">
            <a:off x="4705323" y="3053235"/>
            <a:ext cx="3107037" cy="329546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 rot="20645437">
            <a:off x="4956946" y="169115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&lt;&lt;Include&gt;&gt;</a:t>
            </a:r>
            <a:endParaRPr lang="en-IN" sz="1200" b="1" dirty="0"/>
          </a:p>
        </p:txBody>
      </p:sp>
      <p:sp>
        <p:nvSpPr>
          <p:cNvPr id="46" name="TextBox 45"/>
          <p:cNvSpPr txBox="1"/>
          <p:nvPr/>
        </p:nvSpPr>
        <p:spPr>
          <a:xfrm rot="20737471">
            <a:off x="4624629" y="1775013"/>
            <a:ext cx="8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 rot="20434225">
            <a:off x="5718233" y="149060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4642499" y="183861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4917556" y="1919917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&lt;&lt;Extend&gt;&gt;</a:t>
            </a:r>
            <a:endParaRPr lang="en-IN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5574070" y="183861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452171" y="116632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 Appointment System</a:t>
            </a:r>
            <a:endParaRPr lang="en-IN" dirty="0"/>
          </a:p>
        </p:txBody>
      </p:sp>
      <p:cxnSp>
        <p:nvCxnSpPr>
          <p:cNvPr id="53" name="Straight Arrow Connector 52"/>
          <p:cNvCxnSpPr>
            <a:endCxn id="44" idx="1"/>
          </p:cNvCxnSpPr>
          <p:nvPr/>
        </p:nvCxnSpPr>
        <p:spPr>
          <a:xfrm flipV="1">
            <a:off x="5931598" y="1652273"/>
            <a:ext cx="90595" cy="2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649853" y="2063933"/>
            <a:ext cx="73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5076057" y="2700219"/>
            <a:ext cx="1353006" cy="354215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Doctor</a:t>
            </a:r>
            <a:endParaRPr lang="en-IN" sz="1400" dirty="0"/>
          </a:p>
        </p:txBody>
      </p:sp>
      <p:sp>
        <p:nvSpPr>
          <p:cNvPr id="62" name="Flowchart: Terminator 61"/>
          <p:cNvSpPr/>
          <p:nvPr/>
        </p:nvSpPr>
        <p:spPr>
          <a:xfrm>
            <a:off x="5076056" y="3235623"/>
            <a:ext cx="1353007" cy="39702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Patient</a:t>
            </a:r>
            <a:endParaRPr lang="en-IN" sz="1400" dirty="0"/>
          </a:p>
        </p:txBody>
      </p:sp>
      <p:sp>
        <p:nvSpPr>
          <p:cNvPr id="63" name="Flowchart: Terminator 62"/>
          <p:cNvSpPr/>
          <p:nvPr/>
        </p:nvSpPr>
        <p:spPr>
          <a:xfrm>
            <a:off x="5076056" y="3924910"/>
            <a:ext cx="1317049" cy="440194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Appointment</a:t>
            </a:r>
            <a:endParaRPr lang="en-IN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107504" y="3676474"/>
            <a:ext cx="1315595" cy="9766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Doctor</a:t>
            </a:r>
            <a:endParaRPr lang="en-IN" sz="1200" dirty="0"/>
          </a:p>
        </p:txBody>
      </p:sp>
      <p:sp>
        <p:nvSpPr>
          <p:cNvPr id="67" name="Smiley Face 66"/>
          <p:cNvSpPr/>
          <p:nvPr/>
        </p:nvSpPr>
        <p:spPr>
          <a:xfrm>
            <a:off x="543393" y="3715944"/>
            <a:ext cx="378243" cy="169348"/>
          </a:xfrm>
          <a:prstGeom prst="smileyFac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cxnSp>
        <p:nvCxnSpPr>
          <p:cNvPr id="68" name="Straight Connector 67"/>
          <p:cNvCxnSpPr>
            <a:stCxn id="67" idx="4"/>
          </p:cNvCxnSpPr>
          <p:nvPr/>
        </p:nvCxnSpPr>
        <p:spPr>
          <a:xfrm flipH="1">
            <a:off x="732514" y="3885293"/>
            <a:ext cx="1" cy="312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72323" y="3963060"/>
            <a:ext cx="520384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43394" y="4164806"/>
            <a:ext cx="189121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2514" y="4164806"/>
            <a:ext cx="184923" cy="16013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13" idx="1"/>
            <a:endCxn id="25" idx="3"/>
          </p:cNvCxnSpPr>
          <p:nvPr/>
        </p:nvCxnSpPr>
        <p:spPr>
          <a:xfrm flipH="1" flipV="1">
            <a:off x="4900443" y="959142"/>
            <a:ext cx="2911917" cy="209409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/>
          <p:cNvCxnSpPr>
            <a:stCxn id="7" idx="3"/>
            <a:endCxn id="25" idx="1"/>
          </p:cNvCxnSpPr>
          <p:nvPr/>
        </p:nvCxnSpPr>
        <p:spPr>
          <a:xfrm flipV="1">
            <a:off x="1423099" y="959142"/>
            <a:ext cx="1965176" cy="115798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Flowchart: Terminator 50"/>
          <p:cNvSpPr/>
          <p:nvPr/>
        </p:nvSpPr>
        <p:spPr>
          <a:xfrm>
            <a:off x="5935910" y="1913088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Error</a:t>
            </a:r>
            <a:endParaRPr lang="en-IN" sz="1000" dirty="0"/>
          </a:p>
        </p:txBody>
      </p:sp>
      <p:sp>
        <p:nvSpPr>
          <p:cNvPr id="44" name="Flowchart: Terminator 43"/>
          <p:cNvSpPr/>
          <p:nvPr/>
        </p:nvSpPr>
        <p:spPr>
          <a:xfrm rot="20564963">
            <a:off x="5996280" y="1362223"/>
            <a:ext cx="1152128" cy="23843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Verify Password</a:t>
            </a:r>
            <a:endParaRPr lang="en-IN" sz="1000" dirty="0"/>
          </a:p>
        </p:txBody>
      </p:sp>
      <p:cxnSp>
        <p:nvCxnSpPr>
          <p:cNvPr id="89" name="Straight Connector 88"/>
          <p:cNvCxnSpPr>
            <a:stCxn id="66" idx="3"/>
          </p:cNvCxnSpPr>
          <p:nvPr/>
        </p:nvCxnSpPr>
        <p:spPr>
          <a:xfrm>
            <a:off x="1423099" y="4164805"/>
            <a:ext cx="1959822" cy="218389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66" idx="3"/>
            <a:endCxn id="25" idx="1"/>
          </p:cNvCxnSpPr>
          <p:nvPr/>
        </p:nvCxnSpPr>
        <p:spPr>
          <a:xfrm flipV="1">
            <a:off x="1423099" y="959142"/>
            <a:ext cx="1965176" cy="320566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66" idx="3"/>
            <a:endCxn id="20" idx="1"/>
          </p:cNvCxnSpPr>
          <p:nvPr/>
        </p:nvCxnSpPr>
        <p:spPr>
          <a:xfrm flipV="1">
            <a:off x="1423099" y="2062688"/>
            <a:ext cx="1965176" cy="210211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66" idx="3"/>
            <a:endCxn id="24" idx="1"/>
          </p:cNvCxnSpPr>
          <p:nvPr/>
        </p:nvCxnSpPr>
        <p:spPr>
          <a:xfrm>
            <a:off x="1423099" y="4164805"/>
            <a:ext cx="1986392" cy="239349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7" idx="3"/>
            <a:endCxn id="21" idx="1"/>
          </p:cNvCxnSpPr>
          <p:nvPr/>
        </p:nvCxnSpPr>
        <p:spPr>
          <a:xfrm>
            <a:off x="1423099" y="2117131"/>
            <a:ext cx="1965176" cy="55913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9138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2021-07-27T07:03:26Z</dcterms:created>
  <dcterms:modified xsi:type="dcterms:W3CDTF">2021-08-30T06:25:11Z</dcterms:modified>
</cp:coreProperties>
</file>