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4e3e1092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4e3e109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4e3e109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4e3e109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4e3e1092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d4e3e109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4e3e1092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4e3e109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4e3e1092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d4e3e109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Story-Driven Dashboard: Unveiling Space Strategies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nations invest, innovate,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the impact of space programs.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Mission Trade-Offs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Unmanned missions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Long durations (365 days) and lower environmental impact.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Manned missions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Higher environmental impact, solving complex challenges.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Countries like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UK and UAE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excel in low-impact missions.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and UK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dominate in mission counts, while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France, USA, and India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invest heavily despite fewer missions.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(e.g.,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Rockets, Reusable rocket (Unmanned) has the highest success rate of 76.6%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are ideal for sustainability.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 diversity reflects each country’s strategic priorities and goals.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395950" y="301650"/>
            <a:ext cx="7339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 of the slides is to bring general knowledge about space exploration for everyone!</a:t>
            </a:r>
            <a:endParaRPr sz="4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800" y="1122151"/>
            <a:ext cx="5301799" cy="530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Space Exploration Matters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 exploration represents humanity's most ambitious pursuit.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Nations must strategically allocate resources to balance innovation, success, and sustainability.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dashboard unveils insights into how countries approach this monumental challenge.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431925" y="500675"/>
            <a:ext cx="8266200" cy="8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 1 – Investment &amp; Strategic Focus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38900" y="2023800"/>
            <a:ext cx="8266200" cy="8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556375" y="212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 2 – Technology, Success &amp; Sustainability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431925" y="3546925"/>
            <a:ext cx="8266200" cy="80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464100" y="364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 3 – Mission Profiles: Complexity, Duration &amp; Footprint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1 - Investment &amp; Strategic Focus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Who Leads in Space?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Leadership is about more than budget—it’s about strategic allocation.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 and UK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Leaders in mission counts and total budgets.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Significant investment despite fewer missions.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Manned missions dominate in the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USA, UK, Israel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while unmanned missions are prioritized in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China, UAE, Japan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2 - Technology, Success &amp; Sustainability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Innovation Beyond Investment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like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Reusable Rockets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drive higher mission success rates (76.6%).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Adoption of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navigation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other innovations is rising, though traditional rockets still dominate.</a:t>
            </a:r>
            <a:b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Environmental impact varies, with most missions aiming for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to medium footprints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 3 - Mission Profiles: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Complexity, Duration &amp; Footprint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