
<file path=[Content_Types].xml><?xml version="1.0" encoding="utf-8"?>
<Types xmlns="http://schemas.openxmlformats.org/package/2006/content-types">
  <Default Extension="png" ContentType="image/png"/>
  <Default Extension="jfif" ContentType="image/jpe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650" r:id="rId2"/>
    <p:sldMasterId id="2147483726" r:id="rId3"/>
  </p:sldMasterIdLst>
  <p:notesMasterIdLst>
    <p:notesMasterId r:id="rId26"/>
  </p:notesMasterIdLst>
  <p:handoutMasterIdLst>
    <p:handoutMasterId r:id="rId27"/>
  </p:handoutMasterIdLst>
  <p:sldIdLst>
    <p:sldId id="274" r:id="rId4"/>
    <p:sldId id="290" r:id="rId5"/>
    <p:sldId id="380" r:id="rId6"/>
    <p:sldId id="402" r:id="rId7"/>
    <p:sldId id="403" r:id="rId8"/>
    <p:sldId id="390" r:id="rId9"/>
    <p:sldId id="305" r:id="rId10"/>
    <p:sldId id="365" r:id="rId11"/>
    <p:sldId id="404" r:id="rId12"/>
    <p:sldId id="405" r:id="rId13"/>
    <p:sldId id="410" r:id="rId14"/>
    <p:sldId id="416" r:id="rId15"/>
    <p:sldId id="437" r:id="rId16"/>
    <p:sldId id="439" r:id="rId17"/>
    <p:sldId id="440" r:id="rId18"/>
    <p:sldId id="441" r:id="rId19"/>
    <p:sldId id="442" r:id="rId20"/>
    <p:sldId id="444" r:id="rId21"/>
    <p:sldId id="431" r:id="rId22"/>
    <p:sldId id="432" r:id="rId23"/>
    <p:sldId id="436" r:id="rId24"/>
    <p:sldId id="438" r:id="rId25"/>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5050"/>
    <a:srgbClr val="FF9999"/>
    <a:srgbClr val="FF9966"/>
    <a:srgbClr val="10B0C0"/>
    <a:srgbClr val="CC3300"/>
    <a:srgbClr val="CC99FF"/>
    <a:srgbClr val="FF3300"/>
    <a:srgbClr val="00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1525" autoAdjust="0"/>
  </p:normalViewPr>
  <p:slideViewPr>
    <p:cSldViewPr showGuides="1">
      <p:cViewPr varScale="1">
        <p:scale>
          <a:sx n="55" d="100"/>
          <a:sy n="55" d="100"/>
        </p:scale>
        <p:origin x="744" y="34"/>
      </p:cViewPr>
      <p:guideLst>
        <p:guide orient="horz" pos="2134"/>
        <p:guide pos="5759"/>
      </p:guideLst>
    </p:cSldViewPr>
  </p:slideViewPr>
  <p:outlineViewPr>
    <p:cViewPr>
      <p:scale>
        <a:sx n="33" d="100"/>
        <a:sy n="33" d="100"/>
      </p:scale>
      <p:origin x="0" y="942"/>
    </p:cViewPr>
  </p:outlin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latin typeface="Gill Sans MT" pitchFamily="34" charset="0"/>
            </a:rPr>
            <a:t>Cadrage </a:t>
          </a:r>
          <a:endParaRPr lang="fr-FR" dirty="0">
            <a:latin typeface="Gill Sans MT" pitchFamily="34" charset="0"/>
          </a:endParaRPr>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en-US" dirty="0" err="1" smtClean="0">
              <a:latin typeface="Gill Sans MT" pitchFamily="34" charset="0"/>
            </a:rPr>
            <a:t>Présentation</a:t>
          </a:r>
          <a:r>
            <a:rPr lang="en-US" dirty="0" smtClean="0">
              <a:latin typeface="Gill Sans MT" pitchFamily="34" charset="0"/>
            </a:rPr>
            <a:t> finale</a:t>
          </a:r>
          <a:endParaRPr lang="fr-FR" dirty="0">
            <a:latin typeface="Gill Sans MT" pitchFamily="34" charset="0"/>
          </a:endParaRPr>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latin typeface="Gill Sans MT" pitchFamily="34" charset="0"/>
            </a:rPr>
            <a:t>Conclusion</a:t>
          </a:r>
          <a:endParaRPr lang="fr-FR" dirty="0">
            <a:latin typeface="Gill Sans MT" pitchFamily="34" charset="0"/>
          </a:endParaRPr>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bg1">
            <a:lumMod val="85000"/>
          </a:schemeClr>
        </a:solidFill>
      </dgm:spPr>
      <dgm:t>
        <a:bodyPr/>
        <a:lstStyle/>
        <a:p>
          <a:r>
            <a:rPr lang="en-US" dirty="0" smtClean="0">
              <a:latin typeface="Gill Sans MT" pitchFamily="34" charset="0"/>
            </a:rPr>
            <a:t>Conception</a:t>
          </a:r>
          <a:endParaRPr lang="fr-FR" dirty="0">
            <a:latin typeface="Gill Sans MT" pitchFamily="34" charset="0"/>
          </a:endParaRPr>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latin typeface="Gill Sans MT" pitchFamily="34" charset="0"/>
            </a:rPr>
            <a:t>Conduite</a:t>
          </a:r>
          <a:endParaRPr lang="fr-FR" dirty="0">
            <a:latin typeface="Gill Sans MT" pitchFamily="34" charset="0"/>
          </a:endParaRPr>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F60D9062-2BD6-4ABE-B148-F985091A3820}" srcId="{B7811A84-FAA3-4181-919C-16300F13F9B7}" destId="{0A6DA5BE-71E1-47C2-94B9-A9B8FEAFA781}" srcOrd="0" destOrd="0" parTransId="{33B38BAE-0488-4499-9425-56508CAAA159}" sibTransId="{46092FD5-4F79-4C67-8FFE-8B364FD3C5F8}"/>
    <dgm:cxn modelId="{27C7B166-45F8-4421-9FFE-9AF62E88EF91}" type="presOf" srcId="{6B8741F4-341E-4880-A277-3E5D6F8F7A34}" destId="{9C2143FB-5429-4E51-9671-81FA01E4322E}" srcOrd="0" destOrd="0" presId="urn:microsoft.com/office/officeart/2005/8/layout/chevron1"/>
    <dgm:cxn modelId="{6E56B85C-CBD9-4123-B604-D53C0314545F}" srcId="{B7811A84-FAA3-4181-919C-16300F13F9B7}" destId="{6B8741F4-341E-4880-A277-3E5D6F8F7A34}" srcOrd="1" destOrd="0" parTransId="{CA70AE5F-EDE5-4910-97BD-D3D9071197C9}" sibTransId="{684AA3D1-4DF9-4D65-9BB5-7D3DAEC39996}"/>
    <dgm:cxn modelId="{7981DF07-C2E0-4B87-9E15-091B1CC2D8F0}" type="presOf" srcId="{0A6DA5BE-71E1-47C2-94B9-A9B8FEAFA781}" destId="{C492E8FA-CD51-403A-BCBD-763D287B7896}" srcOrd="0" destOrd="0" presId="urn:microsoft.com/office/officeart/2005/8/layout/chevron1"/>
    <dgm:cxn modelId="{FED148DB-5B24-4977-8E1F-B90519225057}" srcId="{B7811A84-FAA3-4181-919C-16300F13F9B7}" destId="{16435075-7D83-4E9B-9A56-FEF68D35DC62}" srcOrd="4" destOrd="0" parTransId="{646D9BD8-0503-4D58-A69A-12CE80EA580A}" sibTransId="{16EC7A42-CE9A-4137-B798-D2E29B86B8CB}"/>
    <dgm:cxn modelId="{CE71DF2B-4423-4755-9166-4851DC3673D5}" srcId="{B7811A84-FAA3-4181-919C-16300F13F9B7}" destId="{A3DA8AE6-0A31-4B8E-A7D9-7B973A77882A}" srcOrd="2" destOrd="0" parTransId="{BE8265C6-BBFB-4D0B-8F73-2A8AFBF7F19B}" sibTransId="{065DEC1D-1A51-49EA-979D-6EEFC058357D}"/>
    <dgm:cxn modelId="{2BC2399F-E34D-4E7C-94AD-BC32C551E5E2}" type="presOf" srcId="{A672E96C-AEE6-4B35-B6F5-27D0224AA8EA}" destId="{5C3CFBF8-1F1F-4EC8-8224-6415AFEFA1FC}" srcOrd="0" destOrd="0" presId="urn:microsoft.com/office/officeart/2005/8/layout/chevron1"/>
    <dgm:cxn modelId="{F4C7FC5D-1EA2-4ACF-AE1A-1B3B679F27A0}" type="presOf" srcId="{B7811A84-FAA3-4181-919C-16300F13F9B7}" destId="{1C8524D9-7E0D-4576-83E9-16F4AF18B22F}"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DCF5DE93-E6E4-46B8-88B9-678082399720}" type="presOf" srcId="{A3DA8AE6-0A31-4B8E-A7D9-7B973A77882A}" destId="{49C680D9-E6A8-4958-B128-A7A717F819C5}" srcOrd="0" destOrd="0" presId="urn:microsoft.com/office/officeart/2005/8/layout/chevron1"/>
    <dgm:cxn modelId="{9FCCD2F4-DAE4-4AC9-AF5B-636BC0785923}" type="presOf" srcId="{16435075-7D83-4E9B-9A56-FEF68D35DC62}" destId="{B0647CFC-5422-4157-9D59-00330D8CC258}" srcOrd="0" destOrd="0" presId="urn:microsoft.com/office/officeart/2005/8/layout/chevron1"/>
    <dgm:cxn modelId="{BB79D39B-C0CF-495A-945A-FDA2ED68640F}" type="presParOf" srcId="{1C8524D9-7E0D-4576-83E9-16F4AF18B22F}" destId="{C492E8FA-CD51-403A-BCBD-763D287B7896}" srcOrd="0" destOrd="0" presId="urn:microsoft.com/office/officeart/2005/8/layout/chevron1"/>
    <dgm:cxn modelId="{4941E11E-6FA2-4ECA-A431-D7BDE33E1611}" type="presParOf" srcId="{1C8524D9-7E0D-4576-83E9-16F4AF18B22F}" destId="{48E28F2D-A733-4940-96DD-605FAC8AE05F}" srcOrd="1" destOrd="0" presId="urn:microsoft.com/office/officeart/2005/8/layout/chevron1"/>
    <dgm:cxn modelId="{60013582-C803-45C8-8DBE-6ADE955D5739}" type="presParOf" srcId="{1C8524D9-7E0D-4576-83E9-16F4AF18B22F}" destId="{9C2143FB-5429-4E51-9671-81FA01E4322E}" srcOrd="2" destOrd="0" presId="urn:microsoft.com/office/officeart/2005/8/layout/chevron1"/>
    <dgm:cxn modelId="{4BD75E8E-E57F-4156-B44A-6018B61E5281}" type="presParOf" srcId="{1C8524D9-7E0D-4576-83E9-16F4AF18B22F}" destId="{0C13379E-2791-4434-B451-17C7750F142D}" srcOrd="3" destOrd="0" presId="urn:microsoft.com/office/officeart/2005/8/layout/chevron1"/>
    <dgm:cxn modelId="{CE79A60C-44FF-4215-A3D6-E0112143345E}" type="presParOf" srcId="{1C8524D9-7E0D-4576-83E9-16F4AF18B22F}" destId="{49C680D9-E6A8-4958-B128-A7A717F819C5}" srcOrd="4" destOrd="0" presId="urn:microsoft.com/office/officeart/2005/8/layout/chevron1"/>
    <dgm:cxn modelId="{D768E270-A117-4A9D-A2C4-C0BB64750A2D}" type="presParOf" srcId="{1C8524D9-7E0D-4576-83E9-16F4AF18B22F}" destId="{3886800F-4CF6-426B-8416-47E885548BAC}" srcOrd="5" destOrd="0" presId="urn:microsoft.com/office/officeart/2005/8/layout/chevron1"/>
    <dgm:cxn modelId="{BEBE84AA-79D6-4840-AD15-FE6AB0154AC8}" type="presParOf" srcId="{1C8524D9-7E0D-4576-83E9-16F4AF18B22F}" destId="{5C3CFBF8-1F1F-4EC8-8224-6415AFEFA1FC}" srcOrd="6" destOrd="0" presId="urn:microsoft.com/office/officeart/2005/8/layout/chevron1"/>
    <dgm:cxn modelId="{CFDCABA0-237A-4D95-8E45-4EBD7B5A3759}" type="presParOf" srcId="{1C8524D9-7E0D-4576-83E9-16F4AF18B22F}" destId="{429CAEE5-5AF6-4469-9F97-9978A11ACAB1}" srcOrd="7" destOrd="0" presId="urn:microsoft.com/office/officeart/2005/8/layout/chevron1"/>
    <dgm:cxn modelId="{96FBC05D-69FE-440E-B779-AE7B489B1F3E}"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latin typeface="Gill Sans MT" pitchFamily="34" charset="0"/>
            </a:rPr>
            <a:t>Cadrage </a:t>
          </a:r>
          <a:endParaRPr lang="fr-FR" dirty="0">
            <a:latin typeface="Gill Sans MT" pitchFamily="34" charset="0"/>
          </a:endParaRPr>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en-US" dirty="0" err="1" smtClean="0">
              <a:latin typeface="Gill Sans MT" pitchFamily="34" charset="0"/>
            </a:rPr>
            <a:t>Présentation</a:t>
          </a:r>
          <a:r>
            <a:rPr lang="en-US" dirty="0" smtClean="0">
              <a:latin typeface="Gill Sans MT" pitchFamily="34" charset="0"/>
            </a:rPr>
            <a:t> finale</a:t>
          </a:r>
          <a:endParaRPr lang="fr-FR" dirty="0">
            <a:latin typeface="Gill Sans MT" pitchFamily="34" charset="0"/>
          </a:endParaRPr>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latin typeface="Gill Sans MT" pitchFamily="34" charset="0"/>
            </a:rPr>
            <a:t>Conclusion</a:t>
          </a:r>
          <a:endParaRPr lang="fr-FR" dirty="0">
            <a:latin typeface="Gill Sans MT" pitchFamily="34" charset="0"/>
          </a:endParaRPr>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accent1">
            <a:lumMod val="75000"/>
          </a:schemeClr>
        </a:solidFill>
      </dgm:spPr>
      <dgm:t>
        <a:bodyPr/>
        <a:lstStyle/>
        <a:p>
          <a:r>
            <a:rPr lang="en-US" dirty="0" smtClean="0">
              <a:latin typeface="Gill Sans MT" pitchFamily="34" charset="0"/>
            </a:rPr>
            <a:t>Conception</a:t>
          </a:r>
          <a:endParaRPr lang="fr-FR" dirty="0">
            <a:latin typeface="Gill Sans MT" pitchFamily="34" charset="0"/>
          </a:endParaRPr>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latin typeface="Gill Sans MT" pitchFamily="34" charset="0"/>
            </a:rPr>
            <a:t>Conduite</a:t>
          </a:r>
          <a:endParaRPr lang="fr-FR" dirty="0">
            <a:latin typeface="Gill Sans MT" pitchFamily="34" charset="0"/>
          </a:endParaRPr>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F60D9062-2BD6-4ABE-B148-F985091A3820}" srcId="{B7811A84-FAA3-4181-919C-16300F13F9B7}" destId="{0A6DA5BE-71E1-47C2-94B9-A9B8FEAFA781}" srcOrd="0" destOrd="0" parTransId="{33B38BAE-0488-4499-9425-56508CAAA159}" sibTransId="{46092FD5-4F79-4C67-8FFE-8B364FD3C5F8}"/>
    <dgm:cxn modelId="{6E56B85C-CBD9-4123-B604-D53C0314545F}" srcId="{B7811A84-FAA3-4181-919C-16300F13F9B7}" destId="{6B8741F4-341E-4880-A277-3E5D6F8F7A34}" srcOrd="1" destOrd="0" parTransId="{CA70AE5F-EDE5-4910-97BD-D3D9071197C9}" sibTransId="{684AA3D1-4DF9-4D65-9BB5-7D3DAEC39996}"/>
    <dgm:cxn modelId="{08200426-9752-4BD8-9E76-1BFB2C2FC629}" type="presOf" srcId="{0A6DA5BE-71E1-47C2-94B9-A9B8FEAFA781}" destId="{C492E8FA-CD51-403A-BCBD-763D287B7896}" srcOrd="0" destOrd="0" presId="urn:microsoft.com/office/officeart/2005/8/layout/chevron1"/>
    <dgm:cxn modelId="{8EB7638F-87AC-4E92-A11F-52577C7F92B3}" type="presOf" srcId="{A672E96C-AEE6-4B35-B6F5-27D0224AA8EA}" destId="{5C3CFBF8-1F1F-4EC8-8224-6415AFEFA1FC}" srcOrd="0" destOrd="0" presId="urn:microsoft.com/office/officeart/2005/8/layout/chevron1"/>
    <dgm:cxn modelId="{3D458BF9-4021-4362-BBFA-6D8278F37BC3}" type="presOf" srcId="{B7811A84-FAA3-4181-919C-16300F13F9B7}" destId="{1C8524D9-7E0D-4576-83E9-16F4AF18B22F}" srcOrd="0" destOrd="0" presId="urn:microsoft.com/office/officeart/2005/8/layout/chevron1"/>
    <dgm:cxn modelId="{8380ADFF-15A5-4E5B-BDBC-B7C1EAB3D0A4}" type="presOf" srcId="{A3DA8AE6-0A31-4B8E-A7D9-7B973A77882A}" destId="{49C680D9-E6A8-4958-B128-A7A717F819C5}"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B286F093-7049-4901-9488-C3CB9CE9E224}" type="presOf" srcId="{16435075-7D83-4E9B-9A56-FEF68D35DC62}" destId="{B0647CFC-5422-4157-9D59-00330D8CC258}" srcOrd="0" destOrd="0" presId="urn:microsoft.com/office/officeart/2005/8/layout/chevron1"/>
    <dgm:cxn modelId="{8281F361-6274-416D-9D68-C4F286200DCD}" type="presOf" srcId="{6B8741F4-341E-4880-A277-3E5D6F8F7A34}" destId="{9C2143FB-5429-4E51-9671-81FA01E4322E}" srcOrd="0" destOrd="0" presId="urn:microsoft.com/office/officeart/2005/8/layout/chevron1"/>
    <dgm:cxn modelId="{CE71DF2B-4423-4755-9166-4851DC3673D5}" srcId="{B7811A84-FAA3-4181-919C-16300F13F9B7}" destId="{A3DA8AE6-0A31-4B8E-A7D9-7B973A77882A}" srcOrd="2" destOrd="0" parTransId="{BE8265C6-BBFB-4D0B-8F73-2A8AFBF7F19B}" sibTransId="{065DEC1D-1A51-49EA-979D-6EEFC058357D}"/>
    <dgm:cxn modelId="{FED148DB-5B24-4977-8E1F-B90519225057}" srcId="{B7811A84-FAA3-4181-919C-16300F13F9B7}" destId="{16435075-7D83-4E9B-9A56-FEF68D35DC62}" srcOrd="4" destOrd="0" parTransId="{646D9BD8-0503-4D58-A69A-12CE80EA580A}" sibTransId="{16EC7A42-CE9A-4137-B798-D2E29B86B8CB}"/>
    <dgm:cxn modelId="{9AE53357-79C6-4D03-9A85-6A59B961E066}" type="presParOf" srcId="{1C8524D9-7E0D-4576-83E9-16F4AF18B22F}" destId="{C492E8FA-CD51-403A-BCBD-763D287B7896}" srcOrd="0" destOrd="0" presId="urn:microsoft.com/office/officeart/2005/8/layout/chevron1"/>
    <dgm:cxn modelId="{7AF23A3F-5171-4418-BB36-051E7B02B59A}" type="presParOf" srcId="{1C8524D9-7E0D-4576-83E9-16F4AF18B22F}" destId="{48E28F2D-A733-4940-96DD-605FAC8AE05F}" srcOrd="1" destOrd="0" presId="urn:microsoft.com/office/officeart/2005/8/layout/chevron1"/>
    <dgm:cxn modelId="{FDF0DFEC-EAC4-422A-AFFA-D565314BA21B}" type="presParOf" srcId="{1C8524D9-7E0D-4576-83E9-16F4AF18B22F}" destId="{9C2143FB-5429-4E51-9671-81FA01E4322E}" srcOrd="2" destOrd="0" presId="urn:microsoft.com/office/officeart/2005/8/layout/chevron1"/>
    <dgm:cxn modelId="{AB80F802-7573-41C4-801A-6AFEDE94522E}" type="presParOf" srcId="{1C8524D9-7E0D-4576-83E9-16F4AF18B22F}" destId="{0C13379E-2791-4434-B451-17C7750F142D}" srcOrd="3" destOrd="0" presId="urn:microsoft.com/office/officeart/2005/8/layout/chevron1"/>
    <dgm:cxn modelId="{5D162A5F-BA52-4046-A58B-722D8FBCC8A0}" type="presParOf" srcId="{1C8524D9-7E0D-4576-83E9-16F4AF18B22F}" destId="{49C680D9-E6A8-4958-B128-A7A717F819C5}" srcOrd="4" destOrd="0" presId="urn:microsoft.com/office/officeart/2005/8/layout/chevron1"/>
    <dgm:cxn modelId="{948B9E13-A3A8-4D64-91AD-2D57CC576AA0}" type="presParOf" srcId="{1C8524D9-7E0D-4576-83E9-16F4AF18B22F}" destId="{3886800F-4CF6-426B-8416-47E885548BAC}" srcOrd="5" destOrd="0" presId="urn:microsoft.com/office/officeart/2005/8/layout/chevron1"/>
    <dgm:cxn modelId="{93B2D31E-7CAE-41C4-8529-4C5361F3F32C}" type="presParOf" srcId="{1C8524D9-7E0D-4576-83E9-16F4AF18B22F}" destId="{5C3CFBF8-1F1F-4EC8-8224-6415AFEFA1FC}" srcOrd="6" destOrd="0" presId="urn:microsoft.com/office/officeart/2005/8/layout/chevron1"/>
    <dgm:cxn modelId="{6588C257-CFCD-4A9C-BF08-E48FB84949D1}" type="presParOf" srcId="{1C8524D9-7E0D-4576-83E9-16F4AF18B22F}" destId="{429CAEE5-5AF6-4469-9F97-9978A11ACAB1}" srcOrd="7" destOrd="0" presId="urn:microsoft.com/office/officeart/2005/8/layout/chevron1"/>
    <dgm:cxn modelId="{9CC1C0B4-A51D-4A5A-B9FD-371FF3A036FA}"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latin typeface="Gill Sans MT" pitchFamily="34" charset="0"/>
            </a:rPr>
            <a:t>Cadrage </a:t>
          </a:r>
          <a:endParaRPr lang="fr-FR" dirty="0">
            <a:latin typeface="Gill Sans MT" pitchFamily="34" charset="0"/>
          </a:endParaRPr>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en-US" dirty="0" err="1" smtClean="0">
              <a:latin typeface="Gill Sans MT" pitchFamily="34" charset="0"/>
            </a:rPr>
            <a:t>Présentation</a:t>
          </a:r>
          <a:r>
            <a:rPr lang="en-US" dirty="0" smtClean="0">
              <a:latin typeface="Gill Sans MT" pitchFamily="34" charset="0"/>
            </a:rPr>
            <a:t> finale</a:t>
          </a:r>
          <a:endParaRPr lang="fr-FR" dirty="0">
            <a:latin typeface="Gill Sans MT" pitchFamily="34" charset="0"/>
          </a:endParaRPr>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latin typeface="Gill Sans MT" pitchFamily="34" charset="0"/>
            </a:rPr>
            <a:t>Conclusion</a:t>
          </a:r>
          <a:endParaRPr lang="fr-FR" dirty="0">
            <a:latin typeface="Gill Sans MT" pitchFamily="34" charset="0"/>
          </a:endParaRPr>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accent1">
            <a:lumMod val="75000"/>
          </a:schemeClr>
        </a:solidFill>
      </dgm:spPr>
      <dgm:t>
        <a:bodyPr/>
        <a:lstStyle/>
        <a:p>
          <a:r>
            <a:rPr lang="en-US" dirty="0" smtClean="0">
              <a:latin typeface="Gill Sans MT" pitchFamily="34" charset="0"/>
            </a:rPr>
            <a:t>Conception</a:t>
          </a:r>
          <a:endParaRPr lang="fr-FR" dirty="0">
            <a:latin typeface="Gill Sans MT" pitchFamily="34" charset="0"/>
          </a:endParaRPr>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latin typeface="Gill Sans MT" pitchFamily="34" charset="0"/>
            </a:rPr>
            <a:t>Conduite</a:t>
          </a:r>
          <a:endParaRPr lang="fr-FR" dirty="0">
            <a:latin typeface="Gill Sans MT" pitchFamily="34" charset="0"/>
          </a:endParaRPr>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F60D9062-2BD6-4ABE-B148-F985091A3820}" srcId="{B7811A84-FAA3-4181-919C-16300F13F9B7}" destId="{0A6DA5BE-71E1-47C2-94B9-A9B8FEAFA781}" srcOrd="0" destOrd="0" parTransId="{33B38BAE-0488-4499-9425-56508CAAA159}" sibTransId="{46092FD5-4F79-4C67-8FFE-8B364FD3C5F8}"/>
    <dgm:cxn modelId="{6E56B85C-CBD9-4123-B604-D53C0314545F}" srcId="{B7811A84-FAA3-4181-919C-16300F13F9B7}" destId="{6B8741F4-341E-4880-A277-3E5D6F8F7A34}" srcOrd="1" destOrd="0" parTransId="{CA70AE5F-EDE5-4910-97BD-D3D9071197C9}" sibTransId="{684AA3D1-4DF9-4D65-9BB5-7D3DAEC39996}"/>
    <dgm:cxn modelId="{57F9DD6D-663C-43C2-B640-E53063E5A278}" type="presOf" srcId="{A672E96C-AEE6-4B35-B6F5-27D0224AA8EA}" destId="{5C3CFBF8-1F1F-4EC8-8224-6415AFEFA1FC}" srcOrd="0" destOrd="0" presId="urn:microsoft.com/office/officeart/2005/8/layout/chevron1"/>
    <dgm:cxn modelId="{D3D4E1B6-5F6B-4766-8265-4998ECB8D026}" type="presOf" srcId="{A3DA8AE6-0A31-4B8E-A7D9-7B973A77882A}" destId="{49C680D9-E6A8-4958-B128-A7A717F819C5}" srcOrd="0" destOrd="0" presId="urn:microsoft.com/office/officeart/2005/8/layout/chevron1"/>
    <dgm:cxn modelId="{4EB555D7-52D9-4E58-9864-5153DA7B55C3}" type="presOf" srcId="{0A6DA5BE-71E1-47C2-94B9-A9B8FEAFA781}" destId="{C492E8FA-CD51-403A-BCBD-763D287B7896}" srcOrd="0" destOrd="0" presId="urn:microsoft.com/office/officeart/2005/8/layout/chevron1"/>
    <dgm:cxn modelId="{007219FF-1B4B-4CA3-849F-88FAA709EA64}" type="presOf" srcId="{6B8741F4-341E-4880-A277-3E5D6F8F7A34}" destId="{9C2143FB-5429-4E51-9671-81FA01E4322E}" srcOrd="0" destOrd="0" presId="urn:microsoft.com/office/officeart/2005/8/layout/chevron1"/>
    <dgm:cxn modelId="{74B1D641-372B-43B7-A7D2-6C20B0FB73ED}" type="presOf" srcId="{B7811A84-FAA3-4181-919C-16300F13F9B7}" destId="{1C8524D9-7E0D-4576-83E9-16F4AF18B22F}"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162D4625-2D12-47DF-8468-6D9754D4BCF5}" type="presOf" srcId="{16435075-7D83-4E9B-9A56-FEF68D35DC62}" destId="{B0647CFC-5422-4157-9D59-00330D8CC258}" srcOrd="0" destOrd="0" presId="urn:microsoft.com/office/officeart/2005/8/layout/chevron1"/>
    <dgm:cxn modelId="{CE71DF2B-4423-4755-9166-4851DC3673D5}" srcId="{B7811A84-FAA3-4181-919C-16300F13F9B7}" destId="{A3DA8AE6-0A31-4B8E-A7D9-7B973A77882A}" srcOrd="2" destOrd="0" parTransId="{BE8265C6-BBFB-4D0B-8F73-2A8AFBF7F19B}" sibTransId="{065DEC1D-1A51-49EA-979D-6EEFC058357D}"/>
    <dgm:cxn modelId="{FED148DB-5B24-4977-8E1F-B90519225057}" srcId="{B7811A84-FAA3-4181-919C-16300F13F9B7}" destId="{16435075-7D83-4E9B-9A56-FEF68D35DC62}" srcOrd="4" destOrd="0" parTransId="{646D9BD8-0503-4D58-A69A-12CE80EA580A}" sibTransId="{16EC7A42-CE9A-4137-B798-D2E29B86B8CB}"/>
    <dgm:cxn modelId="{15415A30-41AC-4E0C-88F2-945E7EDDAA5C}" type="presParOf" srcId="{1C8524D9-7E0D-4576-83E9-16F4AF18B22F}" destId="{C492E8FA-CD51-403A-BCBD-763D287B7896}" srcOrd="0" destOrd="0" presId="urn:microsoft.com/office/officeart/2005/8/layout/chevron1"/>
    <dgm:cxn modelId="{58013E16-C457-4C94-BA13-FDE507CF892C}" type="presParOf" srcId="{1C8524D9-7E0D-4576-83E9-16F4AF18B22F}" destId="{48E28F2D-A733-4940-96DD-605FAC8AE05F}" srcOrd="1" destOrd="0" presId="urn:microsoft.com/office/officeart/2005/8/layout/chevron1"/>
    <dgm:cxn modelId="{679F2116-2C48-4C53-A4A0-073A5F0162E8}" type="presParOf" srcId="{1C8524D9-7E0D-4576-83E9-16F4AF18B22F}" destId="{9C2143FB-5429-4E51-9671-81FA01E4322E}" srcOrd="2" destOrd="0" presId="urn:microsoft.com/office/officeart/2005/8/layout/chevron1"/>
    <dgm:cxn modelId="{93998E62-47FF-49E3-820E-D72A7CD323F8}" type="presParOf" srcId="{1C8524D9-7E0D-4576-83E9-16F4AF18B22F}" destId="{0C13379E-2791-4434-B451-17C7750F142D}" srcOrd="3" destOrd="0" presId="urn:microsoft.com/office/officeart/2005/8/layout/chevron1"/>
    <dgm:cxn modelId="{689D8867-4803-4B0D-A654-50A6C1278EA5}" type="presParOf" srcId="{1C8524D9-7E0D-4576-83E9-16F4AF18B22F}" destId="{49C680D9-E6A8-4958-B128-A7A717F819C5}" srcOrd="4" destOrd="0" presId="urn:microsoft.com/office/officeart/2005/8/layout/chevron1"/>
    <dgm:cxn modelId="{60641B7B-6C22-4BDC-8B77-6CA146D2072A}" type="presParOf" srcId="{1C8524D9-7E0D-4576-83E9-16F4AF18B22F}" destId="{3886800F-4CF6-426B-8416-47E885548BAC}" srcOrd="5" destOrd="0" presId="urn:microsoft.com/office/officeart/2005/8/layout/chevron1"/>
    <dgm:cxn modelId="{AF5C45FD-0C4C-4813-86E6-57BB8FC0FDE9}" type="presParOf" srcId="{1C8524D9-7E0D-4576-83E9-16F4AF18B22F}" destId="{5C3CFBF8-1F1F-4EC8-8224-6415AFEFA1FC}" srcOrd="6" destOrd="0" presId="urn:microsoft.com/office/officeart/2005/8/layout/chevron1"/>
    <dgm:cxn modelId="{BBF2ED30-29F8-426A-8A9A-23F4B4F076C0}" type="presParOf" srcId="{1C8524D9-7E0D-4576-83E9-16F4AF18B22F}" destId="{429CAEE5-5AF6-4469-9F97-9978A11ACAB1}" srcOrd="7" destOrd="0" presId="urn:microsoft.com/office/officeart/2005/8/layout/chevron1"/>
    <dgm:cxn modelId="{9F29ACB2-0289-4176-ADCD-8035B8EB5183}"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latin typeface="Gill Sans MT" pitchFamily="34" charset="0"/>
            </a:rPr>
            <a:t>Cadrage </a:t>
          </a:r>
          <a:endParaRPr lang="fr-FR" dirty="0">
            <a:latin typeface="Gill Sans MT" pitchFamily="34" charset="0"/>
          </a:endParaRPr>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en-US" dirty="0" err="1" smtClean="0">
              <a:latin typeface="Gill Sans MT" pitchFamily="34" charset="0"/>
            </a:rPr>
            <a:t>Présentation</a:t>
          </a:r>
          <a:r>
            <a:rPr lang="en-US" dirty="0" smtClean="0">
              <a:latin typeface="Gill Sans MT" pitchFamily="34" charset="0"/>
            </a:rPr>
            <a:t> finale</a:t>
          </a:r>
          <a:endParaRPr lang="fr-FR" dirty="0">
            <a:latin typeface="Gill Sans MT" pitchFamily="34" charset="0"/>
          </a:endParaRPr>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latin typeface="Gill Sans MT" pitchFamily="34" charset="0"/>
            </a:rPr>
            <a:t>Conclusion</a:t>
          </a:r>
          <a:endParaRPr lang="fr-FR" dirty="0">
            <a:latin typeface="Gill Sans MT" pitchFamily="34" charset="0"/>
          </a:endParaRPr>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accent1">
            <a:lumMod val="75000"/>
          </a:schemeClr>
        </a:solidFill>
      </dgm:spPr>
      <dgm:t>
        <a:bodyPr/>
        <a:lstStyle/>
        <a:p>
          <a:r>
            <a:rPr lang="en-US" dirty="0" smtClean="0">
              <a:latin typeface="Gill Sans MT" pitchFamily="34" charset="0"/>
            </a:rPr>
            <a:t>Conception</a:t>
          </a:r>
          <a:endParaRPr lang="fr-FR" dirty="0">
            <a:latin typeface="Gill Sans MT" pitchFamily="34" charset="0"/>
          </a:endParaRPr>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latin typeface="Gill Sans MT" pitchFamily="34" charset="0"/>
            </a:rPr>
            <a:t>Conduite</a:t>
          </a:r>
          <a:endParaRPr lang="fr-FR" dirty="0">
            <a:latin typeface="Gill Sans MT" pitchFamily="34" charset="0"/>
          </a:endParaRPr>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F60D9062-2BD6-4ABE-B148-F985091A3820}" srcId="{B7811A84-FAA3-4181-919C-16300F13F9B7}" destId="{0A6DA5BE-71E1-47C2-94B9-A9B8FEAFA781}" srcOrd="0" destOrd="0" parTransId="{33B38BAE-0488-4499-9425-56508CAAA159}" sibTransId="{46092FD5-4F79-4C67-8FFE-8B364FD3C5F8}"/>
    <dgm:cxn modelId="{6E56B85C-CBD9-4123-B604-D53C0314545F}" srcId="{B7811A84-FAA3-4181-919C-16300F13F9B7}" destId="{6B8741F4-341E-4880-A277-3E5D6F8F7A34}" srcOrd="1" destOrd="0" parTransId="{CA70AE5F-EDE5-4910-97BD-D3D9071197C9}" sibTransId="{684AA3D1-4DF9-4D65-9BB5-7D3DAEC39996}"/>
    <dgm:cxn modelId="{43D68BE5-76E5-4AE1-A397-4274F29AABDC}" type="presOf" srcId="{0A6DA5BE-71E1-47C2-94B9-A9B8FEAFA781}" destId="{C492E8FA-CD51-403A-BCBD-763D287B7896}" srcOrd="0" destOrd="0" presId="urn:microsoft.com/office/officeart/2005/8/layout/chevron1"/>
    <dgm:cxn modelId="{40625A8E-84F4-49F7-878D-B3B6B8DEF004}" type="presOf" srcId="{A3DA8AE6-0A31-4B8E-A7D9-7B973A77882A}" destId="{49C680D9-E6A8-4958-B128-A7A717F819C5}" srcOrd="0" destOrd="0" presId="urn:microsoft.com/office/officeart/2005/8/layout/chevron1"/>
    <dgm:cxn modelId="{3600871C-4331-4C4F-AD99-6ABC75822F23}" type="presOf" srcId="{16435075-7D83-4E9B-9A56-FEF68D35DC62}" destId="{B0647CFC-5422-4157-9D59-00330D8CC258}" srcOrd="0" destOrd="0" presId="urn:microsoft.com/office/officeart/2005/8/layout/chevron1"/>
    <dgm:cxn modelId="{3B4B60FA-5286-4042-AE93-FCECDD3A36B0}" type="presOf" srcId="{B7811A84-FAA3-4181-919C-16300F13F9B7}" destId="{1C8524D9-7E0D-4576-83E9-16F4AF18B22F}" srcOrd="0" destOrd="0" presId="urn:microsoft.com/office/officeart/2005/8/layout/chevron1"/>
    <dgm:cxn modelId="{17F99496-6DD3-4B91-9D11-24934A73E54C}" type="presOf" srcId="{A672E96C-AEE6-4B35-B6F5-27D0224AA8EA}" destId="{5C3CFBF8-1F1F-4EC8-8224-6415AFEFA1FC}" srcOrd="0" destOrd="0" presId="urn:microsoft.com/office/officeart/2005/8/layout/chevron1"/>
    <dgm:cxn modelId="{22A17941-9140-4B3C-A965-80624C4AAF9F}" type="presOf" srcId="{6B8741F4-341E-4880-A277-3E5D6F8F7A34}" destId="{9C2143FB-5429-4E51-9671-81FA01E4322E}"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CE71DF2B-4423-4755-9166-4851DC3673D5}" srcId="{B7811A84-FAA3-4181-919C-16300F13F9B7}" destId="{A3DA8AE6-0A31-4B8E-A7D9-7B973A77882A}" srcOrd="2" destOrd="0" parTransId="{BE8265C6-BBFB-4D0B-8F73-2A8AFBF7F19B}" sibTransId="{065DEC1D-1A51-49EA-979D-6EEFC058357D}"/>
    <dgm:cxn modelId="{FED148DB-5B24-4977-8E1F-B90519225057}" srcId="{B7811A84-FAA3-4181-919C-16300F13F9B7}" destId="{16435075-7D83-4E9B-9A56-FEF68D35DC62}" srcOrd="4" destOrd="0" parTransId="{646D9BD8-0503-4D58-A69A-12CE80EA580A}" sibTransId="{16EC7A42-CE9A-4137-B798-D2E29B86B8CB}"/>
    <dgm:cxn modelId="{127690FC-53BC-4AB6-A333-8183AAAC62EB}" type="presParOf" srcId="{1C8524D9-7E0D-4576-83E9-16F4AF18B22F}" destId="{C492E8FA-CD51-403A-BCBD-763D287B7896}" srcOrd="0" destOrd="0" presId="urn:microsoft.com/office/officeart/2005/8/layout/chevron1"/>
    <dgm:cxn modelId="{3D8371D1-A9CA-4287-BF88-7152D0ED668E}" type="presParOf" srcId="{1C8524D9-7E0D-4576-83E9-16F4AF18B22F}" destId="{48E28F2D-A733-4940-96DD-605FAC8AE05F}" srcOrd="1" destOrd="0" presId="urn:microsoft.com/office/officeart/2005/8/layout/chevron1"/>
    <dgm:cxn modelId="{3F957AB9-C29D-47A7-A723-DA95BE412F69}" type="presParOf" srcId="{1C8524D9-7E0D-4576-83E9-16F4AF18B22F}" destId="{9C2143FB-5429-4E51-9671-81FA01E4322E}" srcOrd="2" destOrd="0" presId="urn:microsoft.com/office/officeart/2005/8/layout/chevron1"/>
    <dgm:cxn modelId="{EA901E1D-7F4A-4FD1-A961-D58E75D1704A}" type="presParOf" srcId="{1C8524D9-7E0D-4576-83E9-16F4AF18B22F}" destId="{0C13379E-2791-4434-B451-17C7750F142D}" srcOrd="3" destOrd="0" presId="urn:microsoft.com/office/officeart/2005/8/layout/chevron1"/>
    <dgm:cxn modelId="{CA595863-15FB-4D83-8EAA-94365FC8216B}" type="presParOf" srcId="{1C8524D9-7E0D-4576-83E9-16F4AF18B22F}" destId="{49C680D9-E6A8-4958-B128-A7A717F819C5}" srcOrd="4" destOrd="0" presId="urn:microsoft.com/office/officeart/2005/8/layout/chevron1"/>
    <dgm:cxn modelId="{31418CC7-4FB4-4491-8008-3CA56E2E1134}" type="presParOf" srcId="{1C8524D9-7E0D-4576-83E9-16F4AF18B22F}" destId="{3886800F-4CF6-426B-8416-47E885548BAC}" srcOrd="5" destOrd="0" presId="urn:microsoft.com/office/officeart/2005/8/layout/chevron1"/>
    <dgm:cxn modelId="{CAB80A4A-EBC7-4409-9EE9-5E90A8BF3E35}" type="presParOf" srcId="{1C8524D9-7E0D-4576-83E9-16F4AF18B22F}" destId="{5C3CFBF8-1F1F-4EC8-8224-6415AFEFA1FC}" srcOrd="6" destOrd="0" presId="urn:microsoft.com/office/officeart/2005/8/layout/chevron1"/>
    <dgm:cxn modelId="{851C3F64-8728-4D5C-AF9C-BA333F9AB0A9}" type="presParOf" srcId="{1C8524D9-7E0D-4576-83E9-16F4AF18B22F}" destId="{429CAEE5-5AF6-4469-9F97-9978A11ACAB1}" srcOrd="7" destOrd="0" presId="urn:microsoft.com/office/officeart/2005/8/layout/chevron1"/>
    <dgm:cxn modelId="{A7A66CB3-EBEA-468E-BE45-CB60BB6F4F0D}"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bg1">
            <a:lumMod val="85000"/>
          </a:schemeClr>
        </a:solidFill>
      </dgm:spPr>
      <dgm:t>
        <a:bodyPr/>
        <a:lstStyle/>
        <a:p>
          <a:r>
            <a:rPr lang="fr-FR" dirty="0" smtClean="0"/>
            <a:t>Cadrage</a:t>
          </a:r>
          <a:endParaRPr lang="fr-FR" dirty="0"/>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fr-FR" dirty="0" smtClean="0"/>
            <a:t>Pr</a:t>
          </a:r>
          <a:r>
            <a:rPr lang="en-US" dirty="0" err="1" smtClean="0"/>
            <a:t>ésentation</a:t>
          </a:r>
          <a:r>
            <a:rPr lang="en-US" dirty="0" smtClean="0"/>
            <a:t> finale</a:t>
          </a:r>
          <a:endParaRPr lang="fr-FR" dirty="0"/>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t>Conclusion</a:t>
          </a:r>
          <a:endParaRPr lang="fr-FR" dirty="0"/>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bg1">
            <a:lumMod val="85000"/>
          </a:schemeClr>
        </a:solidFill>
      </dgm:spPr>
      <dgm:t>
        <a:bodyPr/>
        <a:lstStyle/>
        <a:p>
          <a:r>
            <a:rPr lang="fr-FR" dirty="0" smtClean="0"/>
            <a:t>Conception</a:t>
          </a:r>
          <a:endParaRPr lang="fr-FR" dirty="0"/>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t>Conduite</a:t>
          </a:r>
          <a:endParaRPr lang="fr-FR" dirty="0"/>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F60D9062-2BD6-4ABE-B148-F985091A3820}" srcId="{B7811A84-FAA3-4181-919C-16300F13F9B7}" destId="{0A6DA5BE-71E1-47C2-94B9-A9B8FEAFA781}" srcOrd="0" destOrd="0" parTransId="{33B38BAE-0488-4499-9425-56508CAAA159}" sibTransId="{46092FD5-4F79-4C67-8FFE-8B364FD3C5F8}"/>
    <dgm:cxn modelId="{6E56B85C-CBD9-4123-B604-D53C0314545F}" srcId="{B7811A84-FAA3-4181-919C-16300F13F9B7}" destId="{6B8741F4-341E-4880-A277-3E5D6F8F7A34}" srcOrd="1" destOrd="0" parTransId="{CA70AE5F-EDE5-4910-97BD-D3D9071197C9}" sibTransId="{684AA3D1-4DF9-4D65-9BB5-7D3DAEC39996}"/>
    <dgm:cxn modelId="{890074B0-5948-40FE-9EEA-471DB8FC06F2}" type="presOf" srcId="{0A6DA5BE-71E1-47C2-94B9-A9B8FEAFA781}" destId="{C492E8FA-CD51-403A-BCBD-763D287B7896}" srcOrd="0" destOrd="0" presId="urn:microsoft.com/office/officeart/2005/8/layout/chevron1"/>
    <dgm:cxn modelId="{979C9FB5-9007-40FB-B691-B5BEBA3D7E7E}" type="presOf" srcId="{B7811A84-FAA3-4181-919C-16300F13F9B7}" destId="{1C8524D9-7E0D-4576-83E9-16F4AF18B22F}" srcOrd="0" destOrd="0" presId="urn:microsoft.com/office/officeart/2005/8/layout/chevron1"/>
    <dgm:cxn modelId="{6D14E48F-D969-49D7-9B1D-0FAE2D14E44F}" type="presOf" srcId="{16435075-7D83-4E9B-9A56-FEF68D35DC62}" destId="{B0647CFC-5422-4157-9D59-00330D8CC258}" srcOrd="0" destOrd="0" presId="urn:microsoft.com/office/officeart/2005/8/layout/chevron1"/>
    <dgm:cxn modelId="{34AC6320-D956-440F-9B80-D98953B46C0B}" type="presOf" srcId="{A3DA8AE6-0A31-4B8E-A7D9-7B973A77882A}" destId="{49C680D9-E6A8-4958-B128-A7A717F819C5}"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BA9A1902-A5D5-4121-8D62-26BD654F6F3F}" type="presOf" srcId="{A672E96C-AEE6-4B35-B6F5-27D0224AA8EA}" destId="{5C3CFBF8-1F1F-4EC8-8224-6415AFEFA1FC}" srcOrd="0" destOrd="0" presId="urn:microsoft.com/office/officeart/2005/8/layout/chevron1"/>
    <dgm:cxn modelId="{10179037-CE51-45A7-9945-E364C037F158}" type="presOf" srcId="{6B8741F4-341E-4880-A277-3E5D6F8F7A34}" destId="{9C2143FB-5429-4E51-9671-81FA01E4322E}" srcOrd="0" destOrd="0" presId="urn:microsoft.com/office/officeart/2005/8/layout/chevron1"/>
    <dgm:cxn modelId="{CE71DF2B-4423-4755-9166-4851DC3673D5}" srcId="{B7811A84-FAA3-4181-919C-16300F13F9B7}" destId="{A3DA8AE6-0A31-4B8E-A7D9-7B973A77882A}" srcOrd="2" destOrd="0" parTransId="{BE8265C6-BBFB-4D0B-8F73-2A8AFBF7F19B}" sibTransId="{065DEC1D-1A51-49EA-979D-6EEFC058357D}"/>
    <dgm:cxn modelId="{FED148DB-5B24-4977-8E1F-B90519225057}" srcId="{B7811A84-FAA3-4181-919C-16300F13F9B7}" destId="{16435075-7D83-4E9B-9A56-FEF68D35DC62}" srcOrd="4" destOrd="0" parTransId="{646D9BD8-0503-4D58-A69A-12CE80EA580A}" sibTransId="{16EC7A42-CE9A-4137-B798-D2E29B86B8CB}"/>
    <dgm:cxn modelId="{AD4DA159-B3C7-4836-95C9-83EBDF72CD59}" type="presParOf" srcId="{1C8524D9-7E0D-4576-83E9-16F4AF18B22F}" destId="{C492E8FA-CD51-403A-BCBD-763D287B7896}" srcOrd="0" destOrd="0" presId="urn:microsoft.com/office/officeart/2005/8/layout/chevron1"/>
    <dgm:cxn modelId="{5F90FB0E-766D-463B-BF03-44C8913E9DFE}" type="presParOf" srcId="{1C8524D9-7E0D-4576-83E9-16F4AF18B22F}" destId="{48E28F2D-A733-4940-96DD-605FAC8AE05F}" srcOrd="1" destOrd="0" presId="urn:microsoft.com/office/officeart/2005/8/layout/chevron1"/>
    <dgm:cxn modelId="{2468D56C-D08C-4493-9FAC-6709D16CCF14}" type="presParOf" srcId="{1C8524D9-7E0D-4576-83E9-16F4AF18B22F}" destId="{9C2143FB-5429-4E51-9671-81FA01E4322E}" srcOrd="2" destOrd="0" presId="urn:microsoft.com/office/officeart/2005/8/layout/chevron1"/>
    <dgm:cxn modelId="{8AC5B73B-F693-48E6-9436-6D09E3A2E83E}" type="presParOf" srcId="{1C8524D9-7E0D-4576-83E9-16F4AF18B22F}" destId="{0C13379E-2791-4434-B451-17C7750F142D}" srcOrd="3" destOrd="0" presId="urn:microsoft.com/office/officeart/2005/8/layout/chevron1"/>
    <dgm:cxn modelId="{E73C003C-BF0A-466B-8814-C11C769EB5EE}" type="presParOf" srcId="{1C8524D9-7E0D-4576-83E9-16F4AF18B22F}" destId="{49C680D9-E6A8-4958-B128-A7A717F819C5}" srcOrd="4" destOrd="0" presId="urn:microsoft.com/office/officeart/2005/8/layout/chevron1"/>
    <dgm:cxn modelId="{B1A38BDB-EDBD-4D86-A293-B7B9D65795BE}" type="presParOf" srcId="{1C8524D9-7E0D-4576-83E9-16F4AF18B22F}" destId="{3886800F-4CF6-426B-8416-47E885548BAC}" srcOrd="5" destOrd="0" presId="urn:microsoft.com/office/officeart/2005/8/layout/chevron1"/>
    <dgm:cxn modelId="{DA899853-3BD4-4260-9A9A-9EBA1CE07142}" type="presParOf" srcId="{1C8524D9-7E0D-4576-83E9-16F4AF18B22F}" destId="{5C3CFBF8-1F1F-4EC8-8224-6415AFEFA1FC}" srcOrd="6" destOrd="0" presId="urn:microsoft.com/office/officeart/2005/8/layout/chevron1"/>
    <dgm:cxn modelId="{7A2B9549-24C9-47E6-91C8-9BDDEF34838A}" type="presParOf" srcId="{1C8524D9-7E0D-4576-83E9-16F4AF18B22F}" destId="{429CAEE5-5AF6-4469-9F97-9978A11ACAB1}" srcOrd="7" destOrd="0" presId="urn:microsoft.com/office/officeart/2005/8/layout/chevron1"/>
    <dgm:cxn modelId="{68CBEF9D-27A6-447C-B31C-5C939CD49C79}"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bg1">
            <a:lumMod val="85000"/>
          </a:schemeClr>
        </a:solidFill>
      </dgm:spPr>
      <dgm:t>
        <a:bodyPr/>
        <a:lstStyle/>
        <a:p>
          <a:r>
            <a:rPr lang="fr-FR" dirty="0" smtClean="0"/>
            <a:t>Cadrage</a:t>
          </a:r>
          <a:endParaRPr lang="fr-FR" dirty="0"/>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fr-FR" dirty="0" smtClean="0"/>
            <a:t>Pr</a:t>
          </a:r>
          <a:r>
            <a:rPr lang="en-US" dirty="0" err="1" smtClean="0"/>
            <a:t>ésentation</a:t>
          </a:r>
          <a:r>
            <a:rPr lang="en-US" dirty="0" smtClean="0"/>
            <a:t> finale</a:t>
          </a:r>
          <a:endParaRPr lang="fr-FR" dirty="0"/>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t>Conclusion</a:t>
          </a:r>
          <a:endParaRPr lang="fr-FR" dirty="0"/>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bg1">
            <a:lumMod val="85000"/>
          </a:schemeClr>
        </a:solidFill>
      </dgm:spPr>
      <dgm:t>
        <a:bodyPr/>
        <a:lstStyle/>
        <a:p>
          <a:r>
            <a:rPr lang="fr-FR" dirty="0" smtClean="0"/>
            <a:t>Conception</a:t>
          </a:r>
          <a:endParaRPr lang="fr-FR" dirty="0"/>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t>Conduite</a:t>
          </a:r>
          <a:endParaRPr lang="fr-FR" dirty="0"/>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C5870B8A-8075-4732-9390-F15EF4B9ED45}" type="presOf" srcId="{0A6DA5BE-71E1-47C2-94B9-A9B8FEAFA781}" destId="{C492E8FA-CD51-403A-BCBD-763D287B7896}" srcOrd="0" destOrd="0" presId="urn:microsoft.com/office/officeart/2005/8/layout/chevron1"/>
    <dgm:cxn modelId="{34A3B539-078C-4759-A9C8-C285C444B190}" type="presOf" srcId="{A3DA8AE6-0A31-4B8E-A7D9-7B973A77882A}" destId="{49C680D9-E6A8-4958-B128-A7A717F819C5}" srcOrd="0" destOrd="0" presId="urn:microsoft.com/office/officeart/2005/8/layout/chevron1"/>
    <dgm:cxn modelId="{34DE7BED-956A-4D39-B77E-7B228492B0FA}" type="presOf" srcId="{B7811A84-FAA3-4181-919C-16300F13F9B7}" destId="{1C8524D9-7E0D-4576-83E9-16F4AF18B22F}" srcOrd="0" destOrd="0" presId="urn:microsoft.com/office/officeart/2005/8/layout/chevron1"/>
    <dgm:cxn modelId="{0B0C8FAF-4348-499F-9F61-B0FA450FEF50}" type="presOf" srcId="{A672E96C-AEE6-4B35-B6F5-27D0224AA8EA}" destId="{5C3CFBF8-1F1F-4EC8-8224-6415AFEFA1FC}" srcOrd="0" destOrd="0" presId="urn:microsoft.com/office/officeart/2005/8/layout/chevron1"/>
    <dgm:cxn modelId="{F60D9062-2BD6-4ABE-B148-F985091A3820}" srcId="{B7811A84-FAA3-4181-919C-16300F13F9B7}" destId="{0A6DA5BE-71E1-47C2-94B9-A9B8FEAFA781}" srcOrd="0" destOrd="0" parTransId="{33B38BAE-0488-4499-9425-56508CAAA159}" sibTransId="{46092FD5-4F79-4C67-8FFE-8B364FD3C5F8}"/>
    <dgm:cxn modelId="{6E56B85C-CBD9-4123-B604-D53C0314545F}" srcId="{B7811A84-FAA3-4181-919C-16300F13F9B7}" destId="{6B8741F4-341E-4880-A277-3E5D6F8F7A34}" srcOrd="1" destOrd="0" parTransId="{CA70AE5F-EDE5-4910-97BD-D3D9071197C9}" sibTransId="{684AA3D1-4DF9-4D65-9BB5-7D3DAEC39996}"/>
    <dgm:cxn modelId="{9E4D8DD7-BD59-4B52-8C39-CE2DBBF8F21D}" type="presOf" srcId="{16435075-7D83-4E9B-9A56-FEF68D35DC62}" destId="{B0647CFC-5422-4157-9D59-00330D8CC258}" srcOrd="0" destOrd="0" presId="urn:microsoft.com/office/officeart/2005/8/layout/chevron1"/>
    <dgm:cxn modelId="{FED148DB-5B24-4977-8E1F-B90519225057}" srcId="{B7811A84-FAA3-4181-919C-16300F13F9B7}" destId="{16435075-7D83-4E9B-9A56-FEF68D35DC62}" srcOrd="4" destOrd="0" parTransId="{646D9BD8-0503-4D58-A69A-12CE80EA580A}" sibTransId="{16EC7A42-CE9A-4137-B798-D2E29B86B8CB}"/>
    <dgm:cxn modelId="{CE71DF2B-4423-4755-9166-4851DC3673D5}" srcId="{B7811A84-FAA3-4181-919C-16300F13F9B7}" destId="{A3DA8AE6-0A31-4B8E-A7D9-7B973A77882A}" srcOrd="2" destOrd="0" parTransId="{BE8265C6-BBFB-4D0B-8F73-2A8AFBF7F19B}" sibTransId="{065DEC1D-1A51-49EA-979D-6EEFC058357D}"/>
    <dgm:cxn modelId="{5B8F40A5-9FCA-4536-BBCD-3866A4FAF250}" type="presOf" srcId="{6B8741F4-341E-4880-A277-3E5D6F8F7A34}" destId="{9C2143FB-5429-4E51-9671-81FA01E4322E}"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4951EAF6-CA3C-406A-8852-0979EBEFFA45}" type="presParOf" srcId="{1C8524D9-7E0D-4576-83E9-16F4AF18B22F}" destId="{C492E8FA-CD51-403A-BCBD-763D287B7896}" srcOrd="0" destOrd="0" presId="urn:microsoft.com/office/officeart/2005/8/layout/chevron1"/>
    <dgm:cxn modelId="{313199A9-4A96-4A2B-8324-E8BC4371E441}" type="presParOf" srcId="{1C8524D9-7E0D-4576-83E9-16F4AF18B22F}" destId="{48E28F2D-A733-4940-96DD-605FAC8AE05F}" srcOrd="1" destOrd="0" presId="urn:microsoft.com/office/officeart/2005/8/layout/chevron1"/>
    <dgm:cxn modelId="{880B14E0-94D3-4921-A30D-0EEA83A1D353}" type="presParOf" srcId="{1C8524D9-7E0D-4576-83E9-16F4AF18B22F}" destId="{9C2143FB-5429-4E51-9671-81FA01E4322E}" srcOrd="2" destOrd="0" presId="urn:microsoft.com/office/officeart/2005/8/layout/chevron1"/>
    <dgm:cxn modelId="{2FCC340C-B057-4EB3-8960-4B445D2570B5}" type="presParOf" srcId="{1C8524D9-7E0D-4576-83E9-16F4AF18B22F}" destId="{0C13379E-2791-4434-B451-17C7750F142D}" srcOrd="3" destOrd="0" presId="urn:microsoft.com/office/officeart/2005/8/layout/chevron1"/>
    <dgm:cxn modelId="{BD477A8A-47D6-4C36-A79E-2870473439FD}" type="presParOf" srcId="{1C8524D9-7E0D-4576-83E9-16F4AF18B22F}" destId="{49C680D9-E6A8-4958-B128-A7A717F819C5}" srcOrd="4" destOrd="0" presId="urn:microsoft.com/office/officeart/2005/8/layout/chevron1"/>
    <dgm:cxn modelId="{E5DDDF18-B8D9-4A81-9464-49C13CB73299}" type="presParOf" srcId="{1C8524D9-7E0D-4576-83E9-16F4AF18B22F}" destId="{3886800F-4CF6-426B-8416-47E885548BAC}" srcOrd="5" destOrd="0" presId="urn:microsoft.com/office/officeart/2005/8/layout/chevron1"/>
    <dgm:cxn modelId="{C77431DB-F6FE-4687-A8F9-5DEA68A20543}" type="presParOf" srcId="{1C8524D9-7E0D-4576-83E9-16F4AF18B22F}" destId="{5C3CFBF8-1F1F-4EC8-8224-6415AFEFA1FC}" srcOrd="6" destOrd="0" presId="urn:microsoft.com/office/officeart/2005/8/layout/chevron1"/>
    <dgm:cxn modelId="{AB46FA78-D00E-45E6-9A56-EAD086F20A3F}" type="presParOf" srcId="{1C8524D9-7E0D-4576-83E9-16F4AF18B22F}" destId="{429CAEE5-5AF6-4469-9F97-9978A11ACAB1}" srcOrd="7" destOrd="0" presId="urn:microsoft.com/office/officeart/2005/8/layout/chevron1"/>
    <dgm:cxn modelId="{FF180237-91FD-4E5C-8D73-0C3E19442C9D}"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bg1">
            <a:lumMod val="85000"/>
          </a:schemeClr>
        </a:solidFill>
      </dgm:spPr>
      <dgm:t>
        <a:bodyPr/>
        <a:lstStyle/>
        <a:p>
          <a:r>
            <a:rPr lang="fr-FR" dirty="0" smtClean="0"/>
            <a:t>Cadrage </a:t>
          </a:r>
          <a:endParaRPr lang="fr-FR" dirty="0"/>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t>Pr</a:t>
          </a:r>
          <a:r>
            <a:rPr lang="en-US" dirty="0" err="1" smtClean="0"/>
            <a:t>ésentation</a:t>
          </a:r>
          <a:r>
            <a:rPr lang="en-US" dirty="0" smtClean="0"/>
            <a:t> finale</a:t>
          </a:r>
          <a:endParaRPr lang="fr-FR" dirty="0"/>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t>Conclusion </a:t>
          </a:r>
          <a:endParaRPr lang="fr-FR" dirty="0"/>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bg1">
            <a:lumMod val="85000"/>
          </a:schemeClr>
        </a:solidFill>
        <a:ln>
          <a:noFill/>
        </a:ln>
        <a:effectLst/>
        <a:scene3d>
          <a:camera prst="orthographicFront"/>
          <a:lightRig rig="threePt" dir="t">
            <a:rot lat="0" lon="0" rev="7500000"/>
          </a:lightRig>
        </a:scene3d>
      </dgm:spPr>
      <dgm:t>
        <a:bodyPr/>
        <a:lstStyle/>
        <a:p>
          <a:r>
            <a:rPr lang="fr-FR" dirty="0" smtClean="0"/>
            <a:t>Conception</a:t>
          </a:r>
          <a:endParaRPr lang="fr-FR" dirty="0"/>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t>Conduite</a:t>
          </a:r>
          <a:endParaRPr lang="fr-FR" dirty="0"/>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F60D9062-2BD6-4ABE-B148-F985091A3820}" srcId="{B7811A84-FAA3-4181-919C-16300F13F9B7}" destId="{0A6DA5BE-71E1-47C2-94B9-A9B8FEAFA781}" srcOrd="0" destOrd="0" parTransId="{33B38BAE-0488-4499-9425-56508CAAA159}" sibTransId="{46092FD5-4F79-4C67-8FFE-8B364FD3C5F8}"/>
    <dgm:cxn modelId="{6E56B85C-CBD9-4123-B604-D53C0314545F}" srcId="{B7811A84-FAA3-4181-919C-16300F13F9B7}" destId="{6B8741F4-341E-4880-A277-3E5D6F8F7A34}" srcOrd="1" destOrd="0" parTransId="{CA70AE5F-EDE5-4910-97BD-D3D9071197C9}" sibTransId="{684AA3D1-4DF9-4D65-9BB5-7D3DAEC39996}"/>
    <dgm:cxn modelId="{D8559109-5C3C-4097-BA1A-AE12BE647157}" type="presOf" srcId="{B7811A84-FAA3-4181-919C-16300F13F9B7}" destId="{1C8524D9-7E0D-4576-83E9-16F4AF18B22F}" srcOrd="0" destOrd="0" presId="urn:microsoft.com/office/officeart/2005/8/layout/chevron1"/>
    <dgm:cxn modelId="{56E3DA8B-A9F6-4FC9-9B9F-5AEB098222B9}" type="presOf" srcId="{A672E96C-AEE6-4B35-B6F5-27D0224AA8EA}" destId="{5C3CFBF8-1F1F-4EC8-8224-6415AFEFA1FC}" srcOrd="0" destOrd="0" presId="urn:microsoft.com/office/officeart/2005/8/layout/chevron1"/>
    <dgm:cxn modelId="{9A46B6FF-41BD-47D8-A388-C46FC279CBF8}" type="presOf" srcId="{16435075-7D83-4E9B-9A56-FEF68D35DC62}" destId="{B0647CFC-5422-4157-9D59-00330D8CC258}" srcOrd="0" destOrd="0" presId="urn:microsoft.com/office/officeart/2005/8/layout/chevron1"/>
    <dgm:cxn modelId="{B3A6D810-F97C-40A8-80E3-61C07C1BF4BB}" type="presOf" srcId="{A3DA8AE6-0A31-4B8E-A7D9-7B973A77882A}" destId="{49C680D9-E6A8-4958-B128-A7A717F819C5}"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C15AE4D3-FE1B-49E8-BAF4-C4C3A1D700B5}" type="presOf" srcId="{6B8741F4-341E-4880-A277-3E5D6F8F7A34}" destId="{9C2143FB-5429-4E51-9671-81FA01E4322E}" srcOrd="0" destOrd="0" presId="urn:microsoft.com/office/officeart/2005/8/layout/chevron1"/>
    <dgm:cxn modelId="{CE71DF2B-4423-4755-9166-4851DC3673D5}" srcId="{B7811A84-FAA3-4181-919C-16300F13F9B7}" destId="{A3DA8AE6-0A31-4B8E-A7D9-7B973A77882A}" srcOrd="2" destOrd="0" parTransId="{BE8265C6-BBFB-4D0B-8F73-2A8AFBF7F19B}" sibTransId="{065DEC1D-1A51-49EA-979D-6EEFC058357D}"/>
    <dgm:cxn modelId="{5D3A218F-7129-4759-8A73-EA1E186744C7}" type="presOf" srcId="{0A6DA5BE-71E1-47C2-94B9-A9B8FEAFA781}" destId="{C492E8FA-CD51-403A-BCBD-763D287B7896}" srcOrd="0" destOrd="0" presId="urn:microsoft.com/office/officeart/2005/8/layout/chevron1"/>
    <dgm:cxn modelId="{FED148DB-5B24-4977-8E1F-B90519225057}" srcId="{B7811A84-FAA3-4181-919C-16300F13F9B7}" destId="{16435075-7D83-4E9B-9A56-FEF68D35DC62}" srcOrd="4" destOrd="0" parTransId="{646D9BD8-0503-4D58-A69A-12CE80EA580A}" sibTransId="{16EC7A42-CE9A-4137-B798-D2E29B86B8CB}"/>
    <dgm:cxn modelId="{EFFB5723-64EB-437B-8191-89F68309F399}" type="presParOf" srcId="{1C8524D9-7E0D-4576-83E9-16F4AF18B22F}" destId="{C492E8FA-CD51-403A-BCBD-763D287B7896}" srcOrd="0" destOrd="0" presId="urn:microsoft.com/office/officeart/2005/8/layout/chevron1"/>
    <dgm:cxn modelId="{6417F0E4-6624-429D-B651-9590E93C2572}" type="presParOf" srcId="{1C8524D9-7E0D-4576-83E9-16F4AF18B22F}" destId="{48E28F2D-A733-4940-96DD-605FAC8AE05F}" srcOrd="1" destOrd="0" presId="urn:microsoft.com/office/officeart/2005/8/layout/chevron1"/>
    <dgm:cxn modelId="{3739745D-5510-4574-B755-8759FC63957B}" type="presParOf" srcId="{1C8524D9-7E0D-4576-83E9-16F4AF18B22F}" destId="{9C2143FB-5429-4E51-9671-81FA01E4322E}" srcOrd="2" destOrd="0" presId="urn:microsoft.com/office/officeart/2005/8/layout/chevron1"/>
    <dgm:cxn modelId="{2D8EE6E7-3303-48B9-ADA4-3245483B385E}" type="presParOf" srcId="{1C8524D9-7E0D-4576-83E9-16F4AF18B22F}" destId="{0C13379E-2791-4434-B451-17C7750F142D}" srcOrd="3" destOrd="0" presId="urn:microsoft.com/office/officeart/2005/8/layout/chevron1"/>
    <dgm:cxn modelId="{FDA93AA7-F24A-4433-A5CC-640CAEEB1A2E}" type="presParOf" srcId="{1C8524D9-7E0D-4576-83E9-16F4AF18B22F}" destId="{49C680D9-E6A8-4958-B128-A7A717F819C5}" srcOrd="4" destOrd="0" presId="urn:microsoft.com/office/officeart/2005/8/layout/chevron1"/>
    <dgm:cxn modelId="{EF954B5A-69F3-4DFD-AF7E-6559486051AB}" type="presParOf" srcId="{1C8524D9-7E0D-4576-83E9-16F4AF18B22F}" destId="{3886800F-4CF6-426B-8416-47E885548BAC}" srcOrd="5" destOrd="0" presId="urn:microsoft.com/office/officeart/2005/8/layout/chevron1"/>
    <dgm:cxn modelId="{0BFEDBB7-622C-426E-868C-9D8139955619}" type="presParOf" srcId="{1C8524D9-7E0D-4576-83E9-16F4AF18B22F}" destId="{5C3CFBF8-1F1F-4EC8-8224-6415AFEFA1FC}" srcOrd="6" destOrd="0" presId="urn:microsoft.com/office/officeart/2005/8/layout/chevron1"/>
    <dgm:cxn modelId="{95FDA67F-EC9D-4742-8D3A-064FE31DCA73}" type="presParOf" srcId="{1C8524D9-7E0D-4576-83E9-16F4AF18B22F}" destId="{429CAEE5-5AF6-4469-9F97-9978A11ACAB1}" srcOrd="7" destOrd="0" presId="urn:microsoft.com/office/officeart/2005/8/layout/chevron1"/>
    <dgm:cxn modelId="{997FE141-F150-4495-A5BD-1C89531A973F}"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bg1">
            <a:lumMod val="85000"/>
          </a:schemeClr>
        </a:solidFill>
      </dgm:spPr>
      <dgm:t>
        <a:bodyPr/>
        <a:lstStyle/>
        <a:p>
          <a:r>
            <a:rPr lang="fr-FR" dirty="0" smtClean="0">
              <a:latin typeface="Gill Sans MT" pitchFamily="34" charset="0"/>
            </a:rPr>
            <a:t>Cadrage </a:t>
          </a:r>
          <a:endParaRPr lang="fr-FR" dirty="0">
            <a:latin typeface="Gill Sans MT" pitchFamily="34" charset="0"/>
          </a:endParaRPr>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en-US" dirty="0" err="1" smtClean="0">
              <a:latin typeface="Gill Sans MT" pitchFamily="34" charset="0"/>
            </a:rPr>
            <a:t>Présentation</a:t>
          </a:r>
          <a:r>
            <a:rPr lang="en-US" dirty="0" smtClean="0">
              <a:latin typeface="Gill Sans MT" pitchFamily="34" charset="0"/>
            </a:rPr>
            <a:t> finale</a:t>
          </a:r>
          <a:endParaRPr lang="fr-FR" dirty="0">
            <a:latin typeface="Gill Sans MT" pitchFamily="34" charset="0"/>
          </a:endParaRPr>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latin typeface="Gill Sans MT" pitchFamily="34" charset="0"/>
            </a:rPr>
            <a:t>Conclusion </a:t>
          </a:r>
          <a:endParaRPr lang="fr-FR" dirty="0">
            <a:latin typeface="Gill Sans MT" pitchFamily="34" charset="0"/>
          </a:endParaRPr>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bg1">
            <a:lumMod val="85000"/>
          </a:schemeClr>
        </a:solidFill>
      </dgm:spPr>
      <dgm:t>
        <a:bodyPr/>
        <a:lstStyle/>
        <a:p>
          <a:r>
            <a:rPr lang="fr-FR" dirty="0" smtClean="0">
              <a:latin typeface="Gill Sans MT" pitchFamily="34" charset="0"/>
            </a:rPr>
            <a:t>Conception</a:t>
          </a:r>
          <a:endParaRPr lang="fr-FR" dirty="0">
            <a:latin typeface="Gill Sans MT" pitchFamily="34" charset="0"/>
          </a:endParaRPr>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latin typeface="Gill Sans MT" pitchFamily="34" charset="0"/>
            </a:rPr>
            <a:t>Conduite</a:t>
          </a:r>
          <a:endParaRPr lang="fr-FR" dirty="0">
            <a:latin typeface="Gill Sans MT" pitchFamily="34" charset="0"/>
          </a:endParaRPr>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F60D9062-2BD6-4ABE-B148-F985091A3820}" srcId="{B7811A84-FAA3-4181-919C-16300F13F9B7}" destId="{0A6DA5BE-71E1-47C2-94B9-A9B8FEAFA781}" srcOrd="0" destOrd="0" parTransId="{33B38BAE-0488-4499-9425-56508CAAA159}" sibTransId="{46092FD5-4F79-4C67-8FFE-8B364FD3C5F8}"/>
    <dgm:cxn modelId="{331AB771-6BDF-4AC3-89F4-FB68CEE293E9}" type="presOf" srcId="{0A6DA5BE-71E1-47C2-94B9-A9B8FEAFA781}" destId="{C492E8FA-CD51-403A-BCBD-763D287B7896}" srcOrd="0" destOrd="0" presId="urn:microsoft.com/office/officeart/2005/8/layout/chevron1"/>
    <dgm:cxn modelId="{72254EED-7040-4745-B0D1-148EC1D7F8AA}" type="presOf" srcId="{A3DA8AE6-0A31-4B8E-A7D9-7B973A77882A}" destId="{49C680D9-E6A8-4958-B128-A7A717F819C5}" srcOrd="0" destOrd="0" presId="urn:microsoft.com/office/officeart/2005/8/layout/chevron1"/>
    <dgm:cxn modelId="{6E56B85C-CBD9-4123-B604-D53C0314545F}" srcId="{B7811A84-FAA3-4181-919C-16300F13F9B7}" destId="{6B8741F4-341E-4880-A277-3E5D6F8F7A34}" srcOrd="1" destOrd="0" parTransId="{CA70AE5F-EDE5-4910-97BD-D3D9071197C9}" sibTransId="{684AA3D1-4DF9-4D65-9BB5-7D3DAEC39996}"/>
    <dgm:cxn modelId="{05B996FB-F1BE-47F9-A0BF-E85A99F27CFF}" type="presOf" srcId="{B7811A84-FAA3-4181-919C-16300F13F9B7}" destId="{1C8524D9-7E0D-4576-83E9-16F4AF18B22F}" srcOrd="0" destOrd="0" presId="urn:microsoft.com/office/officeart/2005/8/layout/chevron1"/>
    <dgm:cxn modelId="{97FE0F93-9313-47B1-8E4C-1EE8F48EEF04}" type="presOf" srcId="{A672E96C-AEE6-4B35-B6F5-27D0224AA8EA}" destId="{5C3CFBF8-1F1F-4EC8-8224-6415AFEFA1FC}"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927FC27E-D23C-4365-91D2-3B5C8A759301}" type="presOf" srcId="{16435075-7D83-4E9B-9A56-FEF68D35DC62}" destId="{B0647CFC-5422-4157-9D59-00330D8CC258}" srcOrd="0" destOrd="0" presId="urn:microsoft.com/office/officeart/2005/8/layout/chevron1"/>
    <dgm:cxn modelId="{0EB920C1-6062-4D69-83BA-6E6B43727FCD}" type="presOf" srcId="{6B8741F4-341E-4880-A277-3E5D6F8F7A34}" destId="{9C2143FB-5429-4E51-9671-81FA01E4322E}" srcOrd="0" destOrd="0" presId="urn:microsoft.com/office/officeart/2005/8/layout/chevron1"/>
    <dgm:cxn modelId="{CE71DF2B-4423-4755-9166-4851DC3673D5}" srcId="{B7811A84-FAA3-4181-919C-16300F13F9B7}" destId="{A3DA8AE6-0A31-4B8E-A7D9-7B973A77882A}" srcOrd="2" destOrd="0" parTransId="{BE8265C6-BBFB-4D0B-8F73-2A8AFBF7F19B}" sibTransId="{065DEC1D-1A51-49EA-979D-6EEFC058357D}"/>
    <dgm:cxn modelId="{FED148DB-5B24-4977-8E1F-B90519225057}" srcId="{B7811A84-FAA3-4181-919C-16300F13F9B7}" destId="{16435075-7D83-4E9B-9A56-FEF68D35DC62}" srcOrd="4" destOrd="0" parTransId="{646D9BD8-0503-4D58-A69A-12CE80EA580A}" sibTransId="{16EC7A42-CE9A-4137-B798-D2E29B86B8CB}"/>
    <dgm:cxn modelId="{3443A22F-6590-43F9-A32F-F6FDEAE19330}" type="presParOf" srcId="{1C8524D9-7E0D-4576-83E9-16F4AF18B22F}" destId="{C492E8FA-CD51-403A-BCBD-763D287B7896}" srcOrd="0" destOrd="0" presId="urn:microsoft.com/office/officeart/2005/8/layout/chevron1"/>
    <dgm:cxn modelId="{B6ECA11F-A80D-49A6-847B-1D9401E6571D}" type="presParOf" srcId="{1C8524D9-7E0D-4576-83E9-16F4AF18B22F}" destId="{48E28F2D-A733-4940-96DD-605FAC8AE05F}" srcOrd="1" destOrd="0" presId="urn:microsoft.com/office/officeart/2005/8/layout/chevron1"/>
    <dgm:cxn modelId="{7E0DAF7F-C1BD-4273-A4DC-70C6FB10821D}" type="presParOf" srcId="{1C8524D9-7E0D-4576-83E9-16F4AF18B22F}" destId="{9C2143FB-5429-4E51-9671-81FA01E4322E}" srcOrd="2" destOrd="0" presId="urn:microsoft.com/office/officeart/2005/8/layout/chevron1"/>
    <dgm:cxn modelId="{78AC3CC8-B403-4468-B6FD-4D38CA2FC75D}" type="presParOf" srcId="{1C8524D9-7E0D-4576-83E9-16F4AF18B22F}" destId="{0C13379E-2791-4434-B451-17C7750F142D}" srcOrd="3" destOrd="0" presId="urn:microsoft.com/office/officeart/2005/8/layout/chevron1"/>
    <dgm:cxn modelId="{EF7C39DD-D42F-47BF-B2CB-EE7D89C9E04C}" type="presParOf" srcId="{1C8524D9-7E0D-4576-83E9-16F4AF18B22F}" destId="{49C680D9-E6A8-4958-B128-A7A717F819C5}" srcOrd="4" destOrd="0" presId="urn:microsoft.com/office/officeart/2005/8/layout/chevron1"/>
    <dgm:cxn modelId="{1B44CF9E-C9D4-4FB7-98A4-45E842B93875}" type="presParOf" srcId="{1C8524D9-7E0D-4576-83E9-16F4AF18B22F}" destId="{3886800F-4CF6-426B-8416-47E885548BAC}" srcOrd="5" destOrd="0" presId="urn:microsoft.com/office/officeart/2005/8/layout/chevron1"/>
    <dgm:cxn modelId="{300201A6-0244-4B55-A95B-7EF4F2E24050}" type="presParOf" srcId="{1C8524D9-7E0D-4576-83E9-16F4AF18B22F}" destId="{5C3CFBF8-1F1F-4EC8-8224-6415AFEFA1FC}" srcOrd="6" destOrd="0" presId="urn:microsoft.com/office/officeart/2005/8/layout/chevron1"/>
    <dgm:cxn modelId="{9675682B-1F0E-4B82-B934-31B18BB12276}" type="presParOf" srcId="{1C8524D9-7E0D-4576-83E9-16F4AF18B22F}" destId="{429CAEE5-5AF6-4469-9F97-9978A11ACAB1}" srcOrd="7" destOrd="0" presId="urn:microsoft.com/office/officeart/2005/8/layout/chevron1"/>
    <dgm:cxn modelId="{04C6DC42-1559-4992-B258-AD384A9B1C0A}"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latin typeface="Gill Sans MT" pitchFamily="34" charset="0"/>
            </a:rPr>
            <a:t>Cadrage </a:t>
          </a:r>
          <a:endParaRPr lang="fr-FR" dirty="0">
            <a:latin typeface="Gill Sans MT" pitchFamily="34" charset="0"/>
          </a:endParaRPr>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en-US" dirty="0" err="1" smtClean="0">
              <a:latin typeface="Gill Sans MT" pitchFamily="34" charset="0"/>
            </a:rPr>
            <a:t>Présentation</a:t>
          </a:r>
          <a:r>
            <a:rPr lang="en-US" dirty="0" smtClean="0">
              <a:latin typeface="Gill Sans MT" pitchFamily="34" charset="0"/>
            </a:rPr>
            <a:t> finale</a:t>
          </a:r>
          <a:endParaRPr lang="fr-FR" dirty="0">
            <a:latin typeface="Gill Sans MT" pitchFamily="34" charset="0"/>
          </a:endParaRPr>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latin typeface="Gill Sans MT" pitchFamily="34" charset="0"/>
            </a:rPr>
            <a:t>Conclusion</a:t>
          </a:r>
          <a:endParaRPr lang="fr-FR" dirty="0">
            <a:latin typeface="Gill Sans MT" pitchFamily="34" charset="0"/>
          </a:endParaRPr>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bg1">
            <a:lumMod val="85000"/>
          </a:schemeClr>
        </a:solidFill>
      </dgm:spPr>
      <dgm:t>
        <a:bodyPr/>
        <a:lstStyle/>
        <a:p>
          <a:r>
            <a:rPr lang="en-US" dirty="0" smtClean="0">
              <a:latin typeface="Gill Sans MT" pitchFamily="34" charset="0"/>
            </a:rPr>
            <a:t>Conception</a:t>
          </a:r>
          <a:endParaRPr lang="fr-FR" dirty="0">
            <a:latin typeface="Gill Sans MT" pitchFamily="34" charset="0"/>
          </a:endParaRPr>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latin typeface="Gill Sans MT" pitchFamily="34" charset="0"/>
            </a:rPr>
            <a:t>Conduite</a:t>
          </a:r>
          <a:endParaRPr lang="fr-FR" dirty="0">
            <a:latin typeface="Gill Sans MT" pitchFamily="34" charset="0"/>
          </a:endParaRPr>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30F4D1AA-09EA-4BA1-8239-BE7585763A10}" type="presOf" srcId="{16435075-7D83-4E9B-9A56-FEF68D35DC62}" destId="{B0647CFC-5422-4157-9D59-00330D8CC258}" srcOrd="0" destOrd="0" presId="urn:microsoft.com/office/officeart/2005/8/layout/chevron1"/>
    <dgm:cxn modelId="{F60D9062-2BD6-4ABE-B148-F985091A3820}" srcId="{B7811A84-FAA3-4181-919C-16300F13F9B7}" destId="{0A6DA5BE-71E1-47C2-94B9-A9B8FEAFA781}" srcOrd="0" destOrd="0" parTransId="{33B38BAE-0488-4499-9425-56508CAAA159}" sibTransId="{46092FD5-4F79-4C67-8FFE-8B364FD3C5F8}"/>
    <dgm:cxn modelId="{6E56B85C-CBD9-4123-B604-D53C0314545F}" srcId="{B7811A84-FAA3-4181-919C-16300F13F9B7}" destId="{6B8741F4-341E-4880-A277-3E5D6F8F7A34}" srcOrd="1" destOrd="0" parTransId="{CA70AE5F-EDE5-4910-97BD-D3D9071197C9}" sibTransId="{684AA3D1-4DF9-4D65-9BB5-7D3DAEC39996}"/>
    <dgm:cxn modelId="{0B5652DB-8D9F-468C-82FE-165A84FB0723}" type="presOf" srcId="{6B8741F4-341E-4880-A277-3E5D6F8F7A34}" destId="{9C2143FB-5429-4E51-9671-81FA01E4322E}" srcOrd="0" destOrd="0" presId="urn:microsoft.com/office/officeart/2005/8/layout/chevron1"/>
    <dgm:cxn modelId="{B77D4229-791F-4DD3-9CA0-54055326E011}" type="presOf" srcId="{A3DA8AE6-0A31-4B8E-A7D9-7B973A77882A}" destId="{49C680D9-E6A8-4958-B128-A7A717F819C5}" srcOrd="0" destOrd="0" presId="urn:microsoft.com/office/officeart/2005/8/layout/chevron1"/>
    <dgm:cxn modelId="{CABC464F-B679-47C4-9445-D29BE199AEA2}" type="presOf" srcId="{A672E96C-AEE6-4B35-B6F5-27D0224AA8EA}" destId="{5C3CFBF8-1F1F-4EC8-8224-6415AFEFA1FC}"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A91B347F-F24B-4788-90AC-C49717E2BF2D}" type="presOf" srcId="{0A6DA5BE-71E1-47C2-94B9-A9B8FEAFA781}" destId="{C492E8FA-CD51-403A-BCBD-763D287B7896}" srcOrd="0" destOrd="0" presId="urn:microsoft.com/office/officeart/2005/8/layout/chevron1"/>
    <dgm:cxn modelId="{7683E80F-8A1E-48A3-842C-4F00B8C74CBE}" type="presOf" srcId="{B7811A84-FAA3-4181-919C-16300F13F9B7}" destId="{1C8524D9-7E0D-4576-83E9-16F4AF18B22F}" srcOrd="0" destOrd="0" presId="urn:microsoft.com/office/officeart/2005/8/layout/chevron1"/>
    <dgm:cxn modelId="{CE71DF2B-4423-4755-9166-4851DC3673D5}" srcId="{B7811A84-FAA3-4181-919C-16300F13F9B7}" destId="{A3DA8AE6-0A31-4B8E-A7D9-7B973A77882A}" srcOrd="2" destOrd="0" parTransId="{BE8265C6-BBFB-4D0B-8F73-2A8AFBF7F19B}" sibTransId="{065DEC1D-1A51-49EA-979D-6EEFC058357D}"/>
    <dgm:cxn modelId="{FED148DB-5B24-4977-8E1F-B90519225057}" srcId="{B7811A84-FAA3-4181-919C-16300F13F9B7}" destId="{16435075-7D83-4E9B-9A56-FEF68D35DC62}" srcOrd="4" destOrd="0" parTransId="{646D9BD8-0503-4D58-A69A-12CE80EA580A}" sibTransId="{16EC7A42-CE9A-4137-B798-D2E29B86B8CB}"/>
    <dgm:cxn modelId="{330516A9-06BF-4883-8CB6-A7EB36841461}" type="presParOf" srcId="{1C8524D9-7E0D-4576-83E9-16F4AF18B22F}" destId="{C492E8FA-CD51-403A-BCBD-763D287B7896}" srcOrd="0" destOrd="0" presId="urn:microsoft.com/office/officeart/2005/8/layout/chevron1"/>
    <dgm:cxn modelId="{F551B78A-3EFA-490B-97F5-4A5344DF9934}" type="presParOf" srcId="{1C8524D9-7E0D-4576-83E9-16F4AF18B22F}" destId="{48E28F2D-A733-4940-96DD-605FAC8AE05F}" srcOrd="1" destOrd="0" presId="urn:microsoft.com/office/officeart/2005/8/layout/chevron1"/>
    <dgm:cxn modelId="{C060963B-3068-408D-91AC-A109D655CD27}" type="presParOf" srcId="{1C8524D9-7E0D-4576-83E9-16F4AF18B22F}" destId="{9C2143FB-5429-4E51-9671-81FA01E4322E}" srcOrd="2" destOrd="0" presId="urn:microsoft.com/office/officeart/2005/8/layout/chevron1"/>
    <dgm:cxn modelId="{350C372D-0EC7-40B4-987E-7F58A2F18F0E}" type="presParOf" srcId="{1C8524D9-7E0D-4576-83E9-16F4AF18B22F}" destId="{0C13379E-2791-4434-B451-17C7750F142D}" srcOrd="3" destOrd="0" presId="urn:microsoft.com/office/officeart/2005/8/layout/chevron1"/>
    <dgm:cxn modelId="{ABE21708-D9E2-4E48-9CC4-91B23983F9AB}" type="presParOf" srcId="{1C8524D9-7E0D-4576-83E9-16F4AF18B22F}" destId="{49C680D9-E6A8-4958-B128-A7A717F819C5}" srcOrd="4" destOrd="0" presId="urn:microsoft.com/office/officeart/2005/8/layout/chevron1"/>
    <dgm:cxn modelId="{F0B4233A-18DB-45BB-96C1-2C9171B49850}" type="presParOf" srcId="{1C8524D9-7E0D-4576-83E9-16F4AF18B22F}" destId="{3886800F-4CF6-426B-8416-47E885548BAC}" srcOrd="5" destOrd="0" presId="urn:microsoft.com/office/officeart/2005/8/layout/chevron1"/>
    <dgm:cxn modelId="{9576C044-595C-4BDA-A9F1-897998F6387D}" type="presParOf" srcId="{1C8524D9-7E0D-4576-83E9-16F4AF18B22F}" destId="{5C3CFBF8-1F1F-4EC8-8224-6415AFEFA1FC}" srcOrd="6" destOrd="0" presId="urn:microsoft.com/office/officeart/2005/8/layout/chevron1"/>
    <dgm:cxn modelId="{30208678-EC70-4999-A6F1-B952EA900162}" type="presParOf" srcId="{1C8524D9-7E0D-4576-83E9-16F4AF18B22F}" destId="{429CAEE5-5AF6-4469-9F97-9978A11ACAB1}" srcOrd="7" destOrd="0" presId="urn:microsoft.com/office/officeart/2005/8/layout/chevron1"/>
    <dgm:cxn modelId="{4040B148-6D02-49FC-9988-527C60051B1D}"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CE5085-CDD1-45DD-99CB-6BC76E4903EA}"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fr-FR"/>
        </a:p>
      </dgm:t>
    </dgm:pt>
    <dgm:pt modelId="{40986695-F8D9-4CC0-A4A5-107DBCA80878}">
      <dgm:prSet phldrT="[Texte]" custT="1"/>
      <dgm:spPr/>
      <dgm:t>
        <a:bodyPr/>
        <a:lstStyle/>
        <a:p>
          <a:r>
            <a:rPr lang="en-US" sz="2800" dirty="0" smtClean="0">
              <a:latin typeface="Gill Sans MT" panose="020B0502020104020203" pitchFamily="34" charset="0"/>
            </a:rPr>
            <a:t>Oasis foot club</a:t>
          </a:r>
          <a:endParaRPr lang="fr-FR" sz="2800" dirty="0">
            <a:latin typeface="Gill Sans MT" panose="020B0502020104020203" pitchFamily="34" charset="0"/>
          </a:endParaRPr>
        </a:p>
      </dgm:t>
    </dgm:pt>
    <dgm:pt modelId="{8A84C21B-885D-44EE-B1B8-DFCE40A3A488}" type="parTrans" cxnId="{2102EA78-63FF-4950-9FAA-B78A980F4ACB}">
      <dgm:prSet/>
      <dgm:spPr/>
      <dgm:t>
        <a:bodyPr/>
        <a:lstStyle/>
        <a:p>
          <a:endParaRPr lang="fr-FR"/>
        </a:p>
      </dgm:t>
    </dgm:pt>
    <dgm:pt modelId="{12074D5C-174C-4398-9977-D2B9BC6A0A6A}" type="sibTrans" cxnId="{2102EA78-63FF-4950-9FAA-B78A980F4ACB}">
      <dgm:prSet/>
      <dgm:spPr/>
      <dgm:t>
        <a:bodyPr/>
        <a:lstStyle/>
        <a:p>
          <a:endParaRPr lang="fr-FR"/>
        </a:p>
      </dgm:t>
    </dgm:pt>
    <dgm:pt modelId="{19340A35-7579-4F3F-85FF-5FB057C09A82}">
      <dgm:prSet phldrT="[Texte]" custT="1"/>
      <dgm:spPr/>
      <dgm:t>
        <a:bodyPr/>
        <a:lstStyle/>
        <a:p>
          <a:r>
            <a:rPr lang="en-US" sz="2800" dirty="0" smtClean="0">
              <a:latin typeface="Gill Sans MT" panose="020B0502020104020203" pitchFamily="34" charset="0"/>
            </a:rPr>
            <a:t>Arsenal</a:t>
          </a:r>
          <a:endParaRPr lang="fr-FR" sz="2800" dirty="0">
            <a:latin typeface="Gill Sans MT" panose="020B0502020104020203" pitchFamily="34" charset="0"/>
          </a:endParaRPr>
        </a:p>
      </dgm:t>
    </dgm:pt>
    <dgm:pt modelId="{C634DF55-382F-45E8-A447-A773CBDBC4BA}" type="parTrans" cxnId="{6561D143-D79D-4768-B771-2C15AE64415C}">
      <dgm:prSet/>
      <dgm:spPr/>
      <dgm:t>
        <a:bodyPr/>
        <a:lstStyle/>
        <a:p>
          <a:endParaRPr lang="fr-FR"/>
        </a:p>
      </dgm:t>
    </dgm:pt>
    <dgm:pt modelId="{0E6FAFD8-1A0E-4DE0-AC64-2A9583821151}" type="sibTrans" cxnId="{6561D143-D79D-4768-B771-2C15AE64415C}">
      <dgm:prSet/>
      <dgm:spPr/>
      <dgm:t>
        <a:bodyPr/>
        <a:lstStyle/>
        <a:p>
          <a:endParaRPr lang="fr-FR"/>
        </a:p>
      </dgm:t>
    </dgm:pt>
    <dgm:pt modelId="{BC0C2FCB-DA6B-4567-8DB0-D9C68810C312}">
      <dgm:prSet phldrT="[Texte]" custT="1"/>
      <dgm:spPr/>
      <dgm:t>
        <a:bodyPr/>
        <a:lstStyle/>
        <a:p>
          <a:r>
            <a:rPr lang="en-US" sz="2800" dirty="0" err="1" smtClean="0">
              <a:latin typeface="Gill Sans MT" panose="020B0502020104020203" pitchFamily="34" charset="0"/>
            </a:rPr>
            <a:t>Citysport</a:t>
          </a:r>
          <a:endParaRPr lang="fr-FR" sz="2800" dirty="0">
            <a:latin typeface="Gill Sans MT" panose="020B0502020104020203" pitchFamily="34" charset="0"/>
          </a:endParaRPr>
        </a:p>
      </dgm:t>
    </dgm:pt>
    <dgm:pt modelId="{BEFE70D0-A27D-4EC8-92AB-6E0750F129AA}" type="parTrans" cxnId="{20550285-73C0-4D35-9927-EB6F8B775ECE}">
      <dgm:prSet/>
      <dgm:spPr/>
      <dgm:t>
        <a:bodyPr/>
        <a:lstStyle/>
        <a:p>
          <a:endParaRPr lang="fr-FR"/>
        </a:p>
      </dgm:t>
    </dgm:pt>
    <dgm:pt modelId="{55FED06F-D173-4562-BB1F-E5EEE2F7167B}" type="sibTrans" cxnId="{20550285-73C0-4D35-9927-EB6F8B775ECE}">
      <dgm:prSet/>
      <dgm:spPr/>
      <dgm:t>
        <a:bodyPr/>
        <a:lstStyle/>
        <a:p>
          <a:endParaRPr lang="fr-FR"/>
        </a:p>
      </dgm:t>
    </dgm:pt>
    <dgm:pt modelId="{181F1A78-0251-4712-9C84-C878CE5E1CF7}">
      <dgm:prSet phldrT="[Texte]" custT="1"/>
      <dgm:spPr/>
      <dgm:t>
        <a:bodyPr/>
        <a:lstStyle/>
        <a:p>
          <a:r>
            <a:rPr lang="en-US" sz="2800" dirty="0" smtClean="0">
              <a:latin typeface="Gill Sans MT" panose="020B0502020104020203" pitchFamily="34" charset="0"/>
            </a:rPr>
            <a:t>…</a:t>
          </a:r>
          <a:endParaRPr lang="fr-FR" sz="2800" dirty="0">
            <a:latin typeface="Gill Sans MT" panose="020B0502020104020203" pitchFamily="34" charset="0"/>
          </a:endParaRPr>
        </a:p>
      </dgm:t>
    </dgm:pt>
    <dgm:pt modelId="{49286D0F-142C-48D4-A79F-2D40FF21F624}" type="parTrans" cxnId="{FC860947-9926-4D8D-BD25-E80FC01AA639}">
      <dgm:prSet/>
      <dgm:spPr/>
      <dgm:t>
        <a:bodyPr/>
        <a:lstStyle/>
        <a:p>
          <a:endParaRPr lang="fr-FR"/>
        </a:p>
      </dgm:t>
    </dgm:pt>
    <dgm:pt modelId="{98342C9A-D480-446D-A803-F277D18580DA}" type="sibTrans" cxnId="{FC860947-9926-4D8D-BD25-E80FC01AA639}">
      <dgm:prSet/>
      <dgm:spPr/>
      <dgm:t>
        <a:bodyPr/>
        <a:lstStyle/>
        <a:p>
          <a:endParaRPr lang="fr-FR"/>
        </a:p>
      </dgm:t>
    </dgm:pt>
    <dgm:pt modelId="{949E591B-70EC-49CF-8C15-6BB5B6E1C476}" type="pres">
      <dgm:prSet presAssocID="{0DCE5085-CDD1-45DD-99CB-6BC76E4903EA}" presName="diagram" presStyleCnt="0">
        <dgm:presLayoutVars>
          <dgm:dir/>
          <dgm:resizeHandles val="exact"/>
        </dgm:presLayoutVars>
      </dgm:prSet>
      <dgm:spPr/>
      <dgm:t>
        <a:bodyPr/>
        <a:lstStyle/>
        <a:p>
          <a:endParaRPr lang="fr-FR"/>
        </a:p>
      </dgm:t>
    </dgm:pt>
    <dgm:pt modelId="{8CD277A8-D127-42A6-BD68-AEE42545E6CD}" type="pres">
      <dgm:prSet presAssocID="{40986695-F8D9-4CC0-A4A5-107DBCA80878}" presName="node" presStyleLbl="node1" presStyleIdx="0" presStyleCnt="4">
        <dgm:presLayoutVars>
          <dgm:bulletEnabled val="1"/>
        </dgm:presLayoutVars>
      </dgm:prSet>
      <dgm:spPr/>
      <dgm:t>
        <a:bodyPr/>
        <a:lstStyle/>
        <a:p>
          <a:endParaRPr lang="fr-FR"/>
        </a:p>
      </dgm:t>
    </dgm:pt>
    <dgm:pt modelId="{6035D351-0B4A-4AD4-AB91-55FD47773466}" type="pres">
      <dgm:prSet presAssocID="{12074D5C-174C-4398-9977-D2B9BC6A0A6A}" presName="sibTrans" presStyleCnt="0"/>
      <dgm:spPr/>
    </dgm:pt>
    <dgm:pt modelId="{BDF2466B-D485-4120-8065-592D840CF1D5}" type="pres">
      <dgm:prSet presAssocID="{19340A35-7579-4F3F-85FF-5FB057C09A82}" presName="node" presStyleLbl="node1" presStyleIdx="1" presStyleCnt="4">
        <dgm:presLayoutVars>
          <dgm:bulletEnabled val="1"/>
        </dgm:presLayoutVars>
      </dgm:prSet>
      <dgm:spPr/>
      <dgm:t>
        <a:bodyPr/>
        <a:lstStyle/>
        <a:p>
          <a:endParaRPr lang="fr-FR"/>
        </a:p>
      </dgm:t>
    </dgm:pt>
    <dgm:pt modelId="{18019E4A-114C-4319-BC25-C534E3D13BA4}" type="pres">
      <dgm:prSet presAssocID="{0E6FAFD8-1A0E-4DE0-AC64-2A9583821151}" presName="sibTrans" presStyleCnt="0"/>
      <dgm:spPr/>
    </dgm:pt>
    <dgm:pt modelId="{DB4DCC0A-BC45-4EE9-BB7F-CB863BE6405F}" type="pres">
      <dgm:prSet presAssocID="{BC0C2FCB-DA6B-4567-8DB0-D9C68810C312}" presName="node" presStyleLbl="node1" presStyleIdx="2" presStyleCnt="4">
        <dgm:presLayoutVars>
          <dgm:bulletEnabled val="1"/>
        </dgm:presLayoutVars>
      </dgm:prSet>
      <dgm:spPr/>
      <dgm:t>
        <a:bodyPr/>
        <a:lstStyle/>
        <a:p>
          <a:endParaRPr lang="fr-FR"/>
        </a:p>
      </dgm:t>
    </dgm:pt>
    <dgm:pt modelId="{0A699B6C-1728-423E-BF34-C380040535A6}" type="pres">
      <dgm:prSet presAssocID="{55FED06F-D173-4562-BB1F-E5EEE2F7167B}" presName="sibTrans" presStyleCnt="0"/>
      <dgm:spPr/>
    </dgm:pt>
    <dgm:pt modelId="{31BBE6EC-A744-4225-B4FD-B1533788FF2E}" type="pres">
      <dgm:prSet presAssocID="{181F1A78-0251-4712-9C84-C878CE5E1CF7}" presName="node" presStyleLbl="node1" presStyleIdx="3" presStyleCnt="4">
        <dgm:presLayoutVars>
          <dgm:bulletEnabled val="1"/>
        </dgm:presLayoutVars>
      </dgm:prSet>
      <dgm:spPr/>
      <dgm:t>
        <a:bodyPr/>
        <a:lstStyle/>
        <a:p>
          <a:endParaRPr lang="fr-FR"/>
        </a:p>
      </dgm:t>
    </dgm:pt>
  </dgm:ptLst>
  <dgm:cxnLst>
    <dgm:cxn modelId="{B6397291-11C3-4DDF-B810-C366348C7420}" type="presOf" srcId="{181F1A78-0251-4712-9C84-C878CE5E1CF7}" destId="{31BBE6EC-A744-4225-B4FD-B1533788FF2E}" srcOrd="0" destOrd="0" presId="urn:microsoft.com/office/officeart/2005/8/layout/default"/>
    <dgm:cxn modelId="{FA69B1A3-4FFB-43AD-82D6-45D381121905}" type="presOf" srcId="{40986695-F8D9-4CC0-A4A5-107DBCA80878}" destId="{8CD277A8-D127-42A6-BD68-AEE42545E6CD}" srcOrd="0" destOrd="0" presId="urn:microsoft.com/office/officeart/2005/8/layout/default"/>
    <dgm:cxn modelId="{B82FA887-F365-4508-9B2C-338AD832CAEE}" type="presOf" srcId="{19340A35-7579-4F3F-85FF-5FB057C09A82}" destId="{BDF2466B-D485-4120-8065-592D840CF1D5}" srcOrd="0" destOrd="0" presId="urn:microsoft.com/office/officeart/2005/8/layout/default"/>
    <dgm:cxn modelId="{FC860947-9926-4D8D-BD25-E80FC01AA639}" srcId="{0DCE5085-CDD1-45DD-99CB-6BC76E4903EA}" destId="{181F1A78-0251-4712-9C84-C878CE5E1CF7}" srcOrd="3" destOrd="0" parTransId="{49286D0F-142C-48D4-A79F-2D40FF21F624}" sibTransId="{98342C9A-D480-446D-A803-F277D18580DA}"/>
    <dgm:cxn modelId="{2102EA78-63FF-4950-9FAA-B78A980F4ACB}" srcId="{0DCE5085-CDD1-45DD-99CB-6BC76E4903EA}" destId="{40986695-F8D9-4CC0-A4A5-107DBCA80878}" srcOrd="0" destOrd="0" parTransId="{8A84C21B-885D-44EE-B1B8-DFCE40A3A488}" sibTransId="{12074D5C-174C-4398-9977-D2B9BC6A0A6A}"/>
    <dgm:cxn modelId="{4016DAC7-5921-49B5-B45F-D54AA623237A}" type="presOf" srcId="{0DCE5085-CDD1-45DD-99CB-6BC76E4903EA}" destId="{949E591B-70EC-49CF-8C15-6BB5B6E1C476}" srcOrd="0" destOrd="0" presId="urn:microsoft.com/office/officeart/2005/8/layout/default"/>
    <dgm:cxn modelId="{6561D143-D79D-4768-B771-2C15AE64415C}" srcId="{0DCE5085-CDD1-45DD-99CB-6BC76E4903EA}" destId="{19340A35-7579-4F3F-85FF-5FB057C09A82}" srcOrd="1" destOrd="0" parTransId="{C634DF55-382F-45E8-A447-A773CBDBC4BA}" sibTransId="{0E6FAFD8-1A0E-4DE0-AC64-2A9583821151}"/>
    <dgm:cxn modelId="{20550285-73C0-4D35-9927-EB6F8B775ECE}" srcId="{0DCE5085-CDD1-45DD-99CB-6BC76E4903EA}" destId="{BC0C2FCB-DA6B-4567-8DB0-D9C68810C312}" srcOrd="2" destOrd="0" parTransId="{BEFE70D0-A27D-4EC8-92AB-6E0750F129AA}" sibTransId="{55FED06F-D173-4562-BB1F-E5EEE2F7167B}"/>
    <dgm:cxn modelId="{8DBE9925-FE37-4FCA-8A54-6CC7BCFF7483}" type="presOf" srcId="{BC0C2FCB-DA6B-4567-8DB0-D9C68810C312}" destId="{DB4DCC0A-BC45-4EE9-BB7F-CB863BE6405F}" srcOrd="0" destOrd="0" presId="urn:microsoft.com/office/officeart/2005/8/layout/default"/>
    <dgm:cxn modelId="{6EA611CD-CB9D-468F-AF01-F8BF3717C6B0}" type="presParOf" srcId="{949E591B-70EC-49CF-8C15-6BB5B6E1C476}" destId="{8CD277A8-D127-42A6-BD68-AEE42545E6CD}" srcOrd="0" destOrd="0" presId="urn:microsoft.com/office/officeart/2005/8/layout/default"/>
    <dgm:cxn modelId="{49530A73-A2BA-41A1-9F01-417F7F7DB84E}" type="presParOf" srcId="{949E591B-70EC-49CF-8C15-6BB5B6E1C476}" destId="{6035D351-0B4A-4AD4-AB91-55FD47773466}" srcOrd="1" destOrd="0" presId="urn:microsoft.com/office/officeart/2005/8/layout/default"/>
    <dgm:cxn modelId="{AF449BD0-38F9-4019-A5A8-92D2A7AD97F3}" type="presParOf" srcId="{949E591B-70EC-49CF-8C15-6BB5B6E1C476}" destId="{BDF2466B-D485-4120-8065-592D840CF1D5}" srcOrd="2" destOrd="0" presId="urn:microsoft.com/office/officeart/2005/8/layout/default"/>
    <dgm:cxn modelId="{A3D90BD3-4677-4B62-981A-A3445E093A1B}" type="presParOf" srcId="{949E591B-70EC-49CF-8C15-6BB5B6E1C476}" destId="{18019E4A-114C-4319-BC25-C534E3D13BA4}" srcOrd="3" destOrd="0" presId="urn:microsoft.com/office/officeart/2005/8/layout/default"/>
    <dgm:cxn modelId="{72689C9C-07D9-435D-860A-B19B940788CF}" type="presParOf" srcId="{949E591B-70EC-49CF-8C15-6BB5B6E1C476}" destId="{DB4DCC0A-BC45-4EE9-BB7F-CB863BE6405F}" srcOrd="4" destOrd="0" presId="urn:microsoft.com/office/officeart/2005/8/layout/default"/>
    <dgm:cxn modelId="{DA885120-A54A-4F0D-9776-F729AE521054}" type="presParOf" srcId="{949E591B-70EC-49CF-8C15-6BB5B6E1C476}" destId="{0A699B6C-1728-423E-BF34-C380040535A6}" srcOrd="5" destOrd="0" presId="urn:microsoft.com/office/officeart/2005/8/layout/default"/>
    <dgm:cxn modelId="{45E690E6-3DFF-42E6-95A9-C6177EE99BA8}" type="presParOf" srcId="{949E591B-70EC-49CF-8C15-6BB5B6E1C476}" destId="{31BBE6EC-A744-4225-B4FD-B1533788FF2E}" srcOrd="6"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latin typeface="Gill Sans MT" pitchFamily="34" charset="0"/>
            </a:rPr>
            <a:t>Cadrage </a:t>
          </a:r>
          <a:endParaRPr lang="fr-FR" dirty="0">
            <a:latin typeface="Gill Sans MT" pitchFamily="34" charset="0"/>
          </a:endParaRPr>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en-US" dirty="0" err="1" smtClean="0">
              <a:latin typeface="Gill Sans MT" pitchFamily="34" charset="0"/>
            </a:rPr>
            <a:t>Présentation</a:t>
          </a:r>
          <a:r>
            <a:rPr lang="en-US" dirty="0" smtClean="0">
              <a:latin typeface="Gill Sans MT" pitchFamily="34" charset="0"/>
            </a:rPr>
            <a:t> finale</a:t>
          </a:r>
          <a:endParaRPr lang="fr-FR" dirty="0">
            <a:latin typeface="Gill Sans MT" pitchFamily="34" charset="0"/>
          </a:endParaRPr>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latin typeface="Gill Sans MT" pitchFamily="34" charset="0"/>
            </a:rPr>
            <a:t>Conclusion</a:t>
          </a:r>
          <a:endParaRPr lang="fr-FR" dirty="0">
            <a:latin typeface="Gill Sans MT" pitchFamily="34" charset="0"/>
          </a:endParaRPr>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bg1">
            <a:lumMod val="85000"/>
          </a:schemeClr>
        </a:solidFill>
      </dgm:spPr>
      <dgm:t>
        <a:bodyPr/>
        <a:lstStyle/>
        <a:p>
          <a:r>
            <a:rPr lang="en-US" dirty="0" smtClean="0">
              <a:latin typeface="Gill Sans MT" pitchFamily="34" charset="0"/>
            </a:rPr>
            <a:t>Conception</a:t>
          </a:r>
          <a:endParaRPr lang="fr-FR" dirty="0">
            <a:latin typeface="Gill Sans MT" pitchFamily="34" charset="0"/>
          </a:endParaRPr>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latin typeface="Gill Sans MT" pitchFamily="34" charset="0"/>
            </a:rPr>
            <a:t>Conduite</a:t>
          </a:r>
          <a:endParaRPr lang="fr-FR" dirty="0">
            <a:latin typeface="Gill Sans MT" pitchFamily="34" charset="0"/>
          </a:endParaRPr>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8B2A6DE3-9313-407D-BEA1-B4758D8B9F5C}" type="presOf" srcId="{6B8741F4-341E-4880-A277-3E5D6F8F7A34}" destId="{9C2143FB-5429-4E51-9671-81FA01E4322E}" srcOrd="0" destOrd="0" presId="urn:microsoft.com/office/officeart/2005/8/layout/chevron1"/>
    <dgm:cxn modelId="{F7A322D3-D1D1-46D4-A28A-10FE9E7472B4}" type="presOf" srcId="{0A6DA5BE-71E1-47C2-94B9-A9B8FEAFA781}" destId="{C492E8FA-CD51-403A-BCBD-763D287B7896}" srcOrd="0" destOrd="0" presId="urn:microsoft.com/office/officeart/2005/8/layout/chevron1"/>
    <dgm:cxn modelId="{6B9C03A1-7933-4B11-8866-83654793159B}" type="presOf" srcId="{A672E96C-AEE6-4B35-B6F5-27D0224AA8EA}" destId="{5C3CFBF8-1F1F-4EC8-8224-6415AFEFA1FC}" srcOrd="0" destOrd="0" presId="urn:microsoft.com/office/officeart/2005/8/layout/chevron1"/>
    <dgm:cxn modelId="{A5EB0E7F-6284-45DD-9294-8D905F4C8A1B}" type="presOf" srcId="{B7811A84-FAA3-4181-919C-16300F13F9B7}" destId="{1C8524D9-7E0D-4576-83E9-16F4AF18B22F}" srcOrd="0" destOrd="0" presId="urn:microsoft.com/office/officeart/2005/8/layout/chevron1"/>
    <dgm:cxn modelId="{F60D9062-2BD6-4ABE-B148-F985091A3820}" srcId="{B7811A84-FAA3-4181-919C-16300F13F9B7}" destId="{0A6DA5BE-71E1-47C2-94B9-A9B8FEAFA781}" srcOrd="0" destOrd="0" parTransId="{33B38BAE-0488-4499-9425-56508CAAA159}" sibTransId="{46092FD5-4F79-4C67-8FFE-8B364FD3C5F8}"/>
    <dgm:cxn modelId="{6E56B85C-CBD9-4123-B604-D53C0314545F}" srcId="{B7811A84-FAA3-4181-919C-16300F13F9B7}" destId="{6B8741F4-341E-4880-A277-3E5D6F8F7A34}" srcOrd="1" destOrd="0" parTransId="{CA70AE5F-EDE5-4910-97BD-D3D9071197C9}" sibTransId="{684AA3D1-4DF9-4D65-9BB5-7D3DAEC39996}"/>
    <dgm:cxn modelId="{FED148DB-5B24-4977-8E1F-B90519225057}" srcId="{B7811A84-FAA3-4181-919C-16300F13F9B7}" destId="{16435075-7D83-4E9B-9A56-FEF68D35DC62}" srcOrd="4" destOrd="0" parTransId="{646D9BD8-0503-4D58-A69A-12CE80EA580A}" sibTransId="{16EC7A42-CE9A-4137-B798-D2E29B86B8CB}"/>
    <dgm:cxn modelId="{CE71DF2B-4423-4755-9166-4851DC3673D5}" srcId="{B7811A84-FAA3-4181-919C-16300F13F9B7}" destId="{A3DA8AE6-0A31-4B8E-A7D9-7B973A77882A}" srcOrd="2" destOrd="0" parTransId="{BE8265C6-BBFB-4D0B-8F73-2A8AFBF7F19B}" sibTransId="{065DEC1D-1A51-49EA-979D-6EEFC058357D}"/>
    <dgm:cxn modelId="{0B880EF0-032D-4BF5-9C60-59665402303D}" srcId="{B7811A84-FAA3-4181-919C-16300F13F9B7}" destId="{A672E96C-AEE6-4B35-B6F5-27D0224AA8EA}" srcOrd="3" destOrd="0" parTransId="{CDAAA894-C71F-4991-81B6-C7D2E0D35E75}" sibTransId="{3EDADA66-01DA-4029-9678-43D65F21276A}"/>
    <dgm:cxn modelId="{C42F07B5-6135-4559-847C-85453DBAA1F4}" type="presOf" srcId="{A3DA8AE6-0A31-4B8E-A7D9-7B973A77882A}" destId="{49C680D9-E6A8-4958-B128-A7A717F819C5}" srcOrd="0" destOrd="0" presId="urn:microsoft.com/office/officeart/2005/8/layout/chevron1"/>
    <dgm:cxn modelId="{B198DF9A-FEF5-4986-A3B4-70C52C594D8C}" type="presOf" srcId="{16435075-7D83-4E9B-9A56-FEF68D35DC62}" destId="{B0647CFC-5422-4157-9D59-00330D8CC258}" srcOrd="0" destOrd="0" presId="urn:microsoft.com/office/officeart/2005/8/layout/chevron1"/>
    <dgm:cxn modelId="{F66F0D49-B1B6-4C9D-BA11-D4871D8A283C}" type="presParOf" srcId="{1C8524D9-7E0D-4576-83E9-16F4AF18B22F}" destId="{C492E8FA-CD51-403A-BCBD-763D287B7896}" srcOrd="0" destOrd="0" presId="urn:microsoft.com/office/officeart/2005/8/layout/chevron1"/>
    <dgm:cxn modelId="{36CB9A11-973C-4F8C-95E6-AB320DCE0DF1}" type="presParOf" srcId="{1C8524D9-7E0D-4576-83E9-16F4AF18B22F}" destId="{48E28F2D-A733-4940-96DD-605FAC8AE05F}" srcOrd="1" destOrd="0" presId="urn:microsoft.com/office/officeart/2005/8/layout/chevron1"/>
    <dgm:cxn modelId="{9035F816-C371-4742-9F7F-F4A8D8B61829}" type="presParOf" srcId="{1C8524D9-7E0D-4576-83E9-16F4AF18B22F}" destId="{9C2143FB-5429-4E51-9671-81FA01E4322E}" srcOrd="2" destOrd="0" presId="urn:microsoft.com/office/officeart/2005/8/layout/chevron1"/>
    <dgm:cxn modelId="{2110ACAB-77BB-4A89-B575-977B69548C2F}" type="presParOf" srcId="{1C8524D9-7E0D-4576-83E9-16F4AF18B22F}" destId="{0C13379E-2791-4434-B451-17C7750F142D}" srcOrd="3" destOrd="0" presId="urn:microsoft.com/office/officeart/2005/8/layout/chevron1"/>
    <dgm:cxn modelId="{E3908622-10A8-4802-AFA3-6C6D395A3DE1}" type="presParOf" srcId="{1C8524D9-7E0D-4576-83E9-16F4AF18B22F}" destId="{49C680D9-E6A8-4958-B128-A7A717F819C5}" srcOrd="4" destOrd="0" presId="urn:microsoft.com/office/officeart/2005/8/layout/chevron1"/>
    <dgm:cxn modelId="{875E16B2-EFA7-4BD5-872E-4FD1D499ABCA}" type="presParOf" srcId="{1C8524D9-7E0D-4576-83E9-16F4AF18B22F}" destId="{3886800F-4CF6-426B-8416-47E885548BAC}" srcOrd="5" destOrd="0" presId="urn:microsoft.com/office/officeart/2005/8/layout/chevron1"/>
    <dgm:cxn modelId="{92B1A98A-A3FF-438D-8004-85069A7C9526}" type="presParOf" srcId="{1C8524D9-7E0D-4576-83E9-16F4AF18B22F}" destId="{5C3CFBF8-1F1F-4EC8-8224-6415AFEFA1FC}" srcOrd="6" destOrd="0" presId="urn:microsoft.com/office/officeart/2005/8/layout/chevron1"/>
    <dgm:cxn modelId="{6A8BF7CA-D589-48B1-AA93-AB1E2AAF737A}" type="presParOf" srcId="{1C8524D9-7E0D-4576-83E9-16F4AF18B22F}" destId="{429CAEE5-5AF6-4469-9F97-9978A11ACAB1}" srcOrd="7" destOrd="0" presId="urn:microsoft.com/office/officeart/2005/8/layout/chevron1"/>
    <dgm:cxn modelId="{2038930B-293C-4E2F-94FE-F9FDBC15E891}"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469234-89CE-42B3-9A08-3807C4151CFC}" type="doc">
      <dgm:prSet loTypeId="urn:microsoft.com/office/officeart/2005/8/layout/hList9" loCatId="list" qsTypeId="urn:microsoft.com/office/officeart/2005/8/quickstyle/simple1" qsCatId="simple" csTypeId="urn:microsoft.com/office/officeart/2005/8/colors/colorful1" csCatId="colorful" phldr="1"/>
      <dgm:spPr/>
      <dgm:t>
        <a:bodyPr/>
        <a:lstStyle/>
        <a:p>
          <a:endParaRPr lang="fr-FR"/>
        </a:p>
      </dgm:t>
    </dgm:pt>
    <dgm:pt modelId="{E2E84908-15B5-4BA2-967F-1CED06190726}">
      <dgm:prSet phldrT="[Texte]"/>
      <dgm:spPr/>
      <dgm:t>
        <a:bodyPr/>
        <a:lstStyle/>
        <a:p>
          <a:r>
            <a:rPr lang="fr-FR"/>
            <a:t>S</a:t>
          </a:r>
        </a:p>
      </dgm:t>
    </dgm:pt>
    <dgm:pt modelId="{49C2958C-102F-49D9-8FA9-220E0D232EFA}" type="parTrans" cxnId="{69173BD8-3097-4237-8436-2879528B7162}">
      <dgm:prSet/>
      <dgm:spPr/>
      <dgm:t>
        <a:bodyPr/>
        <a:lstStyle/>
        <a:p>
          <a:endParaRPr lang="fr-FR"/>
        </a:p>
      </dgm:t>
    </dgm:pt>
    <dgm:pt modelId="{8C3824E7-FECC-43A8-ACA4-CEA14EC1678C}" type="sibTrans" cxnId="{69173BD8-3097-4237-8436-2879528B7162}">
      <dgm:prSet/>
      <dgm:spPr/>
      <dgm:t>
        <a:bodyPr/>
        <a:lstStyle/>
        <a:p>
          <a:endParaRPr lang="fr-FR"/>
        </a:p>
      </dgm:t>
    </dgm:pt>
    <dgm:pt modelId="{7ADC48AE-5340-4D31-96E7-D3695B57F8AF}">
      <dgm:prSet phldrT="[Texte]" custT="1"/>
      <dgm:spPr/>
      <dgm:t>
        <a:bodyPr/>
        <a:lstStyle/>
        <a:p>
          <a:r>
            <a:rPr lang="fr-FR" sz="1400" b="1" dirty="0">
              <a:latin typeface="Gill Sans MT" panose="020B0502020104020203" pitchFamily="34" charset="0"/>
            </a:rPr>
            <a:t>Spécifique</a:t>
          </a:r>
          <a:endParaRPr lang="fr-FR" sz="900" b="1" dirty="0">
            <a:latin typeface="Gill Sans MT" panose="020B0502020104020203" pitchFamily="34" charset="0"/>
          </a:endParaRPr>
        </a:p>
      </dgm:t>
    </dgm:pt>
    <dgm:pt modelId="{EC970B43-1A48-42BD-B78A-D486AECF880C}" type="parTrans" cxnId="{0BD7D6EC-2E40-42C8-BE83-C6B9075BD367}">
      <dgm:prSet/>
      <dgm:spPr/>
      <dgm:t>
        <a:bodyPr/>
        <a:lstStyle/>
        <a:p>
          <a:endParaRPr lang="fr-FR"/>
        </a:p>
      </dgm:t>
    </dgm:pt>
    <dgm:pt modelId="{88DC197A-C67F-42C5-8C19-93F6F93FC4DC}" type="sibTrans" cxnId="{0BD7D6EC-2E40-42C8-BE83-C6B9075BD367}">
      <dgm:prSet/>
      <dgm:spPr/>
      <dgm:t>
        <a:bodyPr/>
        <a:lstStyle/>
        <a:p>
          <a:endParaRPr lang="fr-FR"/>
        </a:p>
      </dgm:t>
    </dgm:pt>
    <dgm:pt modelId="{019E31B5-C575-4D04-9CAE-D4D66682A531}">
      <dgm:prSet phldrT="[Texte]"/>
      <dgm:spPr/>
      <dgm:t>
        <a:bodyPr/>
        <a:lstStyle/>
        <a:p>
          <a:r>
            <a:rPr lang="fr-FR" dirty="0"/>
            <a:t>M</a:t>
          </a:r>
        </a:p>
      </dgm:t>
    </dgm:pt>
    <dgm:pt modelId="{163FCBD1-DB2F-4219-BEAF-79010F95EC70}" type="parTrans" cxnId="{E0242D3F-D13C-414F-BF52-F398C06876CA}">
      <dgm:prSet/>
      <dgm:spPr/>
      <dgm:t>
        <a:bodyPr/>
        <a:lstStyle/>
        <a:p>
          <a:endParaRPr lang="fr-FR"/>
        </a:p>
      </dgm:t>
    </dgm:pt>
    <dgm:pt modelId="{FBA5E809-D483-47B8-90B7-142E802DFA90}" type="sibTrans" cxnId="{E0242D3F-D13C-414F-BF52-F398C06876CA}">
      <dgm:prSet/>
      <dgm:spPr/>
      <dgm:t>
        <a:bodyPr/>
        <a:lstStyle/>
        <a:p>
          <a:endParaRPr lang="fr-FR"/>
        </a:p>
      </dgm:t>
    </dgm:pt>
    <dgm:pt modelId="{8BC7BFFF-BE9C-4EAA-ADD3-5D6182ABCDF1}">
      <dgm:prSet phldrT="[Texte]" custT="1"/>
      <dgm:spPr/>
      <dgm:t>
        <a:bodyPr/>
        <a:lstStyle/>
        <a:p>
          <a:r>
            <a:rPr lang="fr-FR" sz="1400" b="1" dirty="0">
              <a:latin typeface="Gill Sans MT" panose="020B0502020104020203" pitchFamily="34" charset="0"/>
            </a:rPr>
            <a:t>Mesurable</a:t>
          </a:r>
        </a:p>
      </dgm:t>
    </dgm:pt>
    <dgm:pt modelId="{DDC53672-7B7C-4C46-817F-17BBBABE60A0}" type="parTrans" cxnId="{7E42441F-4C8F-47EF-B28E-07519DB27EB3}">
      <dgm:prSet/>
      <dgm:spPr/>
      <dgm:t>
        <a:bodyPr/>
        <a:lstStyle/>
        <a:p>
          <a:endParaRPr lang="fr-FR"/>
        </a:p>
      </dgm:t>
    </dgm:pt>
    <dgm:pt modelId="{96C6F5BD-F31C-4790-8981-FD4F302DD0A5}" type="sibTrans" cxnId="{7E42441F-4C8F-47EF-B28E-07519DB27EB3}">
      <dgm:prSet/>
      <dgm:spPr/>
      <dgm:t>
        <a:bodyPr/>
        <a:lstStyle/>
        <a:p>
          <a:endParaRPr lang="fr-FR"/>
        </a:p>
      </dgm:t>
    </dgm:pt>
    <dgm:pt modelId="{BC16DED1-182E-4302-804E-C60C67D773D4}">
      <dgm:prSet phldrT="[Texte]"/>
      <dgm:spPr/>
      <dgm:t>
        <a:bodyPr/>
        <a:lstStyle/>
        <a:p>
          <a:endParaRPr lang="fr-FR" dirty="0"/>
        </a:p>
      </dgm:t>
    </dgm:pt>
    <dgm:pt modelId="{D1AC497A-FDF3-4137-9ACF-BF6980E27520}" type="parTrans" cxnId="{4E956BF8-7DED-4B12-9DD3-D835CA39AB21}">
      <dgm:prSet/>
      <dgm:spPr/>
      <dgm:t>
        <a:bodyPr/>
        <a:lstStyle/>
        <a:p>
          <a:endParaRPr lang="fr-FR"/>
        </a:p>
      </dgm:t>
    </dgm:pt>
    <dgm:pt modelId="{2C65A434-1A54-4F1A-8E31-FC281BE27951}" type="sibTrans" cxnId="{4E956BF8-7DED-4B12-9DD3-D835CA39AB21}">
      <dgm:prSet/>
      <dgm:spPr/>
      <dgm:t>
        <a:bodyPr/>
        <a:lstStyle/>
        <a:p>
          <a:endParaRPr lang="fr-FR"/>
        </a:p>
      </dgm:t>
    </dgm:pt>
    <dgm:pt modelId="{1C7C43AE-3F4B-4AB3-A77A-C8D652206C4E}">
      <dgm:prSet phldrT="[Texte]"/>
      <dgm:spPr/>
      <dgm:t>
        <a:bodyPr/>
        <a:lstStyle/>
        <a:p>
          <a:r>
            <a:rPr lang="fr-FR"/>
            <a:t>A</a:t>
          </a:r>
        </a:p>
      </dgm:t>
    </dgm:pt>
    <dgm:pt modelId="{1591854E-339C-4510-B1D4-96930AF94C41}" type="parTrans" cxnId="{DAE45178-A79B-4ECF-8442-E8DE53C63C9C}">
      <dgm:prSet/>
      <dgm:spPr/>
      <dgm:t>
        <a:bodyPr/>
        <a:lstStyle/>
        <a:p>
          <a:endParaRPr lang="fr-FR"/>
        </a:p>
      </dgm:t>
    </dgm:pt>
    <dgm:pt modelId="{A6D87A33-CF44-4009-8982-440098941705}" type="sibTrans" cxnId="{DAE45178-A79B-4ECF-8442-E8DE53C63C9C}">
      <dgm:prSet/>
      <dgm:spPr/>
      <dgm:t>
        <a:bodyPr/>
        <a:lstStyle/>
        <a:p>
          <a:endParaRPr lang="fr-FR"/>
        </a:p>
      </dgm:t>
    </dgm:pt>
    <dgm:pt modelId="{4D3B2530-11A4-44BF-84BC-521A759AC0EB}">
      <dgm:prSet phldrT="[Texte]" custT="1"/>
      <dgm:spPr/>
      <dgm:t>
        <a:bodyPr/>
        <a:lstStyle/>
        <a:p>
          <a:r>
            <a:rPr lang="fr-FR" sz="1400" b="1" dirty="0">
              <a:latin typeface="Gill Sans MT" panose="020B0502020104020203" pitchFamily="34" charset="0"/>
            </a:rPr>
            <a:t>Atteignable</a:t>
          </a:r>
        </a:p>
      </dgm:t>
    </dgm:pt>
    <dgm:pt modelId="{B5337460-988D-4FAB-A916-CE2CF6F82D31}" type="parTrans" cxnId="{8A587E79-2A98-4710-8AA0-2F56E22CEF37}">
      <dgm:prSet/>
      <dgm:spPr/>
      <dgm:t>
        <a:bodyPr/>
        <a:lstStyle/>
        <a:p>
          <a:endParaRPr lang="fr-FR"/>
        </a:p>
      </dgm:t>
    </dgm:pt>
    <dgm:pt modelId="{8E452034-0CFE-4AF5-9484-041F41738E1B}" type="sibTrans" cxnId="{8A587E79-2A98-4710-8AA0-2F56E22CEF37}">
      <dgm:prSet/>
      <dgm:spPr/>
      <dgm:t>
        <a:bodyPr/>
        <a:lstStyle/>
        <a:p>
          <a:endParaRPr lang="fr-FR"/>
        </a:p>
      </dgm:t>
    </dgm:pt>
    <dgm:pt modelId="{1DA393DC-6701-40F7-B7AD-407D17936D79}">
      <dgm:prSet phldrT="[Texte]"/>
      <dgm:spPr/>
      <dgm:t>
        <a:bodyPr/>
        <a:lstStyle/>
        <a:p>
          <a:r>
            <a:rPr lang="fr-FR" dirty="0">
              <a:latin typeface="Gill Sans MT" panose="020B0502020104020203" pitchFamily="34" charset="0"/>
            </a:rPr>
            <a:t>R</a:t>
          </a:r>
        </a:p>
      </dgm:t>
    </dgm:pt>
    <dgm:pt modelId="{F45BF343-B187-4EBB-AF44-4819A827B994}" type="parTrans" cxnId="{F098172E-A802-457B-89F6-56C1FA4250F9}">
      <dgm:prSet/>
      <dgm:spPr/>
      <dgm:t>
        <a:bodyPr/>
        <a:lstStyle/>
        <a:p>
          <a:endParaRPr lang="fr-FR"/>
        </a:p>
      </dgm:t>
    </dgm:pt>
    <dgm:pt modelId="{0B3AB47B-7270-4A24-ACE2-ACF62A8BFEC1}" type="sibTrans" cxnId="{F098172E-A802-457B-89F6-56C1FA4250F9}">
      <dgm:prSet/>
      <dgm:spPr/>
      <dgm:t>
        <a:bodyPr/>
        <a:lstStyle/>
        <a:p>
          <a:endParaRPr lang="fr-FR"/>
        </a:p>
      </dgm:t>
    </dgm:pt>
    <dgm:pt modelId="{08B7C956-0342-4FB8-AF17-26CCD17FAB2A}">
      <dgm:prSet phldrT="[Texte]" custT="1"/>
      <dgm:spPr/>
      <dgm:t>
        <a:bodyPr/>
        <a:lstStyle/>
        <a:p>
          <a:r>
            <a:rPr lang="fr-FR" sz="1400" b="1" dirty="0">
              <a:latin typeface="Gill Sans MT" panose="020B0502020104020203" pitchFamily="34" charset="0"/>
            </a:rPr>
            <a:t>Réaliste</a:t>
          </a:r>
        </a:p>
      </dgm:t>
    </dgm:pt>
    <dgm:pt modelId="{A4F2BE24-61FB-4C91-A31E-6F9497C5AC41}" type="parTrans" cxnId="{754E9A69-589F-4632-9ED9-F09747237E4A}">
      <dgm:prSet/>
      <dgm:spPr/>
      <dgm:t>
        <a:bodyPr/>
        <a:lstStyle/>
        <a:p>
          <a:endParaRPr lang="fr-FR"/>
        </a:p>
      </dgm:t>
    </dgm:pt>
    <dgm:pt modelId="{43F4E0F3-4513-45A9-9960-82B93A8345FB}" type="sibTrans" cxnId="{754E9A69-589F-4632-9ED9-F09747237E4A}">
      <dgm:prSet/>
      <dgm:spPr/>
      <dgm:t>
        <a:bodyPr/>
        <a:lstStyle/>
        <a:p>
          <a:endParaRPr lang="fr-FR"/>
        </a:p>
      </dgm:t>
    </dgm:pt>
    <dgm:pt modelId="{CD3191CB-0A3B-4011-9346-42718B1B0A22}">
      <dgm:prSet phldrT="[Texte]"/>
      <dgm:spPr/>
      <dgm:t>
        <a:bodyPr/>
        <a:lstStyle/>
        <a:p>
          <a:endParaRPr lang="fr-FR" dirty="0"/>
        </a:p>
      </dgm:t>
    </dgm:pt>
    <dgm:pt modelId="{E95778F2-680E-441A-939C-1E58FC437FEA}" type="parTrans" cxnId="{37F875DF-7810-46E6-978C-86A2A2BB49FE}">
      <dgm:prSet/>
      <dgm:spPr/>
      <dgm:t>
        <a:bodyPr/>
        <a:lstStyle/>
        <a:p>
          <a:endParaRPr lang="fr-FR"/>
        </a:p>
      </dgm:t>
    </dgm:pt>
    <dgm:pt modelId="{5317CFFA-DC68-45B8-9934-F110F439AF88}" type="sibTrans" cxnId="{37F875DF-7810-46E6-978C-86A2A2BB49FE}">
      <dgm:prSet/>
      <dgm:spPr/>
      <dgm:t>
        <a:bodyPr/>
        <a:lstStyle/>
        <a:p>
          <a:endParaRPr lang="fr-FR"/>
        </a:p>
      </dgm:t>
    </dgm:pt>
    <dgm:pt modelId="{CB1EB56E-BBC4-40EE-8B14-3D4D7D22A789}">
      <dgm:prSet phldrT="[Texte]"/>
      <dgm:spPr/>
      <dgm:t>
        <a:bodyPr/>
        <a:lstStyle/>
        <a:p>
          <a:r>
            <a:rPr lang="fr-FR" dirty="0"/>
            <a:t>T</a:t>
          </a:r>
        </a:p>
      </dgm:t>
    </dgm:pt>
    <dgm:pt modelId="{4DBE6547-DD29-496F-9A8C-D63494E01BDE}" type="parTrans" cxnId="{C0E7311C-6EDC-448A-A3DA-9ACB4C57A87A}">
      <dgm:prSet/>
      <dgm:spPr/>
      <dgm:t>
        <a:bodyPr/>
        <a:lstStyle/>
        <a:p>
          <a:endParaRPr lang="fr-FR"/>
        </a:p>
      </dgm:t>
    </dgm:pt>
    <dgm:pt modelId="{1320C8A4-BCD9-40AF-9DBB-EA6364E29CCB}" type="sibTrans" cxnId="{C0E7311C-6EDC-448A-A3DA-9ACB4C57A87A}">
      <dgm:prSet/>
      <dgm:spPr/>
      <dgm:t>
        <a:bodyPr/>
        <a:lstStyle/>
        <a:p>
          <a:endParaRPr lang="fr-FR"/>
        </a:p>
      </dgm:t>
    </dgm:pt>
    <dgm:pt modelId="{EC9744A5-D281-4287-A644-9F5A1993381D}">
      <dgm:prSet phldrT="[Texte]" custT="1"/>
      <dgm:spPr/>
      <dgm:t>
        <a:bodyPr/>
        <a:lstStyle/>
        <a:p>
          <a:r>
            <a:rPr lang="fr-FR" sz="1400" b="1" dirty="0">
              <a:latin typeface="Gill Sans MT" panose="020B0502020104020203" pitchFamily="34" charset="0"/>
            </a:rPr>
            <a:t>Temporel</a:t>
          </a:r>
        </a:p>
      </dgm:t>
    </dgm:pt>
    <dgm:pt modelId="{A1B41783-C261-4AD9-AF96-74FE7ABB5590}" type="parTrans" cxnId="{06CC784F-6A5A-42D4-B58E-3D198E166A2D}">
      <dgm:prSet/>
      <dgm:spPr/>
      <dgm:t>
        <a:bodyPr/>
        <a:lstStyle/>
        <a:p>
          <a:endParaRPr lang="fr-FR"/>
        </a:p>
      </dgm:t>
    </dgm:pt>
    <dgm:pt modelId="{5F847484-90A8-44B1-A97E-37E05D172189}" type="sibTrans" cxnId="{06CC784F-6A5A-42D4-B58E-3D198E166A2D}">
      <dgm:prSet/>
      <dgm:spPr/>
      <dgm:t>
        <a:bodyPr/>
        <a:lstStyle/>
        <a:p>
          <a:endParaRPr lang="fr-FR"/>
        </a:p>
      </dgm:t>
    </dgm:pt>
    <dgm:pt modelId="{1FA86785-F7F0-4F03-92A6-CC51F7180450}">
      <dgm:prSet phldrT="[Texte]"/>
      <dgm:spPr/>
      <dgm:t>
        <a:bodyPr/>
        <a:lstStyle/>
        <a:p>
          <a:endParaRPr lang="fr-FR"/>
        </a:p>
      </dgm:t>
    </dgm:pt>
    <dgm:pt modelId="{62AAAEEC-6F50-4323-87CE-63436024DFE0}" type="parTrans" cxnId="{41ED162C-CF50-4637-9128-ABDB2EA71779}">
      <dgm:prSet/>
      <dgm:spPr/>
      <dgm:t>
        <a:bodyPr/>
        <a:lstStyle/>
        <a:p>
          <a:endParaRPr lang="fr-FR"/>
        </a:p>
      </dgm:t>
    </dgm:pt>
    <dgm:pt modelId="{D9020799-8C29-4E12-9616-BA46C43A64FF}" type="sibTrans" cxnId="{41ED162C-CF50-4637-9128-ABDB2EA71779}">
      <dgm:prSet/>
      <dgm:spPr/>
      <dgm:t>
        <a:bodyPr/>
        <a:lstStyle/>
        <a:p>
          <a:endParaRPr lang="fr-FR"/>
        </a:p>
      </dgm:t>
    </dgm:pt>
    <dgm:pt modelId="{4B5415B3-D070-4151-B59C-1900722D6921}">
      <dgm:prSet custT="1"/>
      <dgm:spPr/>
      <dgm:t>
        <a:bodyPr/>
        <a:lstStyle/>
        <a:p>
          <a:r>
            <a:rPr lang="fr-FR" sz="1400" b="1" dirty="0" smtClean="0">
              <a:latin typeface="Gill Sans MT" panose="020B0502020104020203" pitchFamily="34" charset="0"/>
            </a:rPr>
            <a:t>*Permettre la réservation en ligne des terrains de mini-foot .</a:t>
          </a:r>
        </a:p>
      </dgm:t>
    </dgm:pt>
    <dgm:pt modelId="{BD798439-B17E-4AD6-A4BB-7D57C05A1C41}" type="parTrans" cxnId="{D6445787-AA9F-43BC-857A-3D99DDD605AC}">
      <dgm:prSet/>
      <dgm:spPr/>
      <dgm:t>
        <a:bodyPr/>
        <a:lstStyle/>
        <a:p>
          <a:endParaRPr lang="fr-FR"/>
        </a:p>
      </dgm:t>
    </dgm:pt>
    <dgm:pt modelId="{EA313C92-6781-4DD6-B9AA-D1E44DF7DF33}" type="sibTrans" cxnId="{D6445787-AA9F-43BC-857A-3D99DDD605AC}">
      <dgm:prSet/>
      <dgm:spPr/>
      <dgm:t>
        <a:bodyPr/>
        <a:lstStyle/>
        <a:p>
          <a:endParaRPr lang="fr-FR"/>
        </a:p>
      </dgm:t>
    </dgm:pt>
    <dgm:pt modelId="{34FB4F47-F57B-4687-8ED1-13680DF3E34D}">
      <dgm:prSet custT="1"/>
      <dgm:spPr/>
      <dgm:t>
        <a:bodyPr/>
        <a:lstStyle/>
        <a:p>
          <a:r>
            <a:rPr lang="en-US" sz="1400" b="1" dirty="0" smtClean="0">
              <a:latin typeface="Gill Sans MT" panose="020B0502020104020203" pitchFamily="34" charset="0"/>
            </a:rPr>
            <a:t>Faciliter le processus d'organisation d'un match de mini-foot</a:t>
          </a:r>
          <a:endParaRPr lang="fr-FR" sz="1400" b="1" dirty="0" smtClean="0">
            <a:latin typeface="Gill Sans MT" panose="020B0502020104020203" pitchFamily="34" charset="0"/>
          </a:endParaRPr>
        </a:p>
      </dgm:t>
    </dgm:pt>
    <dgm:pt modelId="{99DC74D1-038D-4D5F-9626-B711B0465DC1}" type="parTrans" cxnId="{B8AC8270-FEE1-4B72-B971-9F75AF73A5FE}">
      <dgm:prSet/>
      <dgm:spPr/>
      <dgm:t>
        <a:bodyPr/>
        <a:lstStyle/>
        <a:p>
          <a:endParaRPr lang="fr-FR"/>
        </a:p>
      </dgm:t>
    </dgm:pt>
    <dgm:pt modelId="{8F581F8C-76E9-4319-957C-BB0FE04064DA}" type="sibTrans" cxnId="{B8AC8270-FEE1-4B72-B971-9F75AF73A5FE}">
      <dgm:prSet/>
      <dgm:spPr/>
      <dgm:t>
        <a:bodyPr/>
        <a:lstStyle/>
        <a:p>
          <a:endParaRPr lang="fr-FR"/>
        </a:p>
      </dgm:t>
    </dgm:pt>
    <dgm:pt modelId="{5D4CBB92-B8C7-46D0-9771-849707B55EDC}">
      <dgm:prSet custT="1"/>
      <dgm:spPr/>
      <dgm:t>
        <a:bodyPr/>
        <a:lstStyle/>
        <a:p>
          <a:r>
            <a:rPr lang="en-US" sz="1400" b="1" dirty="0" smtClean="0">
              <a:latin typeface="Gill Sans MT" panose="020B0502020104020203" pitchFamily="34" charset="0"/>
            </a:rPr>
            <a:t>Réduire les problèmes qui se posent dans le processus d'organisation d'un match</a:t>
          </a:r>
          <a:endParaRPr lang="fr-FR" sz="1400" b="1" dirty="0" smtClean="0">
            <a:latin typeface="Gill Sans MT" panose="020B0502020104020203" pitchFamily="34" charset="0"/>
          </a:endParaRPr>
        </a:p>
      </dgm:t>
    </dgm:pt>
    <dgm:pt modelId="{7EECB104-F50E-43D3-844F-C46798E294FB}" type="parTrans" cxnId="{64FF8A5C-4760-456F-9021-47AE9BBFA104}">
      <dgm:prSet/>
      <dgm:spPr/>
      <dgm:t>
        <a:bodyPr/>
        <a:lstStyle/>
        <a:p>
          <a:endParaRPr lang="fr-FR"/>
        </a:p>
      </dgm:t>
    </dgm:pt>
    <dgm:pt modelId="{4DD1F8F0-279C-4AE2-BE6F-985C2628842B}" type="sibTrans" cxnId="{64FF8A5C-4760-456F-9021-47AE9BBFA104}">
      <dgm:prSet/>
      <dgm:spPr/>
      <dgm:t>
        <a:bodyPr/>
        <a:lstStyle/>
        <a:p>
          <a:endParaRPr lang="fr-FR"/>
        </a:p>
      </dgm:t>
    </dgm:pt>
    <dgm:pt modelId="{0B1355F1-A6F9-4D5B-8B78-1F46F468B8C1}">
      <dgm:prSet custT="1"/>
      <dgm:spPr/>
      <dgm:t>
        <a:bodyPr/>
        <a:lstStyle/>
        <a:p>
          <a:r>
            <a:rPr lang="fr-FR" sz="1400" b="1" dirty="0" smtClean="0">
              <a:latin typeface="Gill Sans MT" panose="020B0502020104020203" pitchFamily="34" charset="0"/>
            </a:rPr>
            <a:t>*Faciliter aux joueurs de rejoindre des matchs existants</a:t>
          </a:r>
          <a:endParaRPr lang="fr-FR" sz="1400" dirty="0">
            <a:latin typeface="Gill Sans MT" panose="020B0502020104020203" pitchFamily="34" charset="0"/>
          </a:endParaRPr>
        </a:p>
      </dgm:t>
    </dgm:pt>
    <dgm:pt modelId="{E2FB4AB9-9001-44C5-BACF-28D261886760}" type="parTrans" cxnId="{1893DC59-3B7D-45A2-8975-BB070F1893C4}">
      <dgm:prSet/>
      <dgm:spPr/>
      <dgm:t>
        <a:bodyPr/>
        <a:lstStyle/>
        <a:p>
          <a:endParaRPr lang="fr-FR"/>
        </a:p>
      </dgm:t>
    </dgm:pt>
    <dgm:pt modelId="{C14B7091-E6E8-4254-A05F-B2392318F5A7}" type="sibTrans" cxnId="{1893DC59-3B7D-45A2-8975-BB070F1893C4}">
      <dgm:prSet/>
      <dgm:spPr/>
      <dgm:t>
        <a:bodyPr/>
        <a:lstStyle/>
        <a:p>
          <a:endParaRPr lang="fr-FR"/>
        </a:p>
      </dgm:t>
    </dgm:pt>
    <dgm:pt modelId="{361C2065-66E1-4FEA-8534-2E7AFFC39349}">
      <dgm:prSet custT="1"/>
      <dgm:spPr/>
      <dgm:t>
        <a:bodyPr/>
        <a:lstStyle/>
        <a:p>
          <a:r>
            <a:rPr lang="fr-FR" sz="1400" b="1" i="0" dirty="0" smtClean="0">
              <a:latin typeface="Gill Sans MT" panose="020B0502020104020203" pitchFamily="34" charset="0"/>
            </a:rPr>
            <a:t>*Atteindre les objectifs dans 2 mois.</a:t>
          </a:r>
          <a:endParaRPr lang="fr-FR" sz="1400" b="1" dirty="0">
            <a:latin typeface="Gill Sans MT" panose="020B0502020104020203" pitchFamily="34" charset="0"/>
          </a:endParaRPr>
        </a:p>
      </dgm:t>
    </dgm:pt>
    <dgm:pt modelId="{DBF89821-2FB0-42DD-B3CE-139F381A3BB4}" type="parTrans" cxnId="{0CAAB542-1C45-4CC3-82A0-AA37CDBB6C2E}">
      <dgm:prSet/>
      <dgm:spPr/>
      <dgm:t>
        <a:bodyPr/>
        <a:lstStyle/>
        <a:p>
          <a:endParaRPr lang="fr-FR"/>
        </a:p>
      </dgm:t>
    </dgm:pt>
    <dgm:pt modelId="{DFDB241A-8D81-4DAC-912E-8B2A49B52CA0}" type="sibTrans" cxnId="{0CAAB542-1C45-4CC3-82A0-AA37CDBB6C2E}">
      <dgm:prSet/>
      <dgm:spPr/>
      <dgm:t>
        <a:bodyPr/>
        <a:lstStyle/>
        <a:p>
          <a:endParaRPr lang="fr-FR"/>
        </a:p>
      </dgm:t>
    </dgm:pt>
    <dgm:pt modelId="{122DDAB3-2FD7-4384-BF80-C8EB3846877E}">
      <dgm:prSet custT="1"/>
      <dgm:spPr/>
      <dgm:t>
        <a:bodyPr/>
        <a:lstStyle/>
        <a:p>
          <a:r>
            <a:rPr lang="fr-FR" sz="1400" b="1" dirty="0" smtClean="0">
              <a:latin typeface="Gill Sans MT" panose="020B0502020104020203" pitchFamily="34" charset="0"/>
            </a:rPr>
            <a:t>*Faire mieux que les autres applications</a:t>
          </a:r>
        </a:p>
      </dgm:t>
    </dgm:pt>
    <dgm:pt modelId="{EE5F3CBF-4CFE-4AC0-953D-483D1D0FA4D4}" type="parTrans" cxnId="{2CB6FA8D-D036-4F82-A773-A305FA5EF56A}">
      <dgm:prSet/>
      <dgm:spPr/>
      <dgm:t>
        <a:bodyPr/>
        <a:lstStyle/>
        <a:p>
          <a:endParaRPr lang="fr-FR"/>
        </a:p>
      </dgm:t>
    </dgm:pt>
    <dgm:pt modelId="{67F4CF52-0A33-4A7D-9A8F-C88A55B685C0}" type="sibTrans" cxnId="{2CB6FA8D-D036-4F82-A773-A305FA5EF56A}">
      <dgm:prSet/>
      <dgm:spPr/>
      <dgm:t>
        <a:bodyPr/>
        <a:lstStyle/>
        <a:p>
          <a:endParaRPr lang="fr-FR"/>
        </a:p>
      </dgm:t>
    </dgm:pt>
    <dgm:pt modelId="{D28314CC-62FD-49B8-A7DD-5AB8B9821078}" type="pres">
      <dgm:prSet presAssocID="{E8469234-89CE-42B3-9A08-3807C4151CFC}" presName="list" presStyleCnt="0">
        <dgm:presLayoutVars>
          <dgm:dir/>
          <dgm:animLvl val="lvl"/>
        </dgm:presLayoutVars>
      </dgm:prSet>
      <dgm:spPr/>
      <dgm:t>
        <a:bodyPr/>
        <a:lstStyle/>
        <a:p>
          <a:endParaRPr lang="fr-FR"/>
        </a:p>
      </dgm:t>
    </dgm:pt>
    <dgm:pt modelId="{52B232E8-A7CC-4945-9C94-563E42BF84C9}" type="pres">
      <dgm:prSet presAssocID="{E2E84908-15B5-4BA2-967F-1CED06190726}" presName="posSpace" presStyleCnt="0"/>
      <dgm:spPr/>
      <dgm:t>
        <a:bodyPr/>
        <a:lstStyle/>
        <a:p>
          <a:endParaRPr lang="fr-FR"/>
        </a:p>
      </dgm:t>
    </dgm:pt>
    <dgm:pt modelId="{FF442CB3-B5AF-4662-A241-0A2BA1BABA97}" type="pres">
      <dgm:prSet presAssocID="{E2E84908-15B5-4BA2-967F-1CED06190726}" presName="vertFlow" presStyleCnt="0"/>
      <dgm:spPr/>
      <dgm:t>
        <a:bodyPr/>
        <a:lstStyle/>
        <a:p>
          <a:endParaRPr lang="fr-FR"/>
        </a:p>
      </dgm:t>
    </dgm:pt>
    <dgm:pt modelId="{C2608036-CDD5-4559-A764-F53205B48A4A}" type="pres">
      <dgm:prSet presAssocID="{E2E84908-15B5-4BA2-967F-1CED06190726}" presName="topSpace" presStyleCnt="0"/>
      <dgm:spPr/>
      <dgm:t>
        <a:bodyPr/>
        <a:lstStyle/>
        <a:p>
          <a:endParaRPr lang="fr-FR"/>
        </a:p>
      </dgm:t>
    </dgm:pt>
    <dgm:pt modelId="{32F396FE-90F0-4EC3-AD5E-C822CAC2E6B1}" type="pres">
      <dgm:prSet presAssocID="{E2E84908-15B5-4BA2-967F-1CED06190726}" presName="firstComp" presStyleCnt="0"/>
      <dgm:spPr/>
      <dgm:t>
        <a:bodyPr/>
        <a:lstStyle/>
        <a:p>
          <a:endParaRPr lang="fr-FR"/>
        </a:p>
      </dgm:t>
    </dgm:pt>
    <dgm:pt modelId="{5E83AC84-2427-49B7-95D3-A25EDABD8015}" type="pres">
      <dgm:prSet presAssocID="{E2E84908-15B5-4BA2-967F-1CED06190726}" presName="firstChild" presStyleLbl="bgAccFollowNode1" presStyleIdx="0" presStyleCnt="14"/>
      <dgm:spPr/>
      <dgm:t>
        <a:bodyPr/>
        <a:lstStyle/>
        <a:p>
          <a:endParaRPr lang="fr-FR"/>
        </a:p>
      </dgm:t>
    </dgm:pt>
    <dgm:pt modelId="{11729490-CEB1-4E17-BA56-FDFC49656490}" type="pres">
      <dgm:prSet presAssocID="{E2E84908-15B5-4BA2-967F-1CED06190726}" presName="firstChildTx" presStyleLbl="bgAccFollowNode1" presStyleIdx="0" presStyleCnt="14">
        <dgm:presLayoutVars>
          <dgm:bulletEnabled val="1"/>
        </dgm:presLayoutVars>
      </dgm:prSet>
      <dgm:spPr/>
      <dgm:t>
        <a:bodyPr/>
        <a:lstStyle/>
        <a:p>
          <a:endParaRPr lang="fr-FR"/>
        </a:p>
      </dgm:t>
    </dgm:pt>
    <dgm:pt modelId="{86DD0EE4-E6D5-4EA2-B405-7278B18A936B}" type="pres">
      <dgm:prSet presAssocID="{4B5415B3-D070-4151-B59C-1900722D6921}" presName="comp" presStyleCnt="0"/>
      <dgm:spPr/>
      <dgm:t>
        <a:bodyPr/>
        <a:lstStyle/>
        <a:p>
          <a:endParaRPr lang="fr-FR"/>
        </a:p>
      </dgm:t>
    </dgm:pt>
    <dgm:pt modelId="{62AA2566-2743-44D8-8593-36D47A839AEC}" type="pres">
      <dgm:prSet presAssocID="{4B5415B3-D070-4151-B59C-1900722D6921}" presName="child" presStyleLbl="bgAccFollowNode1" presStyleIdx="1" presStyleCnt="14"/>
      <dgm:spPr/>
      <dgm:t>
        <a:bodyPr/>
        <a:lstStyle/>
        <a:p>
          <a:endParaRPr lang="fr-FR"/>
        </a:p>
      </dgm:t>
    </dgm:pt>
    <dgm:pt modelId="{1CE0D1F7-F59F-4849-8ACD-3635064243A2}" type="pres">
      <dgm:prSet presAssocID="{4B5415B3-D070-4151-B59C-1900722D6921}" presName="childTx" presStyleLbl="bgAccFollowNode1" presStyleIdx="1" presStyleCnt="14">
        <dgm:presLayoutVars>
          <dgm:bulletEnabled val="1"/>
        </dgm:presLayoutVars>
      </dgm:prSet>
      <dgm:spPr/>
      <dgm:t>
        <a:bodyPr/>
        <a:lstStyle/>
        <a:p>
          <a:endParaRPr lang="fr-FR"/>
        </a:p>
      </dgm:t>
    </dgm:pt>
    <dgm:pt modelId="{F26DDA61-0EC3-433B-8F7A-7D2D9810A0F7}" type="pres">
      <dgm:prSet presAssocID="{34FB4F47-F57B-4687-8ED1-13680DF3E34D}" presName="comp" presStyleCnt="0"/>
      <dgm:spPr/>
      <dgm:t>
        <a:bodyPr/>
        <a:lstStyle/>
        <a:p>
          <a:endParaRPr lang="fr-FR"/>
        </a:p>
      </dgm:t>
    </dgm:pt>
    <dgm:pt modelId="{262BF04D-A2EE-4EB4-8E95-9BCF42EFD681}" type="pres">
      <dgm:prSet presAssocID="{34FB4F47-F57B-4687-8ED1-13680DF3E34D}" presName="child" presStyleLbl="bgAccFollowNode1" presStyleIdx="2" presStyleCnt="14"/>
      <dgm:spPr/>
      <dgm:t>
        <a:bodyPr/>
        <a:lstStyle/>
        <a:p>
          <a:endParaRPr lang="fr-FR"/>
        </a:p>
      </dgm:t>
    </dgm:pt>
    <dgm:pt modelId="{93556F54-8F13-4ED2-82B9-154ECB21A0E0}" type="pres">
      <dgm:prSet presAssocID="{34FB4F47-F57B-4687-8ED1-13680DF3E34D}" presName="childTx" presStyleLbl="bgAccFollowNode1" presStyleIdx="2" presStyleCnt="14">
        <dgm:presLayoutVars>
          <dgm:bulletEnabled val="1"/>
        </dgm:presLayoutVars>
      </dgm:prSet>
      <dgm:spPr/>
      <dgm:t>
        <a:bodyPr/>
        <a:lstStyle/>
        <a:p>
          <a:endParaRPr lang="fr-FR"/>
        </a:p>
      </dgm:t>
    </dgm:pt>
    <dgm:pt modelId="{36C7FC90-8ED4-4C18-B061-4A6F2EB81A70}" type="pres">
      <dgm:prSet presAssocID="{E2E84908-15B5-4BA2-967F-1CED06190726}" presName="negSpace" presStyleCnt="0"/>
      <dgm:spPr/>
      <dgm:t>
        <a:bodyPr/>
        <a:lstStyle/>
        <a:p>
          <a:endParaRPr lang="fr-FR"/>
        </a:p>
      </dgm:t>
    </dgm:pt>
    <dgm:pt modelId="{AF3A56C8-9BA5-405D-9485-3DD0F4A07A8F}" type="pres">
      <dgm:prSet presAssocID="{E2E84908-15B5-4BA2-967F-1CED06190726}" presName="circle" presStyleLbl="node1" presStyleIdx="0" presStyleCnt="5"/>
      <dgm:spPr/>
      <dgm:t>
        <a:bodyPr/>
        <a:lstStyle/>
        <a:p>
          <a:endParaRPr lang="fr-FR"/>
        </a:p>
      </dgm:t>
    </dgm:pt>
    <dgm:pt modelId="{F32736B6-C018-452E-BA01-0EADAE822871}" type="pres">
      <dgm:prSet presAssocID="{8C3824E7-FECC-43A8-ACA4-CEA14EC1678C}" presName="transSpace" presStyleCnt="0"/>
      <dgm:spPr/>
      <dgm:t>
        <a:bodyPr/>
        <a:lstStyle/>
        <a:p>
          <a:endParaRPr lang="fr-FR"/>
        </a:p>
      </dgm:t>
    </dgm:pt>
    <dgm:pt modelId="{B5FF0787-7630-45D4-8B9E-F316678CB530}" type="pres">
      <dgm:prSet presAssocID="{019E31B5-C575-4D04-9CAE-D4D66682A531}" presName="posSpace" presStyleCnt="0"/>
      <dgm:spPr/>
      <dgm:t>
        <a:bodyPr/>
        <a:lstStyle/>
        <a:p>
          <a:endParaRPr lang="fr-FR"/>
        </a:p>
      </dgm:t>
    </dgm:pt>
    <dgm:pt modelId="{FE3FB24E-C394-4076-ABA6-E0CEA54E9400}" type="pres">
      <dgm:prSet presAssocID="{019E31B5-C575-4D04-9CAE-D4D66682A531}" presName="vertFlow" presStyleCnt="0"/>
      <dgm:spPr/>
      <dgm:t>
        <a:bodyPr/>
        <a:lstStyle/>
        <a:p>
          <a:endParaRPr lang="fr-FR"/>
        </a:p>
      </dgm:t>
    </dgm:pt>
    <dgm:pt modelId="{761F596F-E7C2-4DCD-A1C1-D9979449EE93}" type="pres">
      <dgm:prSet presAssocID="{019E31B5-C575-4D04-9CAE-D4D66682A531}" presName="topSpace" presStyleCnt="0"/>
      <dgm:spPr/>
      <dgm:t>
        <a:bodyPr/>
        <a:lstStyle/>
        <a:p>
          <a:endParaRPr lang="fr-FR"/>
        </a:p>
      </dgm:t>
    </dgm:pt>
    <dgm:pt modelId="{0BF11705-2420-42F4-9117-12111FB58E8A}" type="pres">
      <dgm:prSet presAssocID="{019E31B5-C575-4D04-9CAE-D4D66682A531}" presName="firstComp" presStyleCnt="0"/>
      <dgm:spPr/>
      <dgm:t>
        <a:bodyPr/>
        <a:lstStyle/>
        <a:p>
          <a:endParaRPr lang="fr-FR"/>
        </a:p>
      </dgm:t>
    </dgm:pt>
    <dgm:pt modelId="{3E17A0DE-62C4-47F5-B151-A2E63D09C522}" type="pres">
      <dgm:prSet presAssocID="{019E31B5-C575-4D04-9CAE-D4D66682A531}" presName="firstChild" presStyleLbl="bgAccFollowNode1" presStyleIdx="3" presStyleCnt="14"/>
      <dgm:spPr/>
      <dgm:t>
        <a:bodyPr/>
        <a:lstStyle/>
        <a:p>
          <a:endParaRPr lang="fr-FR"/>
        </a:p>
      </dgm:t>
    </dgm:pt>
    <dgm:pt modelId="{0D7E122D-6340-473C-B922-8A295D80FE68}" type="pres">
      <dgm:prSet presAssocID="{019E31B5-C575-4D04-9CAE-D4D66682A531}" presName="firstChildTx" presStyleLbl="bgAccFollowNode1" presStyleIdx="3" presStyleCnt="14">
        <dgm:presLayoutVars>
          <dgm:bulletEnabled val="1"/>
        </dgm:presLayoutVars>
      </dgm:prSet>
      <dgm:spPr/>
      <dgm:t>
        <a:bodyPr/>
        <a:lstStyle/>
        <a:p>
          <a:endParaRPr lang="fr-FR"/>
        </a:p>
      </dgm:t>
    </dgm:pt>
    <dgm:pt modelId="{C210CA86-CF25-444C-B148-132A99AECB9D}" type="pres">
      <dgm:prSet presAssocID="{5D4CBB92-B8C7-46D0-9771-849707B55EDC}" presName="comp" presStyleCnt="0"/>
      <dgm:spPr/>
      <dgm:t>
        <a:bodyPr/>
        <a:lstStyle/>
        <a:p>
          <a:endParaRPr lang="fr-FR"/>
        </a:p>
      </dgm:t>
    </dgm:pt>
    <dgm:pt modelId="{91C54FDE-E1B1-42D5-B6F1-6E7829F7FDD2}" type="pres">
      <dgm:prSet presAssocID="{5D4CBB92-B8C7-46D0-9771-849707B55EDC}" presName="child" presStyleLbl="bgAccFollowNode1" presStyleIdx="4" presStyleCnt="14"/>
      <dgm:spPr/>
      <dgm:t>
        <a:bodyPr/>
        <a:lstStyle/>
        <a:p>
          <a:endParaRPr lang="fr-FR"/>
        </a:p>
      </dgm:t>
    </dgm:pt>
    <dgm:pt modelId="{CC079311-82FE-4385-974C-F0078EBF4BEF}" type="pres">
      <dgm:prSet presAssocID="{5D4CBB92-B8C7-46D0-9771-849707B55EDC}" presName="childTx" presStyleLbl="bgAccFollowNode1" presStyleIdx="4" presStyleCnt="14">
        <dgm:presLayoutVars>
          <dgm:bulletEnabled val="1"/>
        </dgm:presLayoutVars>
      </dgm:prSet>
      <dgm:spPr/>
      <dgm:t>
        <a:bodyPr/>
        <a:lstStyle/>
        <a:p>
          <a:endParaRPr lang="fr-FR"/>
        </a:p>
      </dgm:t>
    </dgm:pt>
    <dgm:pt modelId="{34BEF294-DF3E-42BD-8F7D-D2488ADA8057}" type="pres">
      <dgm:prSet presAssocID="{BC16DED1-182E-4302-804E-C60C67D773D4}" presName="comp" presStyleCnt="0"/>
      <dgm:spPr/>
      <dgm:t>
        <a:bodyPr/>
        <a:lstStyle/>
        <a:p>
          <a:endParaRPr lang="fr-FR"/>
        </a:p>
      </dgm:t>
    </dgm:pt>
    <dgm:pt modelId="{B700D0EF-1657-40A2-84E1-52DC7B47B0A5}" type="pres">
      <dgm:prSet presAssocID="{BC16DED1-182E-4302-804E-C60C67D773D4}" presName="child" presStyleLbl="bgAccFollowNode1" presStyleIdx="5" presStyleCnt="14"/>
      <dgm:spPr/>
      <dgm:t>
        <a:bodyPr/>
        <a:lstStyle/>
        <a:p>
          <a:endParaRPr lang="fr-FR"/>
        </a:p>
      </dgm:t>
    </dgm:pt>
    <dgm:pt modelId="{5B7D8ED0-C09E-47B0-87FD-7DBA4E561A52}" type="pres">
      <dgm:prSet presAssocID="{BC16DED1-182E-4302-804E-C60C67D773D4}" presName="childTx" presStyleLbl="bgAccFollowNode1" presStyleIdx="5" presStyleCnt="14">
        <dgm:presLayoutVars>
          <dgm:bulletEnabled val="1"/>
        </dgm:presLayoutVars>
      </dgm:prSet>
      <dgm:spPr/>
      <dgm:t>
        <a:bodyPr/>
        <a:lstStyle/>
        <a:p>
          <a:endParaRPr lang="fr-FR"/>
        </a:p>
      </dgm:t>
    </dgm:pt>
    <dgm:pt modelId="{AEBA050E-DB45-4B81-9C6E-B778FF24C9D2}" type="pres">
      <dgm:prSet presAssocID="{019E31B5-C575-4D04-9CAE-D4D66682A531}" presName="negSpace" presStyleCnt="0"/>
      <dgm:spPr/>
      <dgm:t>
        <a:bodyPr/>
        <a:lstStyle/>
        <a:p>
          <a:endParaRPr lang="fr-FR"/>
        </a:p>
      </dgm:t>
    </dgm:pt>
    <dgm:pt modelId="{26D9B45C-8B85-4FC0-8C45-D8AB7E472A68}" type="pres">
      <dgm:prSet presAssocID="{019E31B5-C575-4D04-9CAE-D4D66682A531}" presName="circle" presStyleLbl="node1" presStyleIdx="1" presStyleCnt="5"/>
      <dgm:spPr/>
      <dgm:t>
        <a:bodyPr/>
        <a:lstStyle/>
        <a:p>
          <a:endParaRPr lang="fr-FR"/>
        </a:p>
      </dgm:t>
    </dgm:pt>
    <dgm:pt modelId="{6563D6E8-B78B-4606-97AA-CBDF23D6DF45}" type="pres">
      <dgm:prSet presAssocID="{FBA5E809-D483-47B8-90B7-142E802DFA90}" presName="transSpace" presStyleCnt="0"/>
      <dgm:spPr/>
      <dgm:t>
        <a:bodyPr/>
        <a:lstStyle/>
        <a:p>
          <a:endParaRPr lang="fr-FR"/>
        </a:p>
      </dgm:t>
    </dgm:pt>
    <dgm:pt modelId="{4AB8B835-C2FD-4CA4-B7D3-2B815797FF0A}" type="pres">
      <dgm:prSet presAssocID="{1C7C43AE-3F4B-4AB3-A77A-C8D652206C4E}" presName="posSpace" presStyleCnt="0"/>
      <dgm:spPr/>
      <dgm:t>
        <a:bodyPr/>
        <a:lstStyle/>
        <a:p>
          <a:endParaRPr lang="fr-FR"/>
        </a:p>
      </dgm:t>
    </dgm:pt>
    <dgm:pt modelId="{8809C7C0-4883-4E5F-9219-0BBD5E08FB6E}" type="pres">
      <dgm:prSet presAssocID="{1C7C43AE-3F4B-4AB3-A77A-C8D652206C4E}" presName="vertFlow" presStyleCnt="0"/>
      <dgm:spPr/>
      <dgm:t>
        <a:bodyPr/>
        <a:lstStyle/>
        <a:p>
          <a:endParaRPr lang="fr-FR"/>
        </a:p>
      </dgm:t>
    </dgm:pt>
    <dgm:pt modelId="{41BF74E0-58E0-4D19-BBD7-367678D86810}" type="pres">
      <dgm:prSet presAssocID="{1C7C43AE-3F4B-4AB3-A77A-C8D652206C4E}" presName="topSpace" presStyleCnt="0"/>
      <dgm:spPr/>
      <dgm:t>
        <a:bodyPr/>
        <a:lstStyle/>
        <a:p>
          <a:endParaRPr lang="fr-FR"/>
        </a:p>
      </dgm:t>
    </dgm:pt>
    <dgm:pt modelId="{660959DD-A2FF-4D8B-84F7-B4CFC04DD189}" type="pres">
      <dgm:prSet presAssocID="{1C7C43AE-3F4B-4AB3-A77A-C8D652206C4E}" presName="firstComp" presStyleCnt="0"/>
      <dgm:spPr/>
      <dgm:t>
        <a:bodyPr/>
        <a:lstStyle/>
        <a:p>
          <a:endParaRPr lang="fr-FR"/>
        </a:p>
      </dgm:t>
    </dgm:pt>
    <dgm:pt modelId="{13EAF576-B8FD-4D48-8C17-574DE6602E21}" type="pres">
      <dgm:prSet presAssocID="{1C7C43AE-3F4B-4AB3-A77A-C8D652206C4E}" presName="firstChild" presStyleLbl="bgAccFollowNode1" presStyleIdx="6" presStyleCnt="14"/>
      <dgm:spPr/>
      <dgm:t>
        <a:bodyPr/>
        <a:lstStyle/>
        <a:p>
          <a:endParaRPr lang="fr-FR"/>
        </a:p>
      </dgm:t>
    </dgm:pt>
    <dgm:pt modelId="{5ABB264E-C62B-4587-A530-8784246FD978}" type="pres">
      <dgm:prSet presAssocID="{1C7C43AE-3F4B-4AB3-A77A-C8D652206C4E}" presName="firstChildTx" presStyleLbl="bgAccFollowNode1" presStyleIdx="6" presStyleCnt="14">
        <dgm:presLayoutVars>
          <dgm:bulletEnabled val="1"/>
        </dgm:presLayoutVars>
      </dgm:prSet>
      <dgm:spPr/>
      <dgm:t>
        <a:bodyPr/>
        <a:lstStyle/>
        <a:p>
          <a:endParaRPr lang="fr-FR"/>
        </a:p>
      </dgm:t>
    </dgm:pt>
    <dgm:pt modelId="{1B2BF742-871C-48D1-A62C-38925B5DBA24}" type="pres">
      <dgm:prSet presAssocID="{122DDAB3-2FD7-4384-BF80-C8EB3846877E}" presName="comp" presStyleCnt="0"/>
      <dgm:spPr/>
      <dgm:t>
        <a:bodyPr/>
        <a:lstStyle/>
        <a:p>
          <a:endParaRPr lang="fr-FR"/>
        </a:p>
      </dgm:t>
    </dgm:pt>
    <dgm:pt modelId="{DB3882AF-7561-4EF0-B22C-C72673122890}" type="pres">
      <dgm:prSet presAssocID="{122DDAB3-2FD7-4384-BF80-C8EB3846877E}" presName="child" presStyleLbl="bgAccFollowNode1" presStyleIdx="7" presStyleCnt="14"/>
      <dgm:spPr/>
      <dgm:t>
        <a:bodyPr/>
        <a:lstStyle/>
        <a:p>
          <a:endParaRPr lang="fr-FR"/>
        </a:p>
      </dgm:t>
    </dgm:pt>
    <dgm:pt modelId="{E5BC97E1-91FF-4912-AB88-FBBCB62E76A2}" type="pres">
      <dgm:prSet presAssocID="{122DDAB3-2FD7-4384-BF80-C8EB3846877E}" presName="childTx" presStyleLbl="bgAccFollowNode1" presStyleIdx="7" presStyleCnt="14">
        <dgm:presLayoutVars>
          <dgm:bulletEnabled val="1"/>
        </dgm:presLayoutVars>
      </dgm:prSet>
      <dgm:spPr/>
      <dgm:t>
        <a:bodyPr/>
        <a:lstStyle/>
        <a:p>
          <a:endParaRPr lang="fr-FR"/>
        </a:p>
      </dgm:t>
    </dgm:pt>
    <dgm:pt modelId="{98E6A2F0-342E-4048-95C0-773FF4B293A5}" type="pres">
      <dgm:prSet presAssocID="{1C7C43AE-3F4B-4AB3-A77A-C8D652206C4E}" presName="negSpace" presStyleCnt="0"/>
      <dgm:spPr/>
      <dgm:t>
        <a:bodyPr/>
        <a:lstStyle/>
        <a:p>
          <a:endParaRPr lang="fr-FR"/>
        </a:p>
      </dgm:t>
    </dgm:pt>
    <dgm:pt modelId="{1D71321F-178A-4428-B91C-DC86BCF1CB38}" type="pres">
      <dgm:prSet presAssocID="{1C7C43AE-3F4B-4AB3-A77A-C8D652206C4E}" presName="circle" presStyleLbl="node1" presStyleIdx="2" presStyleCnt="5"/>
      <dgm:spPr/>
      <dgm:t>
        <a:bodyPr/>
        <a:lstStyle/>
        <a:p>
          <a:endParaRPr lang="fr-FR"/>
        </a:p>
      </dgm:t>
    </dgm:pt>
    <dgm:pt modelId="{7F2CEB64-80F8-4FBF-88B6-571B3D0E1336}" type="pres">
      <dgm:prSet presAssocID="{A6D87A33-CF44-4009-8982-440098941705}" presName="transSpace" presStyleCnt="0"/>
      <dgm:spPr/>
      <dgm:t>
        <a:bodyPr/>
        <a:lstStyle/>
        <a:p>
          <a:endParaRPr lang="fr-FR"/>
        </a:p>
      </dgm:t>
    </dgm:pt>
    <dgm:pt modelId="{CAC42A81-9EA4-4831-B054-16A027029B9C}" type="pres">
      <dgm:prSet presAssocID="{1DA393DC-6701-40F7-B7AD-407D17936D79}" presName="posSpace" presStyleCnt="0"/>
      <dgm:spPr/>
      <dgm:t>
        <a:bodyPr/>
        <a:lstStyle/>
        <a:p>
          <a:endParaRPr lang="fr-FR"/>
        </a:p>
      </dgm:t>
    </dgm:pt>
    <dgm:pt modelId="{7B04AC90-EC2D-48CF-A90A-D3B631E44529}" type="pres">
      <dgm:prSet presAssocID="{1DA393DC-6701-40F7-B7AD-407D17936D79}" presName="vertFlow" presStyleCnt="0"/>
      <dgm:spPr/>
      <dgm:t>
        <a:bodyPr/>
        <a:lstStyle/>
        <a:p>
          <a:endParaRPr lang="fr-FR"/>
        </a:p>
      </dgm:t>
    </dgm:pt>
    <dgm:pt modelId="{4795F952-E6CC-46E5-872A-0D5496488BA3}" type="pres">
      <dgm:prSet presAssocID="{1DA393DC-6701-40F7-B7AD-407D17936D79}" presName="topSpace" presStyleCnt="0"/>
      <dgm:spPr/>
      <dgm:t>
        <a:bodyPr/>
        <a:lstStyle/>
        <a:p>
          <a:endParaRPr lang="fr-FR"/>
        </a:p>
      </dgm:t>
    </dgm:pt>
    <dgm:pt modelId="{45B1F7DF-CE94-4B53-B1C9-4BF2AF3E529E}" type="pres">
      <dgm:prSet presAssocID="{1DA393DC-6701-40F7-B7AD-407D17936D79}" presName="firstComp" presStyleCnt="0"/>
      <dgm:spPr/>
      <dgm:t>
        <a:bodyPr/>
        <a:lstStyle/>
        <a:p>
          <a:endParaRPr lang="fr-FR"/>
        </a:p>
      </dgm:t>
    </dgm:pt>
    <dgm:pt modelId="{4D5CE085-47FF-4F6C-BFDA-93F0C3522DF4}" type="pres">
      <dgm:prSet presAssocID="{1DA393DC-6701-40F7-B7AD-407D17936D79}" presName="firstChild" presStyleLbl="bgAccFollowNode1" presStyleIdx="8" presStyleCnt="14"/>
      <dgm:spPr/>
      <dgm:t>
        <a:bodyPr/>
        <a:lstStyle/>
        <a:p>
          <a:endParaRPr lang="fr-FR"/>
        </a:p>
      </dgm:t>
    </dgm:pt>
    <dgm:pt modelId="{0D308C7C-C827-463D-9797-598E9C3C6243}" type="pres">
      <dgm:prSet presAssocID="{1DA393DC-6701-40F7-B7AD-407D17936D79}" presName="firstChildTx" presStyleLbl="bgAccFollowNode1" presStyleIdx="8" presStyleCnt="14">
        <dgm:presLayoutVars>
          <dgm:bulletEnabled val="1"/>
        </dgm:presLayoutVars>
      </dgm:prSet>
      <dgm:spPr/>
      <dgm:t>
        <a:bodyPr/>
        <a:lstStyle/>
        <a:p>
          <a:endParaRPr lang="fr-FR"/>
        </a:p>
      </dgm:t>
    </dgm:pt>
    <dgm:pt modelId="{14EA8E5A-4AC3-428E-B9EB-78CB01A41F22}" type="pres">
      <dgm:prSet presAssocID="{0B1355F1-A6F9-4D5B-8B78-1F46F468B8C1}" presName="comp" presStyleCnt="0"/>
      <dgm:spPr/>
      <dgm:t>
        <a:bodyPr/>
        <a:lstStyle/>
        <a:p>
          <a:endParaRPr lang="fr-FR"/>
        </a:p>
      </dgm:t>
    </dgm:pt>
    <dgm:pt modelId="{87086920-52C3-4266-9F01-B1A02BCCF23A}" type="pres">
      <dgm:prSet presAssocID="{0B1355F1-A6F9-4D5B-8B78-1F46F468B8C1}" presName="child" presStyleLbl="bgAccFollowNode1" presStyleIdx="9" presStyleCnt="14"/>
      <dgm:spPr/>
      <dgm:t>
        <a:bodyPr/>
        <a:lstStyle/>
        <a:p>
          <a:endParaRPr lang="fr-FR"/>
        </a:p>
      </dgm:t>
    </dgm:pt>
    <dgm:pt modelId="{7CD39CB6-064F-4120-A9F2-427E19B10630}" type="pres">
      <dgm:prSet presAssocID="{0B1355F1-A6F9-4D5B-8B78-1F46F468B8C1}" presName="childTx" presStyleLbl="bgAccFollowNode1" presStyleIdx="9" presStyleCnt="14">
        <dgm:presLayoutVars>
          <dgm:bulletEnabled val="1"/>
        </dgm:presLayoutVars>
      </dgm:prSet>
      <dgm:spPr/>
      <dgm:t>
        <a:bodyPr/>
        <a:lstStyle/>
        <a:p>
          <a:endParaRPr lang="fr-FR"/>
        </a:p>
      </dgm:t>
    </dgm:pt>
    <dgm:pt modelId="{70BA5DE9-0294-4DCD-A1D7-066991B60A97}" type="pres">
      <dgm:prSet presAssocID="{CD3191CB-0A3B-4011-9346-42718B1B0A22}" presName="comp" presStyleCnt="0"/>
      <dgm:spPr/>
      <dgm:t>
        <a:bodyPr/>
        <a:lstStyle/>
        <a:p>
          <a:endParaRPr lang="fr-FR"/>
        </a:p>
      </dgm:t>
    </dgm:pt>
    <dgm:pt modelId="{A15CA2FE-F005-424A-910D-E47283CFCB38}" type="pres">
      <dgm:prSet presAssocID="{CD3191CB-0A3B-4011-9346-42718B1B0A22}" presName="child" presStyleLbl="bgAccFollowNode1" presStyleIdx="10" presStyleCnt="14"/>
      <dgm:spPr/>
      <dgm:t>
        <a:bodyPr/>
        <a:lstStyle/>
        <a:p>
          <a:endParaRPr lang="fr-FR"/>
        </a:p>
      </dgm:t>
    </dgm:pt>
    <dgm:pt modelId="{38A73419-EEF7-4EFD-92B1-CE3A22AACA09}" type="pres">
      <dgm:prSet presAssocID="{CD3191CB-0A3B-4011-9346-42718B1B0A22}" presName="childTx" presStyleLbl="bgAccFollowNode1" presStyleIdx="10" presStyleCnt="14">
        <dgm:presLayoutVars>
          <dgm:bulletEnabled val="1"/>
        </dgm:presLayoutVars>
      </dgm:prSet>
      <dgm:spPr/>
      <dgm:t>
        <a:bodyPr/>
        <a:lstStyle/>
        <a:p>
          <a:endParaRPr lang="fr-FR"/>
        </a:p>
      </dgm:t>
    </dgm:pt>
    <dgm:pt modelId="{2201E144-00B7-4642-AD64-979EF724CC5E}" type="pres">
      <dgm:prSet presAssocID="{1DA393DC-6701-40F7-B7AD-407D17936D79}" presName="negSpace" presStyleCnt="0"/>
      <dgm:spPr/>
      <dgm:t>
        <a:bodyPr/>
        <a:lstStyle/>
        <a:p>
          <a:endParaRPr lang="fr-FR"/>
        </a:p>
      </dgm:t>
    </dgm:pt>
    <dgm:pt modelId="{84CAB73A-0B9E-47F3-84EB-1C1B8E3C7776}" type="pres">
      <dgm:prSet presAssocID="{1DA393DC-6701-40F7-B7AD-407D17936D79}" presName="circle" presStyleLbl="node1" presStyleIdx="3" presStyleCnt="5"/>
      <dgm:spPr/>
      <dgm:t>
        <a:bodyPr/>
        <a:lstStyle/>
        <a:p>
          <a:endParaRPr lang="fr-FR"/>
        </a:p>
      </dgm:t>
    </dgm:pt>
    <dgm:pt modelId="{6C6BC88E-FF54-42A7-95AE-A505D7917E1C}" type="pres">
      <dgm:prSet presAssocID="{0B3AB47B-7270-4A24-ACE2-ACF62A8BFEC1}" presName="transSpace" presStyleCnt="0"/>
      <dgm:spPr/>
      <dgm:t>
        <a:bodyPr/>
        <a:lstStyle/>
        <a:p>
          <a:endParaRPr lang="fr-FR"/>
        </a:p>
      </dgm:t>
    </dgm:pt>
    <dgm:pt modelId="{B801EB15-99B7-4249-ACF4-72F66494C8A5}" type="pres">
      <dgm:prSet presAssocID="{CB1EB56E-BBC4-40EE-8B14-3D4D7D22A789}" presName="posSpace" presStyleCnt="0"/>
      <dgm:spPr/>
      <dgm:t>
        <a:bodyPr/>
        <a:lstStyle/>
        <a:p>
          <a:endParaRPr lang="fr-FR"/>
        </a:p>
      </dgm:t>
    </dgm:pt>
    <dgm:pt modelId="{149D18A8-EFBF-4477-B5D0-E6E3B0B7559F}" type="pres">
      <dgm:prSet presAssocID="{CB1EB56E-BBC4-40EE-8B14-3D4D7D22A789}" presName="vertFlow" presStyleCnt="0"/>
      <dgm:spPr/>
      <dgm:t>
        <a:bodyPr/>
        <a:lstStyle/>
        <a:p>
          <a:endParaRPr lang="fr-FR"/>
        </a:p>
      </dgm:t>
    </dgm:pt>
    <dgm:pt modelId="{3DBAD9ED-7F54-4D64-A27D-6A549C38BBE3}" type="pres">
      <dgm:prSet presAssocID="{CB1EB56E-BBC4-40EE-8B14-3D4D7D22A789}" presName="topSpace" presStyleCnt="0"/>
      <dgm:spPr/>
      <dgm:t>
        <a:bodyPr/>
        <a:lstStyle/>
        <a:p>
          <a:endParaRPr lang="fr-FR"/>
        </a:p>
      </dgm:t>
    </dgm:pt>
    <dgm:pt modelId="{55CE0289-1C8F-4B62-B384-734C6D7E0AA0}" type="pres">
      <dgm:prSet presAssocID="{CB1EB56E-BBC4-40EE-8B14-3D4D7D22A789}" presName="firstComp" presStyleCnt="0"/>
      <dgm:spPr/>
      <dgm:t>
        <a:bodyPr/>
        <a:lstStyle/>
        <a:p>
          <a:endParaRPr lang="fr-FR"/>
        </a:p>
      </dgm:t>
    </dgm:pt>
    <dgm:pt modelId="{EBB0F38E-231F-43E9-A07B-CCE6DB7F9E5A}" type="pres">
      <dgm:prSet presAssocID="{CB1EB56E-BBC4-40EE-8B14-3D4D7D22A789}" presName="firstChild" presStyleLbl="bgAccFollowNode1" presStyleIdx="11" presStyleCnt="14"/>
      <dgm:spPr/>
      <dgm:t>
        <a:bodyPr/>
        <a:lstStyle/>
        <a:p>
          <a:endParaRPr lang="fr-FR"/>
        </a:p>
      </dgm:t>
    </dgm:pt>
    <dgm:pt modelId="{B728F654-DDD8-42AF-93A1-4425C77904C0}" type="pres">
      <dgm:prSet presAssocID="{CB1EB56E-BBC4-40EE-8B14-3D4D7D22A789}" presName="firstChildTx" presStyleLbl="bgAccFollowNode1" presStyleIdx="11" presStyleCnt="14">
        <dgm:presLayoutVars>
          <dgm:bulletEnabled val="1"/>
        </dgm:presLayoutVars>
      </dgm:prSet>
      <dgm:spPr/>
      <dgm:t>
        <a:bodyPr/>
        <a:lstStyle/>
        <a:p>
          <a:endParaRPr lang="fr-FR"/>
        </a:p>
      </dgm:t>
    </dgm:pt>
    <dgm:pt modelId="{60D2963A-083E-42AB-AD40-D0D2DA1FB46D}" type="pres">
      <dgm:prSet presAssocID="{361C2065-66E1-4FEA-8534-2E7AFFC39349}" presName="comp" presStyleCnt="0"/>
      <dgm:spPr/>
      <dgm:t>
        <a:bodyPr/>
        <a:lstStyle/>
        <a:p>
          <a:endParaRPr lang="fr-FR"/>
        </a:p>
      </dgm:t>
    </dgm:pt>
    <dgm:pt modelId="{2ED59CC0-193B-4665-B9AF-BC282D5C8F9E}" type="pres">
      <dgm:prSet presAssocID="{361C2065-66E1-4FEA-8534-2E7AFFC39349}" presName="child" presStyleLbl="bgAccFollowNode1" presStyleIdx="12" presStyleCnt="14"/>
      <dgm:spPr/>
      <dgm:t>
        <a:bodyPr/>
        <a:lstStyle/>
        <a:p>
          <a:endParaRPr lang="fr-FR"/>
        </a:p>
      </dgm:t>
    </dgm:pt>
    <dgm:pt modelId="{C520B6AF-74B4-455B-B2C4-3AAB2FF63100}" type="pres">
      <dgm:prSet presAssocID="{361C2065-66E1-4FEA-8534-2E7AFFC39349}" presName="childTx" presStyleLbl="bgAccFollowNode1" presStyleIdx="12" presStyleCnt="14">
        <dgm:presLayoutVars>
          <dgm:bulletEnabled val="1"/>
        </dgm:presLayoutVars>
      </dgm:prSet>
      <dgm:spPr/>
      <dgm:t>
        <a:bodyPr/>
        <a:lstStyle/>
        <a:p>
          <a:endParaRPr lang="fr-FR"/>
        </a:p>
      </dgm:t>
    </dgm:pt>
    <dgm:pt modelId="{CD510E28-D1CC-498C-A551-24E6965AD7F9}" type="pres">
      <dgm:prSet presAssocID="{1FA86785-F7F0-4F03-92A6-CC51F7180450}" presName="comp" presStyleCnt="0"/>
      <dgm:spPr/>
      <dgm:t>
        <a:bodyPr/>
        <a:lstStyle/>
        <a:p>
          <a:endParaRPr lang="fr-FR"/>
        </a:p>
      </dgm:t>
    </dgm:pt>
    <dgm:pt modelId="{AC873C93-644B-4DCD-B163-8DE077155956}" type="pres">
      <dgm:prSet presAssocID="{1FA86785-F7F0-4F03-92A6-CC51F7180450}" presName="child" presStyleLbl="bgAccFollowNode1" presStyleIdx="13" presStyleCnt="14"/>
      <dgm:spPr/>
      <dgm:t>
        <a:bodyPr/>
        <a:lstStyle/>
        <a:p>
          <a:endParaRPr lang="fr-FR"/>
        </a:p>
      </dgm:t>
    </dgm:pt>
    <dgm:pt modelId="{4385D90B-9AD6-44E1-A4B7-518633FD16EF}" type="pres">
      <dgm:prSet presAssocID="{1FA86785-F7F0-4F03-92A6-CC51F7180450}" presName="childTx" presStyleLbl="bgAccFollowNode1" presStyleIdx="13" presStyleCnt="14">
        <dgm:presLayoutVars>
          <dgm:bulletEnabled val="1"/>
        </dgm:presLayoutVars>
      </dgm:prSet>
      <dgm:spPr/>
      <dgm:t>
        <a:bodyPr/>
        <a:lstStyle/>
        <a:p>
          <a:endParaRPr lang="fr-FR"/>
        </a:p>
      </dgm:t>
    </dgm:pt>
    <dgm:pt modelId="{17BF4287-E32E-4CD0-9506-544AA8B52465}" type="pres">
      <dgm:prSet presAssocID="{CB1EB56E-BBC4-40EE-8B14-3D4D7D22A789}" presName="negSpace" presStyleCnt="0"/>
      <dgm:spPr/>
      <dgm:t>
        <a:bodyPr/>
        <a:lstStyle/>
        <a:p>
          <a:endParaRPr lang="fr-FR"/>
        </a:p>
      </dgm:t>
    </dgm:pt>
    <dgm:pt modelId="{71C30538-1E09-48F8-9936-B4B454A2E558}" type="pres">
      <dgm:prSet presAssocID="{CB1EB56E-BBC4-40EE-8B14-3D4D7D22A789}" presName="circle" presStyleLbl="node1" presStyleIdx="4" presStyleCnt="5"/>
      <dgm:spPr/>
      <dgm:t>
        <a:bodyPr/>
        <a:lstStyle/>
        <a:p>
          <a:endParaRPr lang="fr-FR"/>
        </a:p>
      </dgm:t>
    </dgm:pt>
  </dgm:ptLst>
  <dgm:cxnLst>
    <dgm:cxn modelId="{1893DC59-3B7D-45A2-8975-BB070F1893C4}" srcId="{1DA393DC-6701-40F7-B7AD-407D17936D79}" destId="{0B1355F1-A6F9-4D5B-8B78-1F46F468B8C1}" srcOrd="1" destOrd="0" parTransId="{E2FB4AB9-9001-44C5-BACF-28D261886760}" sibTransId="{C14B7091-E6E8-4254-A05F-B2392318F5A7}"/>
    <dgm:cxn modelId="{DE61EC81-4E08-4883-BBB2-B67E54E4D24E}" type="presOf" srcId="{122DDAB3-2FD7-4384-BF80-C8EB3846877E}" destId="{E5BC97E1-91FF-4912-AB88-FBBCB62E76A2}" srcOrd="1" destOrd="0" presId="urn:microsoft.com/office/officeart/2005/8/layout/hList9"/>
    <dgm:cxn modelId="{9F43B2C3-CF6C-4CDC-983E-C6CF05CDC9CA}" type="presOf" srcId="{7ADC48AE-5340-4D31-96E7-D3695B57F8AF}" destId="{11729490-CEB1-4E17-BA56-FDFC49656490}" srcOrd="1" destOrd="0" presId="urn:microsoft.com/office/officeart/2005/8/layout/hList9"/>
    <dgm:cxn modelId="{F098172E-A802-457B-89F6-56C1FA4250F9}" srcId="{E8469234-89CE-42B3-9A08-3807C4151CFC}" destId="{1DA393DC-6701-40F7-B7AD-407D17936D79}" srcOrd="3" destOrd="0" parTransId="{F45BF343-B187-4EBB-AF44-4819A827B994}" sibTransId="{0B3AB47B-7270-4A24-ACE2-ACF62A8BFEC1}"/>
    <dgm:cxn modelId="{132456E0-C26D-4160-A6D3-B1C08CD48BD3}" type="presOf" srcId="{019E31B5-C575-4D04-9CAE-D4D66682A531}" destId="{26D9B45C-8B85-4FC0-8C45-D8AB7E472A68}" srcOrd="0" destOrd="0" presId="urn:microsoft.com/office/officeart/2005/8/layout/hList9"/>
    <dgm:cxn modelId="{849DA84E-57C4-4A86-BD67-02C8C6F688AC}" type="presOf" srcId="{4B5415B3-D070-4151-B59C-1900722D6921}" destId="{1CE0D1F7-F59F-4849-8ACD-3635064243A2}" srcOrd="1" destOrd="0" presId="urn:microsoft.com/office/officeart/2005/8/layout/hList9"/>
    <dgm:cxn modelId="{6FCBB1DE-349C-4066-8832-5819E5123A1C}" type="presOf" srcId="{4D3B2530-11A4-44BF-84BC-521A759AC0EB}" destId="{13EAF576-B8FD-4D48-8C17-574DE6602E21}" srcOrd="0" destOrd="0" presId="urn:microsoft.com/office/officeart/2005/8/layout/hList9"/>
    <dgm:cxn modelId="{37F875DF-7810-46E6-978C-86A2A2BB49FE}" srcId="{1DA393DC-6701-40F7-B7AD-407D17936D79}" destId="{CD3191CB-0A3B-4011-9346-42718B1B0A22}" srcOrd="2" destOrd="0" parTransId="{E95778F2-680E-441A-939C-1E58FC437FEA}" sibTransId="{5317CFFA-DC68-45B8-9934-F110F439AF88}"/>
    <dgm:cxn modelId="{CE6A6387-62BE-4E28-BBFF-8A2514C01EB2}" type="presOf" srcId="{BC16DED1-182E-4302-804E-C60C67D773D4}" destId="{5B7D8ED0-C09E-47B0-87FD-7DBA4E561A52}" srcOrd="1" destOrd="0" presId="urn:microsoft.com/office/officeart/2005/8/layout/hList9"/>
    <dgm:cxn modelId="{63AFCA3C-B303-43E9-B5D5-3133D93389F5}" type="presOf" srcId="{361C2065-66E1-4FEA-8534-2E7AFFC39349}" destId="{C520B6AF-74B4-455B-B2C4-3AAB2FF63100}" srcOrd="1" destOrd="0" presId="urn:microsoft.com/office/officeart/2005/8/layout/hList9"/>
    <dgm:cxn modelId="{085A63FD-7F36-4CD8-979E-E23248DABB43}" type="presOf" srcId="{EC9744A5-D281-4287-A644-9F5A1993381D}" destId="{EBB0F38E-231F-43E9-A07B-CCE6DB7F9E5A}" srcOrd="0" destOrd="0" presId="urn:microsoft.com/office/officeart/2005/8/layout/hList9"/>
    <dgm:cxn modelId="{41ED162C-CF50-4637-9128-ABDB2EA71779}" srcId="{CB1EB56E-BBC4-40EE-8B14-3D4D7D22A789}" destId="{1FA86785-F7F0-4F03-92A6-CC51F7180450}" srcOrd="2" destOrd="0" parTransId="{62AAAEEC-6F50-4323-87CE-63436024DFE0}" sibTransId="{D9020799-8C29-4E12-9616-BA46C43A64FF}"/>
    <dgm:cxn modelId="{B8AC8270-FEE1-4B72-B971-9F75AF73A5FE}" srcId="{E2E84908-15B5-4BA2-967F-1CED06190726}" destId="{34FB4F47-F57B-4687-8ED1-13680DF3E34D}" srcOrd="2" destOrd="0" parTransId="{99DC74D1-038D-4D5F-9626-B711B0465DC1}" sibTransId="{8F581F8C-76E9-4319-957C-BB0FE04064DA}"/>
    <dgm:cxn modelId="{7A68B2CA-957D-455C-8509-E4476C82E454}" type="presOf" srcId="{34FB4F47-F57B-4687-8ED1-13680DF3E34D}" destId="{262BF04D-A2EE-4EB4-8E95-9BCF42EFD681}" srcOrd="0" destOrd="0" presId="urn:microsoft.com/office/officeart/2005/8/layout/hList9"/>
    <dgm:cxn modelId="{CB3024FE-578D-4B3C-9702-06C87D0C4750}" type="presOf" srcId="{1FA86785-F7F0-4F03-92A6-CC51F7180450}" destId="{4385D90B-9AD6-44E1-A4B7-518633FD16EF}" srcOrd="1" destOrd="0" presId="urn:microsoft.com/office/officeart/2005/8/layout/hList9"/>
    <dgm:cxn modelId="{E0242D3F-D13C-414F-BF52-F398C06876CA}" srcId="{E8469234-89CE-42B3-9A08-3807C4151CFC}" destId="{019E31B5-C575-4D04-9CAE-D4D66682A531}" srcOrd="1" destOrd="0" parTransId="{163FCBD1-DB2F-4219-BEAF-79010F95EC70}" sibTransId="{FBA5E809-D483-47B8-90B7-142E802DFA90}"/>
    <dgm:cxn modelId="{B417A069-AC01-4A68-A86B-E47B6FB3E5CA}" type="presOf" srcId="{CD3191CB-0A3B-4011-9346-42718B1B0A22}" destId="{38A73419-EEF7-4EFD-92B1-CE3A22AACA09}" srcOrd="1" destOrd="0" presId="urn:microsoft.com/office/officeart/2005/8/layout/hList9"/>
    <dgm:cxn modelId="{A614B2F1-53CC-474D-8D6D-14D088B055B0}" type="presOf" srcId="{8BC7BFFF-BE9C-4EAA-ADD3-5D6182ABCDF1}" destId="{3E17A0DE-62C4-47F5-B151-A2E63D09C522}" srcOrd="0" destOrd="0" presId="urn:microsoft.com/office/officeart/2005/8/layout/hList9"/>
    <dgm:cxn modelId="{8A587E79-2A98-4710-8AA0-2F56E22CEF37}" srcId="{1C7C43AE-3F4B-4AB3-A77A-C8D652206C4E}" destId="{4D3B2530-11A4-44BF-84BC-521A759AC0EB}" srcOrd="0" destOrd="0" parTransId="{B5337460-988D-4FAB-A916-CE2CF6F82D31}" sibTransId="{8E452034-0CFE-4AF5-9484-041F41738E1B}"/>
    <dgm:cxn modelId="{26C065C7-CD37-455D-B00C-E5B52F198119}" type="presOf" srcId="{1C7C43AE-3F4B-4AB3-A77A-C8D652206C4E}" destId="{1D71321F-178A-4428-B91C-DC86BCF1CB38}" srcOrd="0" destOrd="0" presId="urn:microsoft.com/office/officeart/2005/8/layout/hList9"/>
    <dgm:cxn modelId="{4071EE5F-14CD-48FF-B8B7-1063538DEB5A}" type="presOf" srcId="{5D4CBB92-B8C7-46D0-9771-849707B55EDC}" destId="{91C54FDE-E1B1-42D5-B6F1-6E7829F7FDD2}" srcOrd="0" destOrd="0" presId="urn:microsoft.com/office/officeart/2005/8/layout/hList9"/>
    <dgm:cxn modelId="{F592F8BF-8DDB-490C-ACF8-2E2DAFB6C765}" type="presOf" srcId="{EC9744A5-D281-4287-A644-9F5A1993381D}" destId="{B728F654-DDD8-42AF-93A1-4425C77904C0}" srcOrd="1" destOrd="0" presId="urn:microsoft.com/office/officeart/2005/8/layout/hList9"/>
    <dgm:cxn modelId="{69173BD8-3097-4237-8436-2879528B7162}" srcId="{E8469234-89CE-42B3-9A08-3807C4151CFC}" destId="{E2E84908-15B5-4BA2-967F-1CED06190726}" srcOrd="0" destOrd="0" parTransId="{49C2958C-102F-49D9-8FA9-220E0D232EFA}" sibTransId="{8C3824E7-FECC-43A8-ACA4-CEA14EC1678C}"/>
    <dgm:cxn modelId="{64FF8A5C-4760-456F-9021-47AE9BBFA104}" srcId="{019E31B5-C575-4D04-9CAE-D4D66682A531}" destId="{5D4CBB92-B8C7-46D0-9771-849707B55EDC}" srcOrd="1" destOrd="0" parTransId="{7EECB104-F50E-43D3-844F-C46798E294FB}" sibTransId="{4DD1F8F0-279C-4AE2-BE6F-985C2628842B}"/>
    <dgm:cxn modelId="{0BD7D6EC-2E40-42C8-BE83-C6B9075BD367}" srcId="{E2E84908-15B5-4BA2-967F-1CED06190726}" destId="{7ADC48AE-5340-4D31-96E7-D3695B57F8AF}" srcOrd="0" destOrd="0" parTransId="{EC970B43-1A48-42BD-B78A-D486AECF880C}" sibTransId="{88DC197A-C67F-42C5-8C19-93F6F93FC4DC}"/>
    <dgm:cxn modelId="{9D2423FE-82FB-4FAE-A22E-7749C21DA909}" type="presOf" srcId="{1DA393DC-6701-40F7-B7AD-407D17936D79}" destId="{84CAB73A-0B9E-47F3-84EB-1C1B8E3C7776}" srcOrd="0" destOrd="0" presId="urn:microsoft.com/office/officeart/2005/8/layout/hList9"/>
    <dgm:cxn modelId="{A9048475-B87E-4A31-9419-1BFE277462A8}" type="presOf" srcId="{1FA86785-F7F0-4F03-92A6-CC51F7180450}" destId="{AC873C93-644B-4DCD-B163-8DE077155956}" srcOrd="0" destOrd="0" presId="urn:microsoft.com/office/officeart/2005/8/layout/hList9"/>
    <dgm:cxn modelId="{3F68F6D9-C60B-44D8-B929-DD3BFD11CCEC}" type="presOf" srcId="{0B1355F1-A6F9-4D5B-8B78-1F46F468B8C1}" destId="{87086920-52C3-4266-9F01-B1A02BCCF23A}" srcOrd="0" destOrd="0" presId="urn:microsoft.com/office/officeart/2005/8/layout/hList9"/>
    <dgm:cxn modelId="{D4DADCB2-D768-4BFE-94B4-EC56915843E1}" type="presOf" srcId="{08B7C956-0342-4FB8-AF17-26CCD17FAB2A}" destId="{0D308C7C-C827-463D-9797-598E9C3C6243}" srcOrd="1" destOrd="0" presId="urn:microsoft.com/office/officeart/2005/8/layout/hList9"/>
    <dgm:cxn modelId="{0CAAB542-1C45-4CC3-82A0-AA37CDBB6C2E}" srcId="{CB1EB56E-BBC4-40EE-8B14-3D4D7D22A789}" destId="{361C2065-66E1-4FEA-8534-2E7AFFC39349}" srcOrd="1" destOrd="0" parTransId="{DBF89821-2FB0-42DD-B3CE-139F381A3BB4}" sibTransId="{DFDB241A-8D81-4DAC-912E-8B2A49B52CA0}"/>
    <dgm:cxn modelId="{D6445787-AA9F-43BC-857A-3D99DDD605AC}" srcId="{E2E84908-15B5-4BA2-967F-1CED06190726}" destId="{4B5415B3-D070-4151-B59C-1900722D6921}" srcOrd="1" destOrd="0" parTransId="{BD798439-B17E-4AD6-A4BB-7D57C05A1C41}" sibTransId="{EA313C92-6781-4DD6-B9AA-D1E44DF7DF33}"/>
    <dgm:cxn modelId="{8E053B57-6A2C-4744-B2D9-716A2F531131}" type="presOf" srcId="{CD3191CB-0A3B-4011-9346-42718B1B0A22}" destId="{A15CA2FE-F005-424A-910D-E47283CFCB38}" srcOrd="0" destOrd="0" presId="urn:microsoft.com/office/officeart/2005/8/layout/hList9"/>
    <dgm:cxn modelId="{06CC784F-6A5A-42D4-B58E-3D198E166A2D}" srcId="{CB1EB56E-BBC4-40EE-8B14-3D4D7D22A789}" destId="{EC9744A5-D281-4287-A644-9F5A1993381D}" srcOrd="0" destOrd="0" parTransId="{A1B41783-C261-4AD9-AF96-74FE7ABB5590}" sibTransId="{5F847484-90A8-44B1-A97E-37E05D172189}"/>
    <dgm:cxn modelId="{E03DCE40-803E-402A-9E48-BCC9ADB6DA0C}" type="presOf" srcId="{BC16DED1-182E-4302-804E-C60C67D773D4}" destId="{B700D0EF-1657-40A2-84E1-52DC7B47B0A5}" srcOrd="0" destOrd="0" presId="urn:microsoft.com/office/officeart/2005/8/layout/hList9"/>
    <dgm:cxn modelId="{2CB6FA8D-D036-4F82-A773-A305FA5EF56A}" srcId="{1C7C43AE-3F4B-4AB3-A77A-C8D652206C4E}" destId="{122DDAB3-2FD7-4384-BF80-C8EB3846877E}" srcOrd="1" destOrd="0" parTransId="{EE5F3CBF-4CFE-4AC0-953D-483D1D0FA4D4}" sibTransId="{67F4CF52-0A33-4A7D-9A8F-C88A55B685C0}"/>
    <dgm:cxn modelId="{17128924-3AB9-4A2A-B11F-1EB8A987F674}" type="presOf" srcId="{08B7C956-0342-4FB8-AF17-26CCD17FAB2A}" destId="{4D5CE085-47FF-4F6C-BFDA-93F0C3522DF4}" srcOrd="0" destOrd="0" presId="urn:microsoft.com/office/officeart/2005/8/layout/hList9"/>
    <dgm:cxn modelId="{4E956BF8-7DED-4B12-9DD3-D835CA39AB21}" srcId="{019E31B5-C575-4D04-9CAE-D4D66682A531}" destId="{BC16DED1-182E-4302-804E-C60C67D773D4}" srcOrd="2" destOrd="0" parTransId="{D1AC497A-FDF3-4137-9ACF-BF6980E27520}" sibTransId="{2C65A434-1A54-4F1A-8E31-FC281BE27951}"/>
    <dgm:cxn modelId="{DAE45178-A79B-4ECF-8442-E8DE53C63C9C}" srcId="{E8469234-89CE-42B3-9A08-3807C4151CFC}" destId="{1C7C43AE-3F4B-4AB3-A77A-C8D652206C4E}" srcOrd="2" destOrd="0" parTransId="{1591854E-339C-4510-B1D4-96930AF94C41}" sibTransId="{A6D87A33-CF44-4009-8982-440098941705}"/>
    <dgm:cxn modelId="{E20E30AB-926C-4CB3-B938-61F2AC71526F}" type="presOf" srcId="{E2E84908-15B5-4BA2-967F-1CED06190726}" destId="{AF3A56C8-9BA5-405D-9485-3DD0F4A07A8F}" srcOrd="0" destOrd="0" presId="urn:microsoft.com/office/officeart/2005/8/layout/hList9"/>
    <dgm:cxn modelId="{C0E7311C-6EDC-448A-A3DA-9ACB4C57A87A}" srcId="{E8469234-89CE-42B3-9A08-3807C4151CFC}" destId="{CB1EB56E-BBC4-40EE-8B14-3D4D7D22A789}" srcOrd="4" destOrd="0" parTransId="{4DBE6547-DD29-496F-9A8C-D63494E01BDE}" sibTransId="{1320C8A4-BCD9-40AF-9DBB-EA6364E29CCB}"/>
    <dgm:cxn modelId="{5242C179-8F66-4281-9884-07A1F860EE6B}" type="presOf" srcId="{34FB4F47-F57B-4687-8ED1-13680DF3E34D}" destId="{93556F54-8F13-4ED2-82B9-154ECB21A0E0}" srcOrd="1" destOrd="0" presId="urn:microsoft.com/office/officeart/2005/8/layout/hList9"/>
    <dgm:cxn modelId="{3D6C438F-FD6A-4C6D-B3BB-B8DE7954F067}" type="presOf" srcId="{CB1EB56E-BBC4-40EE-8B14-3D4D7D22A789}" destId="{71C30538-1E09-48F8-9936-B4B454A2E558}" srcOrd="0" destOrd="0" presId="urn:microsoft.com/office/officeart/2005/8/layout/hList9"/>
    <dgm:cxn modelId="{83BE1D19-7072-446A-9B91-655A86E96688}" type="presOf" srcId="{0B1355F1-A6F9-4D5B-8B78-1F46F468B8C1}" destId="{7CD39CB6-064F-4120-A9F2-427E19B10630}" srcOrd="1" destOrd="0" presId="urn:microsoft.com/office/officeart/2005/8/layout/hList9"/>
    <dgm:cxn modelId="{045F4B37-EAD5-405B-9581-E5091C518D9E}" type="presOf" srcId="{4D3B2530-11A4-44BF-84BC-521A759AC0EB}" destId="{5ABB264E-C62B-4587-A530-8784246FD978}" srcOrd="1" destOrd="0" presId="urn:microsoft.com/office/officeart/2005/8/layout/hList9"/>
    <dgm:cxn modelId="{A9DEC03E-53A4-4CA1-9A4C-D30367D2A672}" type="presOf" srcId="{7ADC48AE-5340-4D31-96E7-D3695B57F8AF}" destId="{5E83AC84-2427-49B7-95D3-A25EDABD8015}" srcOrd="0" destOrd="0" presId="urn:microsoft.com/office/officeart/2005/8/layout/hList9"/>
    <dgm:cxn modelId="{638C9EC5-507C-4500-ACBE-787428AA3613}" type="presOf" srcId="{122DDAB3-2FD7-4384-BF80-C8EB3846877E}" destId="{DB3882AF-7561-4EF0-B22C-C72673122890}" srcOrd="0" destOrd="0" presId="urn:microsoft.com/office/officeart/2005/8/layout/hList9"/>
    <dgm:cxn modelId="{527953C0-9646-451F-AEE8-AAAF13601F06}" type="presOf" srcId="{E8469234-89CE-42B3-9A08-3807C4151CFC}" destId="{D28314CC-62FD-49B8-A7DD-5AB8B9821078}" srcOrd="0" destOrd="0" presId="urn:microsoft.com/office/officeart/2005/8/layout/hList9"/>
    <dgm:cxn modelId="{754E9A69-589F-4632-9ED9-F09747237E4A}" srcId="{1DA393DC-6701-40F7-B7AD-407D17936D79}" destId="{08B7C956-0342-4FB8-AF17-26CCD17FAB2A}" srcOrd="0" destOrd="0" parTransId="{A4F2BE24-61FB-4C91-A31E-6F9497C5AC41}" sibTransId="{43F4E0F3-4513-45A9-9960-82B93A8345FB}"/>
    <dgm:cxn modelId="{7E42441F-4C8F-47EF-B28E-07519DB27EB3}" srcId="{019E31B5-C575-4D04-9CAE-D4D66682A531}" destId="{8BC7BFFF-BE9C-4EAA-ADD3-5D6182ABCDF1}" srcOrd="0" destOrd="0" parTransId="{DDC53672-7B7C-4C46-817F-17BBBABE60A0}" sibTransId="{96C6F5BD-F31C-4790-8981-FD4F302DD0A5}"/>
    <dgm:cxn modelId="{70D090A5-4D9A-49DF-AAEB-8D81F7C348E8}" type="presOf" srcId="{361C2065-66E1-4FEA-8534-2E7AFFC39349}" destId="{2ED59CC0-193B-4665-B9AF-BC282D5C8F9E}" srcOrd="0" destOrd="0" presId="urn:microsoft.com/office/officeart/2005/8/layout/hList9"/>
    <dgm:cxn modelId="{9DF26618-4000-4BA6-97E0-B8CC6F0562FE}" type="presOf" srcId="{8BC7BFFF-BE9C-4EAA-ADD3-5D6182ABCDF1}" destId="{0D7E122D-6340-473C-B922-8A295D80FE68}" srcOrd="1" destOrd="0" presId="urn:microsoft.com/office/officeart/2005/8/layout/hList9"/>
    <dgm:cxn modelId="{A596D3A1-4B27-4B18-A0C2-718EF2534FA4}" type="presOf" srcId="{4B5415B3-D070-4151-B59C-1900722D6921}" destId="{62AA2566-2743-44D8-8593-36D47A839AEC}" srcOrd="0" destOrd="0" presId="urn:microsoft.com/office/officeart/2005/8/layout/hList9"/>
    <dgm:cxn modelId="{58588B21-B20C-4A12-926B-DEEC4F6B7645}" type="presOf" srcId="{5D4CBB92-B8C7-46D0-9771-849707B55EDC}" destId="{CC079311-82FE-4385-974C-F0078EBF4BEF}" srcOrd="1" destOrd="0" presId="urn:microsoft.com/office/officeart/2005/8/layout/hList9"/>
    <dgm:cxn modelId="{D43F37DA-2D06-4769-9F59-D909CACCE756}" type="presParOf" srcId="{D28314CC-62FD-49B8-A7DD-5AB8B9821078}" destId="{52B232E8-A7CC-4945-9C94-563E42BF84C9}" srcOrd="0" destOrd="0" presId="urn:microsoft.com/office/officeart/2005/8/layout/hList9"/>
    <dgm:cxn modelId="{1EAD10A7-45C1-4FC3-AF76-FF5A3B00D662}" type="presParOf" srcId="{D28314CC-62FD-49B8-A7DD-5AB8B9821078}" destId="{FF442CB3-B5AF-4662-A241-0A2BA1BABA97}" srcOrd="1" destOrd="0" presId="urn:microsoft.com/office/officeart/2005/8/layout/hList9"/>
    <dgm:cxn modelId="{F1C6D2F6-9F34-4A73-A4F5-8DCC71AAB50B}" type="presParOf" srcId="{FF442CB3-B5AF-4662-A241-0A2BA1BABA97}" destId="{C2608036-CDD5-4559-A764-F53205B48A4A}" srcOrd="0" destOrd="0" presId="urn:microsoft.com/office/officeart/2005/8/layout/hList9"/>
    <dgm:cxn modelId="{D1766348-B701-4678-BA3B-E54C47BCA169}" type="presParOf" srcId="{FF442CB3-B5AF-4662-A241-0A2BA1BABA97}" destId="{32F396FE-90F0-4EC3-AD5E-C822CAC2E6B1}" srcOrd="1" destOrd="0" presId="urn:microsoft.com/office/officeart/2005/8/layout/hList9"/>
    <dgm:cxn modelId="{97864E03-72D9-480E-8CF1-A18D304B0F15}" type="presParOf" srcId="{32F396FE-90F0-4EC3-AD5E-C822CAC2E6B1}" destId="{5E83AC84-2427-49B7-95D3-A25EDABD8015}" srcOrd="0" destOrd="0" presId="urn:microsoft.com/office/officeart/2005/8/layout/hList9"/>
    <dgm:cxn modelId="{E266A0A3-4116-435E-BA74-B8EA4C8D70BD}" type="presParOf" srcId="{32F396FE-90F0-4EC3-AD5E-C822CAC2E6B1}" destId="{11729490-CEB1-4E17-BA56-FDFC49656490}" srcOrd="1" destOrd="0" presId="urn:microsoft.com/office/officeart/2005/8/layout/hList9"/>
    <dgm:cxn modelId="{55E133FE-2C9D-466F-ABC7-7E63DE12868F}" type="presParOf" srcId="{FF442CB3-B5AF-4662-A241-0A2BA1BABA97}" destId="{86DD0EE4-E6D5-4EA2-B405-7278B18A936B}" srcOrd="2" destOrd="0" presId="urn:microsoft.com/office/officeart/2005/8/layout/hList9"/>
    <dgm:cxn modelId="{91BC3D6E-EAE8-4AEB-806F-D2666BCC45B6}" type="presParOf" srcId="{86DD0EE4-E6D5-4EA2-B405-7278B18A936B}" destId="{62AA2566-2743-44D8-8593-36D47A839AEC}" srcOrd="0" destOrd="0" presId="urn:microsoft.com/office/officeart/2005/8/layout/hList9"/>
    <dgm:cxn modelId="{CDB49727-D899-4BF7-B84F-6654182E5DAB}" type="presParOf" srcId="{86DD0EE4-E6D5-4EA2-B405-7278B18A936B}" destId="{1CE0D1F7-F59F-4849-8ACD-3635064243A2}" srcOrd="1" destOrd="0" presId="urn:microsoft.com/office/officeart/2005/8/layout/hList9"/>
    <dgm:cxn modelId="{5AA27515-96EC-45DB-829B-A6D23F4A22FF}" type="presParOf" srcId="{FF442CB3-B5AF-4662-A241-0A2BA1BABA97}" destId="{F26DDA61-0EC3-433B-8F7A-7D2D9810A0F7}" srcOrd="3" destOrd="0" presId="urn:microsoft.com/office/officeart/2005/8/layout/hList9"/>
    <dgm:cxn modelId="{30B5F81F-2EE6-4344-8988-A1A340390C27}" type="presParOf" srcId="{F26DDA61-0EC3-433B-8F7A-7D2D9810A0F7}" destId="{262BF04D-A2EE-4EB4-8E95-9BCF42EFD681}" srcOrd="0" destOrd="0" presId="urn:microsoft.com/office/officeart/2005/8/layout/hList9"/>
    <dgm:cxn modelId="{DA9DDC57-61BF-4810-AC90-C981B4990BFC}" type="presParOf" srcId="{F26DDA61-0EC3-433B-8F7A-7D2D9810A0F7}" destId="{93556F54-8F13-4ED2-82B9-154ECB21A0E0}" srcOrd="1" destOrd="0" presId="urn:microsoft.com/office/officeart/2005/8/layout/hList9"/>
    <dgm:cxn modelId="{CF2E6E25-FD73-482C-92CE-7D8C34DAAEFD}" type="presParOf" srcId="{D28314CC-62FD-49B8-A7DD-5AB8B9821078}" destId="{36C7FC90-8ED4-4C18-B061-4A6F2EB81A70}" srcOrd="2" destOrd="0" presId="urn:microsoft.com/office/officeart/2005/8/layout/hList9"/>
    <dgm:cxn modelId="{60C36D68-50B5-4EC4-929E-CA42F1185E75}" type="presParOf" srcId="{D28314CC-62FD-49B8-A7DD-5AB8B9821078}" destId="{AF3A56C8-9BA5-405D-9485-3DD0F4A07A8F}" srcOrd="3" destOrd="0" presId="urn:microsoft.com/office/officeart/2005/8/layout/hList9"/>
    <dgm:cxn modelId="{211015AD-EBAF-43DD-8D7B-058A6652860C}" type="presParOf" srcId="{D28314CC-62FD-49B8-A7DD-5AB8B9821078}" destId="{F32736B6-C018-452E-BA01-0EADAE822871}" srcOrd="4" destOrd="0" presId="urn:microsoft.com/office/officeart/2005/8/layout/hList9"/>
    <dgm:cxn modelId="{02D1F093-A771-4AF4-9B46-38BCA476074C}" type="presParOf" srcId="{D28314CC-62FD-49B8-A7DD-5AB8B9821078}" destId="{B5FF0787-7630-45D4-8B9E-F316678CB530}" srcOrd="5" destOrd="0" presId="urn:microsoft.com/office/officeart/2005/8/layout/hList9"/>
    <dgm:cxn modelId="{A302D31A-39EC-4832-BAD8-B5BFCF5B5130}" type="presParOf" srcId="{D28314CC-62FD-49B8-A7DD-5AB8B9821078}" destId="{FE3FB24E-C394-4076-ABA6-E0CEA54E9400}" srcOrd="6" destOrd="0" presId="urn:microsoft.com/office/officeart/2005/8/layout/hList9"/>
    <dgm:cxn modelId="{AD4FA412-AE4D-4687-B2AA-91704A7321DB}" type="presParOf" srcId="{FE3FB24E-C394-4076-ABA6-E0CEA54E9400}" destId="{761F596F-E7C2-4DCD-A1C1-D9979449EE93}" srcOrd="0" destOrd="0" presId="urn:microsoft.com/office/officeart/2005/8/layout/hList9"/>
    <dgm:cxn modelId="{DCDA513F-F980-4C53-8309-657265F15E6F}" type="presParOf" srcId="{FE3FB24E-C394-4076-ABA6-E0CEA54E9400}" destId="{0BF11705-2420-42F4-9117-12111FB58E8A}" srcOrd="1" destOrd="0" presId="urn:microsoft.com/office/officeart/2005/8/layout/hList9"/>
    <dgm:cxn modelId="{5CBA8A58-4809-4A65-8AAC-596401FCF059}" type="presParOf" srcId="{0BF11705-2420-42F4-9117-12111FB58E8A}" destId="{3E17A0DE-62C4-47F5-B151-A2E63D09C522}" srcOrd="0" destOrd="0" presId="urn:microsoft.com/office/officeart/2005/8/layout/hList9"/>
    <dgm:cxn modelId="{C2AF41DF-8F4D-4C95-8A97-A63E5DBC66CC}" type="presParOf" srcId="{0BF11705-2420-42F4-9117-12111FB58E8A}" destId="{0D7E122D-6340-473C-B922-8A295D80FE68}" srcOrd="1" destOrd="0" presId="urn:microsoft.com/office/officeart/2005/8/layout/hList9"/>
    <dgm:cxn modelId="{14A68CE4-D541-49BB-93F7-96C612AE3A36}" type="presParOf" srcId="{FE3FB24E-C394-4076-ABA6-E0CEA54E9400}" destId="{C210CA86-CF25-444C-B148-132A99AECB9D}" srcOrd="2" destOrd="0" presId="urn:microsoft.com/office/officeart/2005/8/layout/hList9"/>
    <dgm:cxn modelId="{6BC5A5B6-112D-466D-AE75-768D0C22F678}" type="presParOf" srcId="{C210CA86-CF25-444C-B148-132A99AECB9D}" destId="{91C54FDE-E1B1-42D5-B6F1-6E7829F7FDD2}" srcOrd="0" destOrd="0" presId="urn:microsoft.com/office/officeart/2005/8/layout/hList9"/>
    <dgm:cxn modelId="{0CB385CA-F780-4C05-A41D-EFFBAAC63E7C}" type="presParOf" srcId="{C210CA86-CF25-444C-B148-132A99AECB9D}" destId="{CC079311-82FE-4385-974C-F0078EBF4BEF}" srcOrd="1" destOrd="0" presId="urn:microsoft.com/office/officeart/2005/8/layout/hList9"/>
    <dgm:cxn modelId="{E7D8B443-FE00-4004-8562-0E3E6E13099B}" type="presParOf" srcId="{FE3FB24E-C394-4076-ABA6-E0CEA54E9400}" destId="{34BEF294-DF3E-42BD-8F7D-D2488ADA8057}" srcOrd="3" destOrd="0" presId="urn:microsoft.com/office/officeart/2005/8/layout/hList9"/>
    <dgm:cxn modelId="{B33714AF-B667-45F2-8396-34BEB62B3A95}" type="presParOf" srcId="{34BEF294-DF3E-42BD-8F7D-D2488ADA8057}" destId="{B700D0EF-1657-40A2-84E1-52DC7B47B0A5}" srcOrd="0" destOrd="0" presId="urn:microsoft.com/office/officeart/2005/8/layout/hList9"/>
    <dgm:cxn modelId="{BF6C46B9-4AC8-459D-99CD-523059A7B3DC}" type="presParOf" srcId="{34BEF294-DF3E-42BD-8F7D-D2488ADA8057}" destId="{5B7D8ED0-C09E-47B0-87FD-7DBA4E561A52}" srcOrd="1" destOrd="0" presId="urn:microsoft.com/office/officeart/2005/8/layout/hList9"/>
    <dgm:cxn modelId="{B1F194EA-A622-4A98-BA7E-7FD3AF122E73}" type="presParOf" srcId="{D28314CC-62FD-49B8-A7DD-5AB8B9821078}" destId="{AEBA050E-DB45-4B81-9C6E-B778FF24C9D2}" srcOrd="7" destOrd="0" presId="urn:microsoft.com/office/officeart/2005/8/layout/hList9"/>
    <dgm:cxn modelId="{8E4CC2C6-346F-47E2-9750-4457737019A0}" type="presParOf" srcId="{D28314CC-62FD-49B8-A7DD-5AB8B9821078}" destId="{26D9B45C-8B85-4FC0-8C45-D8AB7E472A68}" srcOrd="8" destOrd="0" presId="urn:microsoft.com/office/officeart/2005/8/layout/hList9"/>
    <dgm:cxn modelId="{988DABFD-6553-4FDE-8E97-D4EAF937067D}" type="presParOf" srcId="{D28314CC-62FD-49B8-A7DD-5AB8B9821078}" destId="{6563D6E8-B78B-4606-97AA-CBDF23D6DF45}" srcOrd="9" destOrd="0" presId="urn:microsoft.com/office/officeart/2005/8/layout/hList9"/>
    <dgm:cxn modelId="{3EE791E4-B4DC-43DA-9846-9903A6ED6C04}" type="presParOf" srcId="{D28314CC-62FD-49B8-A7DD-5AB8B9821078}" destId="{4AB8B835-C2FD-4CA4-B7D3-2B815797FF0A}" srcOrd="10" destOrd="0" presId="urn:microsoft.com/office/officeart/2005/8/layout/hList9"/>
    <dgm:cxn modelId="{5DA9B7BD-DCA0-48C9-A828-D14D6640A83F}" type="presParOf" srcId="{D28314CC-62FD-49B8-A7DD-5AB8B9821078}" destId="{8809C7C0-4883-4E5F-9219-0BBD5E08FB6E}" srcOrd="11" destOrd="0" presId="urn:microsoft.com/office/officeart/2005/8/layout/hList9"/>
    <dgm:cxn modelId="{EE3B8D58-C29F-4269-B661-D10892513742}" type="presParOf" srcId="{8809C7C0-4883-4E5F-9219-0BBD5E08FB6E}" destId="{41BF74E0-58E0-4D19-BBD7-367678D86810}" srcOrd="0" destOrd="0" presId="urn:microsoft.com/office/officeart/2005/8/layout/hList9"/>
    <dgm:cxn modelId="{ADFCC94F-EE43-4152-ABB7-72EB1F57C78A}" type="presParOf" srcId="{8809C7C0-4883-4E5F-9219-0BBD5E08FB6E}" destId="{660959DD-A2FF-4D8B-84F7-B4CFC04DD189}" srcOrd="1" destOrd="0" presId="urn:microsoft.com/office/officeart/2005/8/layout/hList9"/>
    <dgm:cxn modelId="{963E1B91-F60F-4F01-8E7C-3A558DC975CB}" type="presParOf" srcId="{660959DD-A2FF-4D8B-84F7-B4CFC04DD189}" destId="{13EAF576-B8FD-4D48-8C17-574DE6602E21}" srcOrd="0" destOrd="0" presId="urn:microsoft.com/office/officeart/2005/8/layout/hList9"/>
    <dgm:cxn modelId="{1FA545E9-DBB8-41E6-ADA0-F602D0C20C0F}" type="presParOf" srcId="{660959DD-A2FF-4D8B-84F7-B4CFC04DD189}" destId="{5ABB264E-C62B-4587-A530-8784246FD978}" srcOrd="1" destOrd="0" presId="urn:microsoft.com/office/officeart/2005/8/layout/hList9"/>
    <dgm:cxn modelId="{88303719-9718-4872-8503-6AD815E04207}" type="presParOf" srcId="{8809C7C0-4883-4E5F-9219-0BBD5E08FB6E}" destId="{1B2BF742-871C-48D1-A62C-38925B5DBA24}" srcOrd="2" destOrd="0" presId="urn:microsoft.com/office/officeart/2005/8/layout/hList9"/>
    <dgm:cxn modelId="{7E8F2817-4C21-44AD-91AE-2DDEDC910E6A}" type="presParOf" srcId="{1B2BF742-871C-48D1-A62C-38925B5DBA24}" destId="{DB3882AF-7561-4EF0-B22C-C72673122890}" srcOrd="0" destOrd="0" presId="urn:microsoft.com/office/officeart/2005/8/layout/hList9"/>
    <dgm:cxn modelId="{49B34234-1E17-4B39-936D-0FA85030F6F8}" type="presParOf" srcId="{1B2BF742-871C-48D1-A62C-38925B5DBA24}" destId="{E5BC97E1-91FF-4912-AB88-FBBCB62E76A2}" srcOrd="1" destOrd="0" presId="urn:microsoft.com/office/officeart/2005/8/layout/hList9"/>
    <dgm:cxn modelId="{BC27C201-2280-4C0A-8877-EB54DA84C479}" type="presParOf" srcId="{D28314CC-62FD-49B8-A7DD-5AB8B9821078}" destId="{98E6A2F0-342E-4048-95C0-773FF4B293A5}" srcOrd="12" destOrd="0" presId="urn:microsoft.com/office/officeart/2005/8/layout/hList9"/>
    <dgm:cxn modelId="{88A20716-3246-4A8B-8A51-1DA703AE6FB5}" type="presParOf" srcId="{D28314CC-62FD-49B8-A7DD-5AB8B9821078}" destId="{1D71321F-178A-4428-B91C-DC86BCF1CB38}" srcOrd="13" destOrd="0" presId="urn:microsoft.com/office/officeart/2005/8/layout/hList9"/>
    <dgm:cxn modelId="{FA89C54E-053D-47C5-A64A-71D823E781AA}" type="presParOf" srcId="{D28314CC-62FD-49B8-A7DD-5AB8B9821078}" destId="{7F2CEB64-80F8-4FBF-88B6-571B3D0E1336}" srcOrd="14" destOrd="0" presId="urn:microsoft.com/office/officeart/2005/8/layout/hList9"/>
    <dgm:cxn modelId="{1AA04814-52BB-4683-8193-138FD033F839}" type="presParOf" srcId="{D28314CC-62FD-49B8-A7DD-5AB8B9821078}" destId="{CAC42A81-9EA4-4831-B054-16A027029B9C}" srcOrd="15" destOrd="0" presId="urn:microsoft.com/office/officeart/2005/8/layout/hList9"/>
    <dgm:cxn modelId="{4440CC79-8C36-4A91-9A88-D1222E6032A7}" type="presParOf" srcId="{D28314CC-62FD-49B8-A7DD-5AB8B9821078}" destId="{7B04AC90-EC2D-48CF-A90A-D3B631E44529}" srcOrd="16" destOrd="0" presId="urn:microsoft.com/office/officeart/2005/8/layout/hList9"/>
    <dgm:cxn modelId="{80EEE76B-BABC-40FD-9922-59FE8699AFF2}" type="presParOf" srcId="{7B04AC90-EC2D-48CF-A90A-D3B631E44529}" destId="{4795F952-E6CC-46E5-872A-0D5496488BA3}" srcOrd="0" destOrd="0" presId="urn:microsoft.com/office/officeart/2005/8/layout/hList9"/>
    <dgm:cxn modelId="{25E474CD-EAB8-4B75-9D1A-441CF9AA0873}" type="presParOf" srcId="{7B04AC90-EC2D-48CF-A90A-D3B631E44529}" destId="{45B1F7DF-CE94-4B53-B1C9-4BF2AF3E529E}" srcOrd="1" destOrd="0" presId="urn:microsoft.com/office/officeart/2005/8/layout/hList9"/>
    <dgm:cxn modelId="{7E2E40A2-E776-4A05-B9C1-FB48BFA39183}" type="presParOf" srcId="{45B1F7DF-CE94-4B53-B1C9-4BF2AF3E529E}" destId="{4D5CE085-47FF-4F6C-BFDA-93F0C3522DF4}" srcOrd="0" destOrd="0" presId="urn:microsoft.com/office/officeart/2005/8/layout/hList9"/>
    <dgm:cxn modelId="{BDB1F648-5051-485E-8A09-01ACA545177B}" type="presParOf" srcId="{45B1F7DF-CE94-4B53-B1C9-4BF2AF3E529E}" destId="{0D308C7C-C827-463D-9797-598E9C3C6243}" srcOrd="1" destOrd="0" presId="urn:microsoft.com/office/officeart/2005/8/layout/hList9"/>
    <dgm:cxn modelId="{7ED3CF11-2243-4696-A644-26D4FE166B45}" type="presParOf" srcId="{7B04AC90-EC2D-48CF-A90A-D3B631E44529}" destId="{14EA8E5A-4AC3-428E-B9EB-78CB01A41F22}" srcOrd="2" destOrd="0" presId="urn:microsoft.com/office/officeart/2005/8/layout/hList9"/>
    <dgm:cxn modelId="{57E82ABA-2450-4775-A8D9-64F8494E21CA}" type="presParOf" srcId="{14EA8E5A-4AC3-428E-B9EB-78CB01A41F22}" destId="{87086920-52C3-4266-9F01-B1A02BCCF23A}" srcOrd="0" destOrd="0" presId="urn:microsoft.com/office/officeart/2005/8/layout/hList9"/>
    <dgm:cxn modelId="{0DB02938-E726-41AF-841C-3D730585D254}" type="presParOf" srcId="{14EA8E5A-4AC3-428E-B9EB-78CB01A41F22}" destId="{7CD39CB6-064F-4120-A9F2-427E19B10630}" srcOrd="1" destOrd="0" presId="urn:microsoft.com/office/officeart/2005/8/layout/hList9"/>
    <dgm:cxn modelId="{626C0FBF-70DF-4B52-8262-9244F2A1FC0F}" type="presParOf" srcId="{7B04AC90-EC2D-48CF-A90A-D3B631E44529}" destId="{70BA5DE9-0294-4DCD-A1D7-066991B60A97}" srcOrd="3" destOrd="0" presId="urn:microsoft.com/office/officeart/2005/8/layout/hList9"/>
    <dgm:cxn modelId="{2D317E7A-AD4D-41B2-A2B0-85710AB23ED9}" type="presParOf" srcId="{70BA5DE9-0294-4DCD-A1D7-066991B60A97}" destId="{A15CA2FE-F005-424A-910D-E47283CFCB38}" srcOrd="0" destOrd="0" presId="urn:microsoft.com/office/officeart/2005/8/layout/hList9"/>
    <dgm:cxn modelId="{00AEE21D-ED48-4288-A37A-9B0842997727}" type="presParOf" srcId="{70BA5DE9-0294-4DCD-A1D7-066991B60A97}" destId="{38A73419-EEF7-4EFD-92B1-CE3A22AACA09}" srcOrd="1" destOrd="0" presId="urn:microsoft.com/office/officeart/2005/8/layout/hList9"/>
    <dgm:cxn modelId="{4066D611-114F-4735-B8EE-E146C3E6E961}" type="presParOf" srcId="{D28314CC-62FD-49B8-A7DD-5AB8B9821078}" destId="{2201E144-00B7-4642-AD64-979EF724CC5E}" srcOrd="17" destOrd="0" presId="urn:microsoft.com/office/officeart/2005/8/layout/hList9"/>
    <dgm:cxn modelId="{AFE5104D-9FE1-483F-9B0A-69604370F70D}" type="presParOf" srcId="{D28314CC-62FD-49B8-A7DD-5AB8B9821078}" destId="{84CAB73A-0B9E-47F3-84EB-1C1B8E3C7776}" srcOrd="18" destOrd="0" presId="urn:microsoft.com/office/officeart/2005/8/layout/hList9"/>
    <dgm:cxn modelId="{43D8B4FF-FABA-44FB-88F1-BA33943821DE}" type="presParOf" srcId="{D28314CC-62FD-49B8-A7DD-5AB8B9821078}" destId="{6C6BC88E-FF54-42A7-95AE-A505D7917E1C}" srcOrd="19" destOrd="0" presId="urn:microsoft.com/office/officeart/2005/8/layout/hList9"/>
    <dgm:cxn modelId="{E5488B3F-FC2C-434E-8FED-A2197FE7A8FC}" type="presParOf" srcId="{D28314CC-62FD-49B8-A7DD-5AB8B9821078}" destId="{B801EB15-99B7-4249-ACF4-72F66494C8A5}" srcOrd="20" destOrd="0" presId="urn:microsoft.com/office/officeart/2005/8/layout/hList9"/>
    <dgm:cxn modelId="{66C491C5-6136-4250-97C3-70DEB82E61A2}" type="presParOf" srcId="{D28314CC-62FD-49B8-A7DD-5AB8B9821078}" destId="{149D18A8-EFBF-4477-B5D0-E6E3B0B7559F}" srcOrd="21" destOrd="0" presId="urn:microsoft.com/office/officeart/2005/8/layout/hList9"/>
    <dgm:cxn modelId="{DBFBD76C-62CF-496D-97A5-FD3A9F8188A0}" type="presParOf" srcId="{149D18A8-EFBF-4477-B5D0-E6E3B0B7559F}" destId="{3DBAD9ED-7F54-4D64-A27D-6A549C38BBE3}" srcOrd="0" destOrd="0" presId="urn:microsoft.com/office/officeart/2005/8/layout/hList9"/>
    <dgm:cxn modelId="{B9715F93-66F4-4419-91A4-B961737975EE}" type="presParOf" srcId="{149D18A8-EFBF-4477-B5D0-E6E3B0B7559F}" destId="{55CE0289-1C8F-4B62-B384-734C6D7E0AA0}" srcOrd="1" destOrd="0" presId="urn:microsoft.com/office/officeart/2005/8/layout/hList9"/>
    <dgm:cxn modelId="{5A92E8FE-F10B-44A5-87A6-9BCF15593BC6}" type="presParOf" srcId="{55CE0289-1C8F-4B62-B384-734C6D7E0AA0}" destId="{EBB0F38E-231F-43E9-A07B-CCE6DB7F9E5A}" srcOrd="0" destOrd="0" presId="urn:microsoft.com/office/officeart/2005/8/layout/hList9"/>
    <dgm:cxn modelId="{84B909C7-7AA4-4F7B-9581-298567502E09}" type="presParOf" srcId="{55CE0289-1C8F-4B62-B384-734C6D7E0AA0}" destId="{B728F654-DDD8-42AF-93A1-4425C77904C0}" srcOrd="1" destOrd="0" presId="urn:microsoft.com/office/officeart/2005/8/layout/hList9"/>
    <dgm:cxn modelId="{5C2D495D-1F68-439F-A48F-A3085D69F7F5}" type="presParOf" srcId="{149D18A8-EFBF-4477-B5D0-E6E3B0B7559F}" destId="{60D2963A-083E-42AB-AD40-D0D2DA1FB46D}" srcOrd="2" destOrd="0" presId="urn:microsoft.com/office/officeart/2005/8/layout/hList9"/>
    <dgm:cxn modelId="{67879B64-114E-487B-8583-C020379258BD}" type="presParOf" srcId="{60D2963A-083E-42AB-AD40-D0D2DA1FB46D}" destId="{2ED59CC0-193B-4665-B9AF-BC282D5C8F9E}" srcOrd="0" destOrd="0" presId="urn:microsoft.com/office/officeart/2005/8/layout/hList9"/>
    <dgm:cxn modelId="{8810340B-CE43-4DB4-BEB0-FE86E739E35F}" type="presParOf" srcId="{60D2963A-083E-42AB-AD40-D0D2DA1FB46D}" destId="{C520B6AF-74B4-455B-B2C4-3AAB2FF63100}" srcOrd="1" destOrd="0" presId="urn:microsoft.com/office/officeart/2005/8/layout/hList9"/>
    <dgm:cxn modelId="{78FBE1B1-A1C0-47E6-B37D-B8FC2BD69709}" type="presParOf" srcId="{149D18A8-EFBF-4477-B5D0-E6E3B0B7559F}" destId="{CD510E28-D1CC-498C-A551-24E6965AD7F9}" srcOrd="3" destOrd="0" presId="urn:microsoft.com/office/officeart/2005/8/layout/hList9"/>
    <dgm:cxn modelId="{CC8D2396-9A0F-4C6D-83AC-1685D30EB052}" type="presParOf" srcId="{CD510E28-D1CC-498C-A551-24E6965AD7F9}" destId="{AC873C93-644B-4DCD-B163-8DE077155956}" srcOrd="0" destOrd="0" presId="urn:microsoft.com/office/officeart/2005/8/layout/hList9"/>
    <dgm:cxn modelId="{AB0B901B-7A32-44B9-9966-261865B9F590}" type="presParOf" srcId="{CD510E28-D1CC-498C-A551-24E6965AD7F9}" destId="{4385D90B-9AD6-44E1-A4B7-518633FD16EF}" srcOrd="1" destOrd="0" presId="urn:microsoft.com/office/officeart/2005/8/layout/hList9"/>
    <dgm:cxn modelId="{144C8656-D460-4CD5-9950-5BB2A43571B4}" type="presParOf" srcId="{D28314CC-62FD-49B8-A7DD-5AB8B9821078}" destId="{17BF4287-E32E-4CD0-9506-544AA8B52465}" srcOrd="22" destOrd="0" presId="urn:microsoft.com/office/officeart/2005/8/layout/hList9"/>
    <dgm:cxn modelId="{D3A51550-4CF6-475A-A27C-9A3EADC0F77C}" type="presParOf" srcId="{D28314CC-62FD-49B8-A7DD-5AB8B9821078}" destId="{71C30538-1E09-48F8-9936-B4B454A2E558}" srcOrd="23" destOrd="0" presId="urn:microsoft.com/office/officeart/2005/8/layout/hList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latin typeface="Gill Sans MT" pitchFamily="34" charset="0"/>
            </a:rPr>
            <a:t>Cadrage </a:t>
          </a:r>
          <a:endParaRPr lang="fr-FR" dirty="0">
            <a:latin typeface="Gill Sans MT" pitchFamily="34" charset="0"/>
          </a:endParaRPr>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en-US" dirty="0" err="1" smtClean="0">
              <a:latin typeface="Gill Sans MT" pitchFamily="34" charset="0"/>
            </a:rPr>
            <a:t>Présentation</a:t>
          </a:r>
          <a:r>
            <a:rPr lang="en-US" dirty="0" smtClean="0">
              <a:latin typeface="Gill Sans MT" pitchFamily="34" charset="0"/>
            </a:rPr>
            <a:t> finale</a:t>
          </a:r>
          <a:endParaRPr lang="fr-FR" dirty="0">
            <a:latin typeface="Gill Sans MT" pitchFamily="34" charset="0"/>
          </a:endParaRPr>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latin typeface="Gill Sans MT" pitchFamily="34" charset="0"/>
            </a:rPr>
            <a:t>Conclusion</a:t>
          </a:r>
          <a:endParaRPr lang="fr-FR" dirty="0">
            <a:latin typeface="Gill Sans MT" pitchFamily="34" charset="0"/>
          </a:endParaRPr>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bg1">
            <a:lumMod val="85000"/>
          </a:schemeClr>
        </a:solidFill>
      </dgm:spPr>
      <dgm:t>
        <a:bodyPr/>
        <a:lstStyle/>
        <a:p>
          <a:r>
            <a:rPr lang="en-US" dirty="0" smtClean="0">
              <a:latin typeface="Gill Sans MT" pitchFamily="34" charset="0"/>
            </a:rPr>
            <a:t>Conception</a:t>
          </a:r>
          <a:endParaRPr lang="fr-FR" dirty="0">
            <a:latin typeface="Gill Sans MT" pitchFamily="34" charset="0"/>
          </a:endParaRPr>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latin typeface="Gill Sans MT" pitchFamily="34" charset="0"/>
            </a:rPr>
            <a:t>Conduite</a:t>
          </a:r>
          <a:endParaRPr lang="fr-FR" dirty="0">
            <a:latin typeface="Gill Sans MT" pitchFamily="34" charset="0"/>
          </a:endParaRPr>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F60D9062-2BD6-4ABE-B148-F985091A3820}" srcId="{B7811A84-FAA3-4181-919C-16300F13F9B7}" destId="{0A6DA5BE-71E1-47C2-94B9-A9B8FEAFA781}" srcOrd="0" destOrd="0" parTransId="{33B38BAE-0488-4499-9425-56508CAAA159}" sibTransId="{46092FD5-4F79-4C67-8FFE-8B364FD3C5F8}"/>
    <dgm:cxn modelId="{6E56B85C-CBD9-4123-B604-D53C0314545F}" srcId="{B7811A84-FAA3-4181-919C-16300F13F9B7}" destId="{6B8741F4-341E-4880-A277-3E5D6F8F7A34}" srcOrd="1" destOrd="0" parTransId="{CA70AE5F-EDE5-4910-97BD-D3D9071197C9}" sibTransId="{684AA3D1-4DF9-4D65-9BB5-7D3DAEC39996}"/>
    <dgm:cxn modelId="{DBF81A31-4154-4CA9-9F16-6A6DCC2956F7}" type="presOf" srcId="{A3DA8AE6-0A31-4B8E-A7D9-7B973A77882A}" destId="{49C680D9-E6A8-4958-B128-A7A717F819C5}" srcOrd="0" destOrd="0" presId="urn:microsoft.com/office/officeart/2005/8/layout/chevron1"/>
    <dgm:cxn modelId="{064BAB18-23A0-4117-A4A5-B1AF9A4EEB0E}" type="presOf" srcId="{0A6DA5BE-71E1-47C2-94B9-A9B8FEAFA781}" destId="{C492E8FA-CD51-403A-BCBD-763D287B7896}" srcOrd="0" destOrd="0" presId="urn:microsoft.com/office/officeart/2005/8/layout/chevron1"/>
    <dgm:cxn modelId="{3591D928-5848-4FAE-A851-63AE03A3AACE}" type="presOf" srcId="{6B8741F4-341E-4880-A277-3E5D6F8F7A34}" destId="{9C2143FB-5429-4E51-9671-81FA01E4322E}" srcOrd="0" destOrd="0" presId="urn:microsoft.com/office/officeart/2005/8/layout/chevron1"/>
    <dgm:cxn modelId="{BE4FB82F-13AC-43E1-98A3-EAE66EF275BF}" type="presOf" srcId="{B7811A84-FAA3-4181-919C-16300F13F9B7}" destId="{1C8524D9-7E0D-4576-83E9-16F4AF18B22F}"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E20CB220-D849-4C84-B62B-CE4254E53827}" type="presOf" srcId="{A672E96C-AEE6-4B35-B6F5-27D0224AA8EA}" destId="{5C3CFBF8-1F1F-4EC8-8224-6415AFEFA1FC}" srcOrd="0" destOrd="0" presId="urn:microsoft.com/office/officeart/2005/8/layout/chevron1"/>
    <dgm:cxn modelId="{39E1D085-0DEE-46CB-B702-B5A39CCD6ED0}" type="presOf" srcId="{16435075-7D83-4E9B-9A56-FEF68D35DC62}" destId="{B0647CFC-5422-4157-9D59-00330D8CC258}" srcOrd="0" destOrd="0" presId="urn:microsoft.com/office/officeart/2005/8/layout/chevron1"/>
    <dgm:cxn modelId="{CE71DF2B-4423-4755-9166-4851DC3673D5}" srcId="{B7811A84-FAA3-4181-919C-16300F13F9B7}" destId="{A3DA8AE6-0A31-4B8E-A7D9-7B973A77882A}" srcOrd="2" destOrd="0" parTransId="{BE8265C6-BBFB-4D0B-8F73-2A8AFBF7F19B}" sibTransId="{065DEC1D-1A51-49EA-979D-6EEFC058357D}"/>
    <dgm:cxn modelId="{FED148DB-5B24-4977-8E1F-B90519225057}" srcId="{B7811A84-FAA3-4181-919C-16300F13F9B7}" destId="{16435075-7D83-4E9B-9A56-FEF68D35DC62}" srcOrd="4" destOrd="0" parTransId="{646D9BD8-0503-4D58-A69A-12CE80EA580A}" sibTransId="{16EC7A42-CE9A-4137-B798-D2E29B86B8CB}"/>
    <dgm:cxn modelId="{1933A1E1-E6B1-446F-9672-97FBC84CBA81}" type="presParOf" srcId="{1C8524D9-7E0D-4576-83E9-16F4AF18B22F}" destId="{C492E8FA-CD51-403A-BCBD-763D287B7896}" srcOrd="0" destOrd="0" presId="urn:microsoft.com/office/officeart/2005/8/layout/chevron1"/>
    <dgm:cxn modelId="{B55CF02D-2F9E-4282-8884-10D6092C93AC}" type="presParOf" srcId="{1C8524D9-7E0D-4576-83E9-16F4AF18B22F}" destId="{48E28F2D-A733-4940-96DD-605FAC8AE05F}" srcOrd="1" destOrd="0" presId="urn:microsoft.com/office/officeart/2005/8/layout/chevron1"/>
    <dgm:cxn modelId="{BA7E1054-8AA0-41FE-8C07-B15019FF9918}" type="presParOf" srcId="{1C8524D9-7E0D-4576-83E9-16F4AF18B22F}" destId="{9C2143FB-5429-4E51-9671-81FA01E4322E}" srcOrd="2" destOrd="0" presId="urn:microsoft.com/office/officeart/2005/8/layout/chevron1"/>
    <dgm:cxn modelId="{4CDA9B8A-1BAF-42ED-AB14-70582F9E6166}" type="presParOf" srcId="{1C8524D9-7E0D-4576-83E9-16F4AF18B22F}" destId="{0C13379E-2791-4434-B451-17C7750F142D}" srcOrd="3" destOrd="0" presId="urn:microsoft.com/office/officeart/2005/8/layout/chevron1"/>
    <dgm:cxn modelId="{7AA440C3-CFD2-49AA-843A-9AA1ECB3AB23}" type="presParOf" srcId="{1C8524D9-7E0D-4576-83E9-16F4AF18B22F}" destId="{49C680D9-E6A8-4958-B128-A7A717F819C5}" srcOrd="4" destOrd="0" presId="urn:microsoft.com/office/officeart/2005/8/layout/chevron1"/>
    <dgm:cxn modelId="{C2BA4CC1-940E-4892-8FAE-62ABD01FEDEB}" type="presParOf" srcId="{1C8524D9-7E0D-4576-83E9-16F4AF18B22F}" destId="{3886800F-4CF6-426B-8416-47E885548BAC}" srcOrd="5" destOrd="0" presId="urn:microsoft.com/office/officeart/2005/8/layout/chevron1"/>
    <dgm:cxn modelId="{723597E7-2CD4-4E19-80C4-25FC1B371A02}" type="presParOf" srcId="{1C8524D9-7E0D-4576-83E9-16F4AF18B22F}" destId="{5C3CFBF8-1F1F-4EC8-8224-6415AFEFA1FC}" srcOrd="6" destOrd="0" presId="urn:microsoft.com/office/officeart/2005/8/layout/chevron1"/>
    <dgm:cxn modelId="{7D4A0099-D83E-4728-8822-D42D8F6B4F98}" type="presParOf" srcId="{1C8524D9-7E0D-4576-83E9-16F4AF18B22F}" destId="{429CAEE5-5AF6-4469-9F97-9978A11ACAB1}" srcOrd="7" destOrd="0" presId="urn:microsoft.com/office/officeart/2005/8/layout/chevron1"/>
    <dgm:cxn modelId="{8FB40D3D-FC4B-4039-ACEA-4FC63712E71B}"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latin typeface="Gill Sans MT" pitchFamily="34" charset="0"/>
            </a:rPr>
            <a:t>Cadrage </a:t>
          </a:r>
          <a:endParaRPr lang="fr-FR" dirty="0">
            <a:latin typeface="Gill Sans MT" pitchFamily="34" charset="0"/>
          </a:endParaRPr>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en-US" dirty="0" err="1" smtClean="0">
              <a:latin typeface="Gill Sans MT" pitchFamily="34" charset="0"/>
            </a:rPr>
            <a:t>Présentation</a:t>
          </a:r>
          <a:r>
            <a:rPr lang="en-US" dirty="0" smtClean="0">
              <a:latin typeface="Gill Sans MT" pitchFamily="34" charset="0"/>
            </a:rPr>
            <a:t> finale</a:t>
          </a:r>
          <a:endParaRPr lang="fr-FR" dirty="0">
            <a:latin typeface="Gill Sans MT" pitchFamily="34" charset="0"/>
          </a:endParaRPr>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latin typeface="Gill Sans MT" pitchFamily="34" charset="0"/>
            </a:rPr>
            <a:t>Conclusion</a:t>
          </a:r>
          <a:endParaRPr lang="fr-FR" dirty="0">
            <a:latin typeface="Gill Sans MT" pitchFamily="34" charset="0"/>
          </a:endParaRPr>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accent1">
            <a:lumMod val="75000"/>
          </a:schemeClr>
        </a:solidFill>
      </dgm:spPr>
      <dgm:t>
        <a:bodyPr/>
        <a:lstStyle/>
        <a:p>
          <a:r>
            <a:rPr lang="en-US" dirty="0" smtClean="0">
              <a:latin typeface="Gill Sans MT" pitchFamily="34" charset="0"/>
            </a:rPr>
            <a:t>Conception</a:t>
          </a:r>
          <a:endParaRPr lang="fr-FR" dirty="0">
            <a:latin typeface="Gill Sans MT" pitchFamily="34" charset="0"/>
          </a:endParaRPr>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latin typeface="Gill Sans MT" pitchFamily="34" charset="0"/>
            </a:rPr>
            <a:t>Conduite</a:t>
          </a:r>
          <a:endParaRPr lang="fr-FR" dirty="0">
            <a:latin typeface="Gill Sans MT" pitchFamily="34" charset="0"/>
          </a:endParaRPr>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10AED73C-3F49-41CB-B94B-4E61A91E3FFA}" type="presOf" srcId="{A672E96C-AEE6-4B35-B6F5-27D0224AA8EA}" destId="{5C3CFBF8-1F1F-4EC8-8224-6415AFEFA1FC}" srcOrd="0" destOrd="0" presId="urn:microsoft.com/office/officeart/2005/8/layout/chevron1"/>
    <dgm:cxn modelId="{E3E93BA8-CC96-4605-9A87-C5FB762BAFE4}" type="presOf" srcId="{0A6DA5BE-71E1-47C2-94B9-A9B8FEAFA781}" destId="{C492E8FA-CD51-403A-BCBD-763D287B7896}" srcOrd="0" destOrd="0" presId="urn:microsoft.com/office/officeart/2005/8/layout/chevron1"/>
    <dgm:cxn modelId="{F60D9062-2BD6-4ABE-B148-F985091A3820}" srcId="{B7811A84-FAA3-4181-919C-16300F13F9B7}" destId="{0A6DA5BE-71E1-47C2-94B9-A9B8FEAFA781}" srcOrd="0" destOrd="0" parTransId="{33B38BAE-0488-4499-9425-56508CAAA159}" sibTransId="{46092FD5-4F79-4C67-8FFE-8B364FD3C5F8}"/>
    <dgm:cxn modelId="{478F9A6D-8992-4A91-943C-C9151823F9BA}" type="presOf" srcId="{A3DA8AE6-0A31-4B8E-A7D9-7B973A77882A}" destId="{49C680D9-E6A8-4958-B128-A7A717F819C5}" srcOrd="0" destOrd="0" presId="urn:microsoft.com/office/officeart/2005/8/layout/chevron1"/>
    <dgm:cxn modelId="{6E56B85C-CBD9-4123-B604-D53C0314545F}" srcId="{B7811A84-FAA3-4181-919C-16300F13F9B7}" destId="{6B8741F4-341E-4880-A277-3E5D6F8F7A34}" srcOrd="1" destOrd="0" parTransId="{CA70AE5F-EDE5-4910-97BD-D3D9071197C9}" sibTransId="{684AA3D1-4DF9-4D65-9BB5-7D3DAEC39996}"/>
    <dgm:cxn modelId="{FED148DB-5B24-4977-8E1F-B90519225057}" srcId="{B7811A84-FAA3-4181-919C-16300F13F9B7}" destId="{16435075-7D83-4E9B-9A56-FEF68D35DC62}" srcOrd="4" destOrd="0" parTransId="{646D9BD8-0503-4D58-A69A-12CE80EA580A}" sibTransId="{16EC7A42-CE9A-4137-B798-D2E29B86B8CB}"/>
    <dgm:cxn modelId="{CE71DF2B-4423-4755-9166-4851DC3673D5}" srcId="{B7811A84-FAA3-4181-919C-16300F13F9B7}" destId="{A3DA8AE6-0A31-4B8E-A7D9-7B973A77882A}" srcOrd="2" destOrd="0" parTransId="{BE8265C6-BBFB-4D0B-8F73-2A8AFBF7F19B}" sibTransId="{065DEC1D-1A51-49EA-979D-6EEFC058357D}"/>
    <dgm:cxn modelId="{8887C1A3-722E-4F33-99F4-8BE59C28CC04}" type="presOf" srcId="{16435075-7D83-4E9B-9A56-FEF68D35DC62}" destId="{B0647CFC-5422-4157-9D59-00330D8CC258}" srcOrd="0" destOrd="0" presId="urn:microsoft.com/office/officeart/2005/8/layout/chevron1"/>
    <dgm:cxn modelId="{B0B1B9F8-4699-4ED5-8BED-9F202A3710A9}" type="presOf" srcId="{B7811A84-FAA3-4181-919C-16300F13F9B7}" destId="{1C8524D9-7E0D-4576-83E9-16F4AF18B22F}"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8318ACF8-959D-4E27-93B6-01F9A51DC30B}" type="presOf" srcId="{6B8741F4-341E-4880-A277-3E5D6F8F7A34}" destId="{9C2143FB-5429-4E51-9671-81FA01E4322E}" srcOrd="0" destOrd="0" presId="urn:microsoft.com/office/officeart/2005/8/layout/chevron1"/>
    <dgm:cxn modelId="{D315AF9C-6DEC-4CC5-A8B6-C7D3B72C2F55}" type="presParOf" srcId="{1C8524D9-7E0D-4576-83E9-16F4AF18B22F}" destId="{C492E8FA-CD51-403A-BCBD-763D287B7896}" srcOrd="0" destOrd="0" presId="urn:microsoft.com/office/officeart/2005/8/layout/chevron1"/>
    <dgm:cxn modelId="{86BF9B46-1128-4AF3-8EB0-0294DB337CF4}" type="presParOf" srcId="{1C8524D9-7E0D-4576-83E9-16F4AF18B22F}" destId="{48E28F2D-A733-4940-96DD-605FAC8AE05F}" srcOrd="1" destOrd="0" presId="urn:microsoft.com/office/officeart/2005/8/layout/chevron1"/>
    <dgm:cxn modelId="{4EE4565D-6643-4C7C-984F-AD3D13EB2F15}" type="presParOf" srcId="{1C8524D9-7E0D-4576-83E9-16F4AF18B22F}" destId="{9C2143FB-5429-4E51-9671-81FA01E4322E}" srcOrd="2" destOrd="0" presId="urn:microsoft.com/office/officeart/2005/8/layout/chevron1"/>
    <dgm:cxn modelId="{9F554EE9-05B9-41E1-9318-F14603C957E9}" type="presParOf" srcId="{1C8524D9-7E0D-4576-83E9-16F4AF18B22F}" destId="{0C13379E-2791-4434-B451-17C7750F142D}" srcOrd="3" destOrd="0" presId="urn:microsoft.com/office/officeart/2005/8/layout/chevron1"/>
    <dgm:cxn modelId="{7D078C9F-143D-43C6-BFC6-49B60B75CF56}" type="presParOf" srcId="{1C8524D9-7E0D-4576-83E9-16F4AF18B22F}" destId="{49C680D9-E6A8-4958-B128-A7A717F819C5}" srcOrd="4" destOrd="0" presId="urn:microsoft.com/office/officeart/2005/8/layout/chevron1"/>
    <dgm:cxn modelId="{F96C2A9F-CA4D-43FC-9DF8-CEF2C5B9A4ED}" type="presParOf" srcId="{1C8524D9-7E0D-4576-83E9-16F4AF18B22F}" destId="{3886800F-4CF6-426B-8416-47E885548BAC}" srcOrd="5" destOrd="0" presId="urn:microsoft.com/office/officeart/2005/8/layout/chevron1"/>
    <dgm:cxn modelId="{E50F4804-C6F2-41C0-B7D0-978ACE5F11BB}" type="presParOf" srcId="{1C8524D9-7E0D-4576-83E9-16F4AF18B22F}" destId="{5C3CFBF8-1F1F-4EC8-8224-6415AFEFA1FC}" srcOrd="6" destOrd="0" presId="urn:microsoft.com/office/officeart/2005/8/layout/chevron1"/>
    <dgm:cxn modelId="{06334796-BB85-4B6C-A46E-76120F909632}" type="presParOf" srcId="{1C8524D9-7E0D-4576-83E9-16F4AF18B22F}" destId="{429CAEE5-5AF6-4469-9F97-9978A11ACAB1}" srcOrd="7" destOrd="0" presId="urn:microsoft.com/office/officeart/2005/8/layout/chevron1"/>
    <dgm:cxn modelId="{F93C48C9-844C-429C-9520-5AD0BFEAC2C6}"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4E19FE-A446-42FF-8E48-ABFC0ED85BFD}" type="doc">
      <dgm:prSet loTypeId="urn:microsoft.com/office/officeart/2005/8/layout/vList4" loCatId="list" qsTypeId="urn:microsoft.com/office/officeart/2005/8/quickstyle/simple2" qsCatId="simple" csTypeId="urn:microsoft.com/office/officeart/2005/8/colors/colorful1" csCatId="colorful" phldr="1"/>
      <dgm:spPr/>
      <dgm:t>
        <a:bodyPr/>
        <a:lstStyle/>
        <a:p>
          <a:endParaRPr lang="fr-FR"/>
        </a:p>
      </dgm:t>
    </dgm:pt>
    <dgm:pt modelId="{28FECBCE-12E3-45BD-97D2-816A7D91BBC0}">
      <dgm:prSet phldrT="[Texte]" custT="1"/>
      <dgm:spPr/>
      <dgm:t>
        <a:bodyPr/>
        <a:lstStyle/>
        <a:p>
          <a:pPr rtl="0"/>
          <a:r>
            <a:rPr lang="fr-FR" sz="2400" dirty="0">
              <a:latin typeface="Times New Roman" panose="02020603050405020304" pitchFamily="18" charset="0"/>
              <a:cs typeface="Times New Roman" panose="02020603050405020304" pitchFamily="18" charset="0"/>
            </a:rPr>
            <a:t>Teamapp.com</a:t>
          </a:r>
        </a:p>
      </dgm:t>
    </dgm:pt>
    <dgm:pt modelId="{814EB691-3FD2-4EF6-8C7A-208CF3E55C9B}" type="parTrans" cxnId="{31DFC822-2808-40D9-892F-B976C1F3B1C5}">
      <dgm:prSet/>
      <dgm:spPr/>
      <dgm:t>
        <a:bodyPr/>
        <a:lstStyle/>
        <a:p>
          <a:endParaRPr lang="fr-FR"/>
        </a:p>
      </dgm:t>
    </dgm:pt>
    <dgm:pt modelId="{EF33761D-EBFC-4DE0-8FDC-85037CD69A8D}" type="sibTrans" cxnId="{31DFC822-2808-40D9-892F-B976C1F3B1C5}">
      <dgm:prSet/>
      <dgm:spPr/>
      <dgm:t>
        <a:bodyPr/>
        <a:lstStyle/>
        <a:p>
          <a:endParaRPr lang="fr-FR"/>
        </a:p>
      </dgm:t>
    </dgm:pt>
    <dgm:pt modelId="{7B552628-652C-4821-82E9-7F91A1FAFDDD}">
      <dgm:prSet phldrT="[Texte]" custT="1"/>
      <dgm:spPr/>
      <dgm:t>
        <a:bodyPr/>
        <a:lstStyle/>
        <a:p>
          <a:pPr rtl="0"/>
          <a:r>
            <a:rPr lang="fr-FR" sz="2400">
              <a:latin typeface="Times New Roman" panose="02020603050405020304" pitchFamily="18" charset="0"/>
              <a:cs typeface="Times New Roman" panose="02020603050405020304" pitchFamily="18" charset="0"/>
            </a:rPr>
            <a:t>Tymuj.cz</a:t>
          </a:r>
        </a:p>
      </dgm:t>
    </dgm:pt>
    <dgm:pt modelId="{923C7A50-C599-44F7-A018-5220F9BA17A5}" type="parTrans" cxnId="{40C2FE13-3D5E-418C-86DF-9156FDADF2E4}">
      <dgm:prSet/>
      <dgm:spPr/>
      <dgm:t>
        <a:bodyPr/>
        <a:lstStyle/>
        <a:p>
          <a:endParaRPr lang="fr-FR"/>
        </a:p>
      </dgm:t>
    </dgm:pt>
    <dgm:pt modelId="{561BEA1D-9726-4738-864A-AB5F770F85EF}" type="sibTrans" cxnId="{40C2FE13-3D5E-418C-86DF-9156FDADF2E4}">
      <dgm:prSet/>
      <dgm:spPr/>
      <dgm:t>
        <a:bodyPr/>
        <a:lstStyle/>
        <a:p>
          <a:endParaRPr lang="fr-FR"/>
        </a:p>
      </dgm:t>
    </dgm:pt>
    <dgm:pt modelId="{564D0FFF-357A-42AC-BC18-FC75D8290490}">
      <dgm:prSet phldrT="[Texte]" custT="1"/>
      <dgm:spPr/>
      <dgm:t>
        <a:bodyPr/>
        <a:lstStyle/>
        <a:p>
          <a:pPr rtl="0"/>
          <a:r>
            <a:rPr lang="fr-FR" sz="2400">
              <a:latin typeface="Times New Roman" panose="02020603050405020304" pitchFamily="18" charset="0"/>
              <a:cs typeface="Times New Roman" panose="02020603050405020304" pitchFamily="18" charset="0"/>
            </a:rPr>
            <a:t>Meetup.com</a:t>
          </a:r>
        </a:p>
      </dgm:t>
    </dgm:pt>
    <dgm:pt modelId="{091E9B53-D295-49D3-8096-87756962CD06}" type="parTrans" cxnId="{AFD0D764-2989-4338-8A65-FECB2624B226}">
      <dgm:prSet/>
      <dgm:spPr/>
      <dgm:t>
        <a:bodyPr/>
        <a:lstStyle/>
        <a:p>
          <a:endParaRPr lang="fr-FR"/>
        </a:p>
      </dgm:t>
    </dgm:pt>
    <dgm:pt modelId="{D968469F-1915-41E9-A3FC-1A808FFD3D68}" type="sibTrans" cxnId="{AFD0D764-2989-4338-8A65-FECB2624B226}">
      <dgm:prSet/>
      <dgm:spPr/>
      <dgm:t>
        <a:bodyPr/>
        <a:lstStyle/>
        <a:p>
          <a:endParaRPr lang="fr-FR"/>
        </a:p>
      </dgm:t>
    </dgm:pt>
    <dgm:pt modelId="{EAA15544-D922-43B9-A4DF-83AF7E121ED4}" type="pres">
      <dgm:prSet presAssocID="{4A4E19FE-A446-42FF-8E48-ABFC0ED85BFD}" presName="linear" presStyleCnt="0">
        <dgm:presLayoutVars>
          <dgm:dir/>
          <dgm:resizeHandles val="exact"/>
        </dgm:presLayoutVars>
      </dgm:prSet>
      <dgm:spPr/>
      <dgm:t>
        <a:bodyPr/>
        <a:lstStyle/>
        <a:p>
          <a:endParaRPr lang="fr-FR"/>
        </a:p>
      </dgm:t>
    </dgm:pt>
    <dgm:pt modelId="{F01322BF-D8FB-4829-B7B6-856B41E65404}" type="pres">
      <dgm:prSet presAssocID="{28FECBCE-12E3-45BD-97D2-816A7D91BBC0}" presName="comp" presStyleCnt="0"/>
      <dgm:spPr/>
      <dgm:t>
        <a:bodyPr/>
        <a:lstStyle/>
        <a:p>
          <a:endParaRPr lang="fr-FR"/>
        </a:p>
      </dgm:t>
    </dgm:pt>
    <dgm:pt modelId="{78286B9A-C375-4035-8FE2-F5E33A6D5D60}" type="pres">
      <dgm:prSet presAssocID="{28FECBCE-12E3-45BD-97D2-816A7D91BBC0}" presName="box" presStyleLbl="node1" presStyleIdx="0" presStyleCnt="3" custLinFactNeighborY="3808"/>
      <dgm:spPr/>
      <dgm:t>
        <a:bodyPr/>
        <a:lstStyle/>
        <a:p>
          <a:endParaRPr lang="fr-FR"/>
        </a:p>
      </dgm:t>
    </dgm:pt>
    <dgm:pt modelId="{171294B0-BFAD-4A72-AC00-02886D3ED97C}" type="pres">
      <dgm:prSet presAssocID="{28FECBCE-12E3-45BD-97D2-816A7D91BBC0}"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1000" r="-31000"/>
          </a:stretch>
        </a:blipFill>
      </dgm:spPr>
      <dgm:t>
        <a:bodyPr/>
        <a:lstStyle/>
        <a:p>
          <a:endParaRPr lang="fr-FR"/>
        </a:p>
      </dgm:t>
    </dgm:pt>
    <dgm:pt modelId="{C364AD01-C362-49F8-9EA5-73558D0A6489}" type="pres">
      <dgm:prSet presAssocID="{28FECBCE-12E3-45BD-97D2-816A7D91BBC0}" presName="text" presStyleLbl="node1" presStyleIdx="0" presStyleCnt="3">
        <dgm:presLayoutVars>
          <dgm:bulletEnabled val="1"/>
        </dgm:presLayoutVars>
      </dgm:prSet>
      <dgm:spPr/>
      <dgm:t>
        <a:bodyPr/>
        <a:lstStyle/>
        <a:p>
          <a:endParaRPr lang="fr-FR"/>
        </a:p>
      </dgm:t>
    </dgm:pt>
    <dgm:pt modelId="{AC3B1F53-C054-4C3C-ABF4-DBA7A3375D80}" type="pres">
      <dgm:prSet presAssocID="{EF33761D-EBFC-4DE0-8FDC-85037CD69A8D}" presName="spacer" presStyleCnt="0"/>
      <dgm:spPr/>
      <dgm:t>
        <a:bodyPr/>
        <a:lstStyle/>
        <a:p>
          <a:endParaRPr lang="fr-FR"/>
        </a:p>
      </dgm:t>
    </dgm:pt>
    <dgm:pt modelId="{FED659F0-F20E-47A6-9300-E444B95DB38F}" type="pres">
      <dgm:prSet presAssocID="{7B552628-652C-4821-82E9-7F91A1FAFDDD}" presName="comp" presStyleCnt="0"/>
      <dgm:spPr/>
      <dgm:t>
        <a:bodyPr/>
        <a:lstStyle/>
        <a:p>
          <a:endParaRPr lang="fr-FR"/>
        </a:p>
      </dgm:t>
    </dgm:pt>
    <dgm:pt modelId="{AC7F574B-E988-4BE1-8D58-FD515745A0C5}" type="pres">
      <dgm:prSet presAssocID="{7B552628-652C-4821-82E9-7F91A1FAFDDD}" presName="box" presStyleLbl="node1" presStyleIdx="1" presStyleCnt="3"/>
      <dgm:spPr/>
      <dgm:t>
        <a:bodyPr/>
        <a:lstStyle/>
        <a:p>
          <a:endParaRPr lang="fr-FR"/>
        </a:p>
      </dgm:t>
    </dgm:pt>
    <dgm:pt modelId="{97C0939D-68C1-42F1-8771-EF617991B8B8}" type="pres">
      <dgm:prSet presAssocID="{7B552628-652C-4821-82E9-7F91A1FAFDDD}"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7000" r="-47000"/>
          </a:stretch>
        </a:blipFill>
      </dgm:spPr>
      <dgm:t>
        <a:bodyPr/>
        <a:lstStyle/>
        <a:p>
          <a:endParaRPr lang="fr-FR"/>
        </a:p>
      </dgm:t>
    </dgm:pt>
    <dgm:pt modelId="{C91A6670-5CB5-49F4-8C7E-760E1149C33A}" type="pres">
      <dgm:prSet presAssocID="{7B552628-652C-4821-82E9-7F91A1FAFDDD}" presName="text" presStyleLbl="node1" presStyleIdx="1" presStyleCnt="3">
        <dgm:presLayoutVars>
          <dgm:bulletEnabled val="1"/>
        </dgm:presLayoutVars>
      </dgm:prSet>
      <dgm:spPr/>
      <dgm:t>
        <a:bodyPr/>
        <a:lstStyle/>
        <a:p>
          <a:endParaRPr lang="fr-FR"/>
        </a:p>
      </dgm:t>
    </dgm:pt>
    <dgm:pt modelId="{0575C0DC-81CC-4611-91F3-DBFABC2BAF53}" type="pres">
      <dgm:prSet presAssocID="{561BEA1D-9726-4738-864A-AB5F770F85EF}" presName="spacer" presStyleCnt="0"/>
      <dgm:spPr/>
      <dgm:t>
        <a:bodyPr/>
        <a:lstStyle/>
        <a:p>
          <a:endParaRPr lang="fr-FR"/>
        </a:p>
      </dgm:t>
    </dgm:pt>
    <dgm:pt modelId="{D4C7FC17-5227-48D8-A9A3-EDCD13405BE7}" type="pres">
      <dgm:prSet presAssocID="{564D0FFF-357A-42AC-BC18-FC75D8290490}" presName="comp" presStyleCnt="0"/>
      <dgm:spPr/>
      <dgm:t>
        <a:bodyPr/>
        <a:lstStyle/>
        <a:p>
          <a:endParaRPr lang="fr-FR"/>
        </a:p>
      </dgm:t>
    </dgm:pt>
    <dgm:pt modelId="{52B64BF8-0788-4B86-83F9-8ACB67FB4391}" type="pres">
      <dgm:prSet presAssocID="{564D0FFF-357A-42AC-BC18-FC75D8290490}" presName="box" presStyleLbl="node1" presStyleIdx="2" presStyleCnt="3"/>
      <dgm:spPr/>
      <dgm:t>
        <a:bodyPr/>
        <a:lstStyle/>
        <a:p>
          <a:endParaRPr lang="fr-FR"/>
        </a:p>
      </dgm:t>
    </dgm:pt>
    <dgm:pt modelId="{D67CAEDF-E9B8-461F-8E4A-E676AC930450}" type="pres">
      <dgm:prSet presAssocID="{564D0FFF-357A-42AC-BC18-FC75D8290490}" presName="img"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55000" r="-55000"/>
          </a:stretch>
        </a:blipFill>
      </dgm:spPr>
      <dgm:t>
        <a:bodyPr/>
        <a:lstStyle/>
        <a:p>
          <a:endParaRPr lang="fr-FR"/>
        </a:p>
      </dgm:t>
    </dgm:pt>
    <dgm:pt modelId="{5E4301D3-9BF2-4444-A25D-1165280E1B9A}" type="pres">
      <dgm:prSet presAssocID="{564D0FFF-357A-42AC-BC18-FC75D8290490}" presName="text" presStyleLbl="node1" presStyleIdx="2" presStyleCnt="3">
        <dgm:presLayoutVars>
          <dgm:bulletEnabled val="1"/>
        </dgm:presLayoutVars>
      </dgm:prSet>
      <dgm:spPr/>
      <dgm:t>
        <a:bodyPr/>
        <a:lstStyle/>
        <a:p>
          <a:endParaRPr lang="fr-FR"/>
        </a:p>
      </dgm:t>
    </dgm:pt>
  </dgm:ptLst>
  <dgm:cxnLst>
    <dgm:cxn modelId="{AFD0D764-2989-4338-8A65-FECB2624B226}" srcId="{4A4E19FE-A446-42FF-8E48-ABFC0ED85BFD}" destId="{564D0FFF-357A-42AC-BC18-FC75D8290490}" srcOrd="2" destOrd="0" parTransId="{091E9B53-D295-49D3-8096-87756962CD06}" sibTransId="{D968469F-1915-41E9-A3FC-1A808FFD3D68}"/>
    <dgm:cxn modelId="{31DFC822-2808-40D9-892F-B976C1F3B1C5}" srcId="{4A4E19FE-A446-42FF-8E48-ABFC0ED85BFD}" destId="{28FECBCE-12E3-45BD-97D2-816A7D91BBC0}" srcOrd="0" destOrd="0" parTransId="{814EB691-3FD2-4EF6-8C7A-208CF3E55C9B}" sibTransId="{EF33761D-EBFC-4DE0-8FDC-85037CD69A8D}"/>
    <dgm:cxn modelId="{51BB97A7-D097-4FC0-A386-BC5C141EAAF5}" type="presOf" srcId="{4A4E19FE-A446-42FF-8E48-ABFC0ED85BFD}" destId="{EAA15544-D922-43B9-A4DF-83AF7E121ED4}" srcOrd="0" destOrd="0" presId="urn:microsoft.com/office/officeart/2005/8/layout/vList4"/>
    <dgm:cxn modelId="{72E8D3F6-4F6E-41CF-979F-74B13EE5BE43}" type="presOf" srcId="{564D0FFF-357A-42AC-BC18-FC75D8290490}" destId="{5E4301D3-9BF2-4444-A25D-1165280E1B9A}" srcOrd="1" destOrd="0" presId="urn:microsoft.com/office/officeart/2005/8/layout/vList4"/>
    <dgm:cxn modelId="{19A9C66B-E9D1-4D39-955C-77DFB0D6D1E3}" type="presOf" srcId="{7B552628-652C-4821-82E9-7F91A1FAFDDD}" destId="{AC7F574B-E988-4BE1-8D58-FD515745A0C5}" srcOrd="0" destOrd="0" presId="urn:microsoft.com/office/officeart/2005/8/layout/vList4"/>
    <dgm:cxn modelId="{FC2036A2-6D5A-420F-9CC9-28F035D101C6}" type="presOf" srcId="{28FECBCE-12E3-45BD-97D2-816A7D91BBC0}" destId="{78286B9A-C375-4035-8FE2-F5E33A6D5D60}" srcOrd="0" destOrd="0" presId="urn:microsoft.com/office/officeart/2005/8/layout/vList4"/>
    <dgm:cxn modelId="{5866820C-43B6-4DEE-BE9A-CB544A705165}" type="presOf" srcId="{564D0FFF-357A-42AC-BC18-FC75D8290490}" destId="{52B64BF8-0788-4B86-83F9-8ACB67FB4391}" srcOrd="0" destOrd="0" presId="urn:microsoft.com/office/officeart/2005/8/layout/vList4"/>
    <dgm:cxn modelId="{6232C531-2500-492C-A14C-8C373A229F0F}" type="presOf" srcId="{28FECBCE-12E3-45BD-97D2-816A7D91BBC0}" destId="{C364AD01-C362-49F8-9EA5-73558D0A6489}" srcOrd="1" destOrd="0" presId="urn:microsoft.com/office/officeart/2005/8/layout/vList4"/>
    <dgm:cxn modelId="{40C2FE13-3D5E-418C-86DF-9156FDADF2E4}" srcId="{4A4E19FE-A446-42FF-8E48-ABFC0ED85BFD}" destId="{7B552628-652C-4821-82E9-7F91A1FAFDDD}" srcOrd="1" destOrd="0" parTransId="{923C7A50-C599-44F7-A018-5220F9BA17A5}" sibTransId="{561BEA1D-9726-4738-864A-AB5F770F85EF}"/>
    <dgm:cxn modelId="{55E35DCF-C695-4236-B74E-B9AAA8B77EAB}" type="presOf" srcId="{7B552628-652C-4821-82E9-7F91A1FAFDDD}" destId="{C91A6670-5CB5-49F4-8C7E-760E1149C33A}" srcOrd="1" destOrd="0" presId="urn:microsoft.com/office/officeart/2005/8/layout/vList4"/>
    <dgm:cxn modelId="{2454B8BC-9432-4480-B05C-3638574948A3}" type="presParOf" srcId="{EAA15544-D922-43B9-A4DF-83AF7E121ED4}" destId="{F01322BF-D8FB-4829-B7B6-856B41E65404}" srcOrd="0" destOrd="0" presId="urn:microsoft.com/office/officeart/2005/8/layout/vList4"/>
    <dgm:cxn modelId="{EB331F6B-03E4-4E05-A1E7-7ACC0A3F5B64}" type="presParOf" srcId="{F01322BF-D8FB-4829-B7B6-856B41E65404}" destId="{78286B9A-C375-4035-8FE2-F5E33A6D5D60}" srcOrd="0" destOrd="0" presId="urn:microsoft.com/office/officeart/2005/8/layout/vList4"/>
    <dgm:cxn modelId="{31408980-8B70-415F-84B4-56877436A3B1}" type="presParOf" srcId="{F01322BF-D8FB-4829-B7B6-856B41E65404}" destId="{171294B0-BFAD-4A72-AC00-02886D3ED97C}" srcOrd="1" destOrd="0" presId="urn:microsoft.com/office/officeart/2005/8/layout/vList4"/>
    <dgm:cxn modelId="{EBD99387-733B-4F86-8865-4154792B1672}" type="presParOf" srcId="{F01322BF-D8FB-4829-B7B6-856B41E65404}" destId="{C364AD01-C362-49F8-9EA5-73558D0A6489}" srcOrd="2" destOrd="0" presId="urn:microsoft.com/office/officeart/2005/8/layout/vList4"/>
    <dgm:cxn modelId="{E6D3DE5E-F69A-42F7-B47E-EE0E8D155017}" type="presParOf" srcId="{EAA15544-D922-43B9-A4DF-83AF7E121ED4}" destId="{AC3B1F53-C054-4C3C-ABF4-DBA7A3375D80}" srcOrd="1" destOrd="0" presId="urn:microsoft.com/office/officeart/2005/8/layout/vList4"/>
    <dgm:cxn modelId="{953BFE51-D93E-47E1-92BD-B09143206892}" type="presParOf" srcId="{EAA15544-D922-43B9-A4DF-83AF7E121ED4}" destId="{FED659F0-F20E-47A6-9300-E444B95DB38F}" srcOrd="2" destOrd="0" presId="urn:microsoft.com/office/officeart/2005/8/layout/vList4"/>
    <dgm:cxn modelId="{7AF77571-05D1-4668-B038-41DA668D47E2}" type="presParOf" srcId="{FED659F0-F20E-47A6-9300-E444B95DB38F}" destId="{AC7F574B-E988-4BE1-8D58-FD515745A0C5}" srcOrd="0" destOrd="0" presId="urn:microsoft.com/office/officeart/2005/8/layout/vList4"/>
    <dgm:cxn modelId="{5FB1E52C-B19E-4A21-BD43-1942C8C85E34}" type="presParOf" srcId="{FED659F0-F20E-47A6-9300-E444B95DB38F}" destId="{97C0939D-68C1-42F1-8771-EF617991B8B8}" srcOrd="1" destOrd="0" presId="urn:microsoft.com/office/officeart/2005/8/layout/vList4"/>
    <dgm:cxn modelId="{E562FC7C-6626-4B42-911C-34454E6BEB1B}" type="presParOf" srcId="{FED659F0-F20E-47A6-9300-E444B95DB38F}" destId="{C91A6670-5CB5-49F4-8C7E-760E1149C33A}" srcOrd="2" destOrd="0" presId="urn:microsoft.com/office/officeart/2005/8/layout/vList4"/>
    <dgm:cxn modelId="{BDB32959-839B-4AC2-9892-F9E9D1B44D0E}" type="presParOf" srcId="{EAA15544-D922-43B9-A4DF-83AF7E121ED4}" destId="{0575C0DC-81CC-4611-91F3-DBFABC2BAF53}" srcOrd="3" destOrd="0" presId="urn:microsoft.com/office/officeart/2005/8/layout/vList4"/>
    <dgm:cxn modelId="{A3DC01B1-3278-403A-9E49-69C0F2E1B0C1}" type="presParOf" srcId="{EAA15544-D922-43B9-A4DF-83AF7E121ED4}" destId="{D4C7FC17-5227-48D8-A9A3-EDCD13405BE7}" srcOrd="4" destOrd="0" presId="urn:microsoft.com/office/officeart/2005/8/layout/vList4"/>
    <dgm:cxn modelId="{0A2E6C7D-F7F2-41B8-8054-DF413AA4F862}" type="presParOf" srcId="{D4C7FC17-5227-48D8-A9A3-EDCD13405BE7}" destId="{52B64BF8-0788-4B86-83F9-8ACB67FB4391}" srcOrd="0" destOrd="0" presId="urn:microsoft.com/office/officeart/2005/8/layout/vList4"/>
    <dgm:cxn modelId="{C279678D-DA1E-45F5-BF8B-CBF4B9488043}" type="presParOf" srcId="{D4C7FC17-5227-48D8-A9A3-EDCD13405BE7}" destId="{D67CAEDF-E9B8-461F-8E4A-E676AC930450}" srcOrd="1" destOrd="0" presId="urn:microsoft.com/office/officeart/2005/8/layout/vList4"/>
    <dgm:cxn modelId="{7CC4E2FB-0313-4C56-86DC-918B67872728}" type="presParOf" srcId="{D4C7FC17-5227-48D8-A9A3-EDCD13405BE7}" destId="{5E4301D3-9BF2-4444-A25D-1165280E1B9A}"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811A84-FAA3-4181-919C-16300F13F9B7}" type="doc">
      <dgm:prSet loTypeId="urn:microsoft.com/office/officeart/2005/8/layout/chevron1" loCatId="process" qsTypeId="urn:microsoft.com/office/officeart/2005/8/quickstyle/3d2" qsCatId="3D" csTypeId="urn:microsoft.com/office/officeart/2005/8/colors/accent0_2" csCatId="mainScheme" phldr="1"/>
      <dgm:spPr/>
    </dgm:pt>
    <dgm:pt modelId="{0A6DA5BE-71E1-47C2-94B9-A9B8FEAFA781}">
      <dgm:prSet phldrT="[Texte]"/>
      <dgm: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fr-FR" dirty="0" smtClean="0">
              <a:latin typeface="Gill Sans MT" pitchFamily="34" charset="0"/>
            </a:rPr>
            <a:t>Cadrage </a:t>
          </a:r>
          <a:endParaRPr lang="fr-FR" dirty="0">
            <a:latin typeface="Gill Sans MT" pitchFamily="34" charset="0"/>
          </a:endParaRPr>
        </a:p>
      </dgm:t>
    </dgm:pt>
    <dgm:pt modelId="{33B38BAE-0488-4499-9425-56508CAAA159}" type="parTrans" cxnId="{F60D9062-2BD6-4ABE-B148-F985091A3820}">
      <dgm:prSet/>
      <dgm:spPr/>
      <dgm:t>
        <a:bodyPr/>
        <a:lstStyle/>
        <a:p>
          <a:endParaRPr lang="fr-FR"/>
        </a:p>
      </dgm:t>
    </dgm:pt>
    <dgm:pt modelId="{46092FD5-4F79-4C67-8FFE-8B364FD3C5F8}" type="sibTrans" cxnId="{F60D9062-2BD6-4ABE-B148-F985091A3820}">
      <dgm:prSet/>
      <dgm:spPr/>
      <dgm:t>
        <a:bodyPr/>
        <a:lstStyle/>
        <a:p>
          <a:endParaRPr lang="fr-FR"/>
        </a:p>
      </dgm:t>
    </dgm:pt>
    <dgm:pt modelId="{A672E96C-AEE6-4B35-B6F5-27D0224AA8EA}">
      <dgm:prSet phldrT="[Texte]"/>
      <dgm:spPr>
        <a:solidFill>
          <a:schemeClr val="bg1">
            <a:lumMod val="85000"/>
          </a:schemeClr>
        </a:solidFill>
      </dgm:spPr>
      <dgm:t>
        <a:bodyPr/>
        <a:lstStyle/>
        <a:p>
          <a:r>
            <a:rPr lang="en-US" dirty="0" err="1" smtClean="0">
              <a:latin typeface="Gill Sans MT" pitchFamily="34" charset="0"/>
            </a:rPr>
            <a:t>Présentation</a:t>
          </a:r>
          <a:r>
            <a:rPr lang="en-US" dirty="0" smtClean="0">
              <a:latin typeface="Gill Sans MT" pitchFamily="34" charset="0"/>
            </a:rPr>
            <a:t> finale</a:t>
          </a:r>
          <a:endParaRPr lang="fr-FR" dirty="0">
            <a:latin typeface="Gill Sans MT" pitchFamily="34" charset="0"/>
          </a:endParaRPr>
        </a:p>
      </dgm:t>
    </dgm:pt>
    <dgm:pt modelId="{CDAAA894-C71F-4991-81B6-C7D2E0D35E75}" type="parTrans" cxnId="{0B880EF0-032D-4BF5-9C60-59665402303D}">
      <dgm:prSet/>
      <dgm:spPr/>
      <dgm:t>
        <a:bodyPr/>
        <a:lstStyle/>
        <a:p>
          <a:endParaRPr lang="fr-FR"/>
        </a:p>
      </dgm:t>
    </dgm:pt>
    <dgm:pt modelId="{3EDADA66-01DA-4029-9678-43D65F21276A}" type="sibTrans" cxnId="{0B880EF0-032D-4BF5-9C60-59665402303D}">
      <dgm:prSet/>
      <dgm:spPr/>
      <dgm:t>
        <a:bodyPr/>
        <a:lstStyle/>
        <a:p>
          <a:endParaRPr lang="fr-FR"/>
        </a:p>
      </dgm:t>
    </dgm:pt>
    <dgm:pt modelId="{16435075-7D83-4E9B-9A56-FEF68D35DC62}">
      <dgm:prSet phldrT="[Texte]"/>
      <dgm:spPr>
        <a:solidFill>
          <a:schemeClr val="bg1">
            <a:lumMod val="85000"/>
          </a:schemeClr>
        </a:solidFill>
      </dgm:spPr>
      <dgm:t>
        <a:bodyPr/>
        <a:lstStyle/>
        <a:p>
          <a:r>
            <a:rPr lang="fr-FR" dirty="0" smtClean="0">
              <a:latin typeface="Gill Sans MT" pitchFamily="34" charset="0"/>
            </a:rPr>
            <a:t>Conclusion</a:t>
          </a:r>
          <a:endParaRPr lang="fr-FR" dirty="0">
            <a:latin typeface="Gill Sans MT" pitchFamily="34" charset="0"/>
          </a:endParaRPr>
        </a:p>
      </dgm:t>
    </dgm:pt>
    <dgm:pt modelId="{646D9BD8-0503-4D58-A69A-12CE80EA580A}" type="parTrans" cxnId="{FED148DB-5B24-4977-8E1F-B90519225057}">
      <dgm:prSet/>
      <dgm:spPr/>
      <dgm:t>
        <a:bodyPr/>
        <a:lstStyle/>
        <a:p>
          <a:endParaRPr lang="fr-FR"/>
        </a:p>
      </dgm:t>
    </dgm:pt>
    <dgm:pt modelId="{16EC7A42-CE9A-4137-B798-D2E29B86B8CB}" type="sibTrans" cxnId="{FED148DB-5B24-4977-8E1F-B90519225057}">
      <dgm:prSet/>
      <dgm:spPr/>
      <dgm:t>
        <a:bodyPr/>
        <a:lstStyle/>
        <a:p>
          <a:endParaRPr lang="fr-FR"/>
        </a:p>
      </dgm:t>
    </dgm:pt>
    <dgm:pt modelId="{6B8741F4-341E-4880-A277-3E5D6F8F7A34}">
      <dgm:prSet phldrT="[Texte]"/>
      <dgm:spPr>
        <a:solidFill>
          <a:schemeClr val="accent1">
            <a:lumMod val="75000"/>
          </a:schemeClr>
        </a:solidFill>
      </dgm:spPr>
      <dgm:t>
        <a:bodyPr/>
        <a:lstStyle/>
        <a:p>
          <a:r>
            <a:rPr lang="en-US" dirty="0" smtClean="0">
              <a:latin typeface="Gill Sans MT" pitchFamily="34" charset="0"/>
            </a:rPr>
            <a:t>Conception</a:t>
          </a:r>
          <a:endParaRPr lang="fr-FR" dirty="0">
            <a:latin typeface="Gill Sans MT" pitchFamily="34" charset="0"/>
          </a:endParaRPr>
        </a:p>
      </dgm:t>
    </dgm:pt>
    <dgm:pt modelId="{CA70AE5F-EDE5-4910-97BD-D3D9071197C9}" type="parTrans" cxnId="{6E56B85C-CBD9-4123-B604-D53C0314545F}">
      <dgm:prSet/>
      <dgm:spPr/>
      <dgm:t>
        <a:bodyPr/>
        <a:lstStyle/>
        <a:p>
          <a:endParaRPr lang="fr-FR"/>
        </a:p>
      </dgm:t>
    </dgm:pt>
    <dgm:pt modelId="{684AA3D1-4DF9-4D65-9BB5-7D3DAEC39996}" type="sibTrans" cxnId="{6E56B85C-CBD9-4123-B604-D53C0314545F}">
      <dgm:prSet/>
      <dgm:spPr/>
      <dgm:t>
        <a:bodyPr/>
        <a:lstStyle/>
        <a:p>
          <a:endParaRPr lang="fr-FR"/>
        </a:p>
      </dgm:t>
    </dgm:pt>
    <dgm:pt modelId="{A3DA8AE6-0A31-4B8E-A7D9-7B973A77882A}">
      <dgm:prSet phldrT="[Texte]"/>
      <dgm:spPr>
        <a:solidFill>
          <a:schemeClr val="bg1">
            <a:lumMod val="85000"/>
          </a:schemeClr>
        </a:solidFill>
      </dgm:spPr>
      <dgm:t>
        <a:bodyPr/>
        <a:lstStyle/>
        <a:p>
          <a:r>
            <a:rPr lang="fr-FR" dirty="0" smtClean="0">
              <a:latin typeface="Gill Sans MT" pitchFamily="34" charset="0"/>
            </a:rPr>
            <a:t>Conduite</a:t>
          </a:r>
          <a:endParaRPr lang="fr-FR" dirty="0">
            <a:latin typeface="Gill Sans MT" pitchFamily="34" charset="0"/>
          </a:endParaRPr>
        </a:p>
      </dgm:t>
    </dgm:pt>
    <dgm:pt modelId="{BE8265C6-BBFB-4D0B-8F73-2A8AFBF7F19B}" type="parTrans" cxnId="{CE71DF2B-4423-4755-9166-4851DC3673D5}">
      <dgm:prSet/>
      <dgm:spPr/>
      <dgm:t>
        <a:bodyPr/>
        <a:lstStyle/>
        <a:p>
          <a:endParaRPr lang="fr-FR"/>
        </a:p>
      </dgm:t>
    </dgm:pt>
    <dgm:pt modelId="{065DEC1D-1A51-49EA-979D-6EEFC058357D}" type="sibTrans" cxnId="{CE71DF2B-4423-4755-9166-4851DC3673D5}">
      <dgm:prSet/>
      <dgm:spPr/>
      <dgm:t>
        <a:bodyPr/>
        <a:lstStyle/>
        <a:p>
          <a:endParaRPr lang="fr-FR"/>
        </a:p>
      </dgm:t>
    </dgm:pt>
    <dgm:pt modelId="{1C8524D9-7E0D-4576-83E9-16F4AF18B22F}" type="pres">
      <dgm:prSet presAssocID="{B7811A84-FAA3-4181-919C-16300F13F9B7}" presName="Name0" presStyleCnt="0">
        <dgm:presLayoutVars>
          <dgm:dir/>
          <dgm:animLvl val="lvl"/>
          <dgm:resizeHandles val="exact"/>
        </dgm:presLayoutVars>
      </dgm:prSet>
      <dgm:spPr/>
    </dgm:pt>
    <dgm:pt modelId="{C492E8FA-CD51-403A-BCBD-763D287B7896}" type="pres">
      <dgm:prSet presAssocID="{0A6DA5BE-71E1-47C2-94B9-A9B8FEAFA781}" presName="parTxOnly" presStyleLbl="node1" presStyleIdx="0" presStyleCnt="5">
        <dgm:presLayoutVars>
          <dgm:chMax val="0"/>
          <dgm:chPref val="0"/>
          <dgm:bulletEnabled val="1"/>
        </dgm:presLayoutVars>
      </dgm:prSet>
      <dgm:spPr/>
      <dgm:t>
        <a:bodyPr/>
        <a:lstStyle/>
        <a:p>
          <a:endParaRPr lang="fr-FR"/>
        </a:p>
      </dgm:t>
    </dgm:pt>
    <dgm:pt modelId="{48E28F2D-A733-4940-96DD-605FAC8AE05F}" type="pres">
      <dgm:prSet presAssocID="{46092FD5-4F79-4C67-8FFE-8B364FD3C5F8}" presName="parTxOnlySpace" presStyleCnt="0"/>
      <dgm:spPr/>
    </dgm:pt>
    <dgm:pt modelId="{9C2143FB-5429-4E51-9671-81FA01E4322E}" type="pres">
      <dgm:prSet presAssocID="{6B8741F4-341E-4880-A277-3E5D6F8F7A34}" presName="parTxOnly" presStyleLbl="node1" presStyleIdx="1" presStyleCnt="5">
        <dgm:presLayoutVars>
          <dgm:chMax val="0"/>
          <dgm:chPref val="0"/>
          <dgm:bulletEnabled val="1"/>
        </dgm:presLayoutVars>
      </dgm:prSet>
      <dgm:spPr/>
      <dgm:t>
        <a:bodyPr/>
        <a:lstStyle/>
        <a:p>
          <a:endParaRPr lang="fr-FR"/>
        </a:p>
      </dgm:t>
    </dgm:pt>
    <dgm:pt modelId="{0C13379E-2791-4434-B451-17C7750F142D}" type="pres">
      <dgm:prSet presAssocID="{684AA3D1-4DF9-4D65-9BB5-7D3DAEC39996}" presName="parTxOnlySpace" presStyleCnt="0"/>
      <dgm:spPr/>
    </dgm:pt>
    <dgm:pt modelId="{49C680D9-E6A8-4958-B128-A7A717F819C5}" type="pres">
      <dgm:prSet presAssocID="{A3DA8AE6-0A31-4B8E-A7D9-7B973A77882A}" presName="parTxOnly" presStyleLbl="node1" presStyleIdx="2" presStyleCnt="5">
        <dgm:presLayoutVars>
          <dgm:chMax val="0"/>
          <dgm:chPref val="0"/>
          <dgm:bulletEnabled val="1"/>
        </dgm:presLayoutVars>
      </dgm:prSet>
      <dgm:spPr/>
      <dgm:t>
        <a:bodyPr/>
        <a:lstStyle/>
        <a:p>
          <a:endParaRPr lang="fr-FR"/>
        </a:p>
      </dgm:t>
    </dgm:pt>
    <dgm:pt modelId="{3886800F-4CF6-426B-8416-47E885548BAC}" type="pres">
      <dgm:prSet presAssocID="{065DEC1D-1A51-49EA-979D-6EEFC058357D}" presName="parTxOnlySpace" presStyleCnt="0"/>
      <dgm:spPr/>
    </dgm:pt>
    <dgm:pt modelId="{5C3CFBF8-1F1F-4EC8-8224-6415AFEFA1FC}" type="pres">
      <dgm:prSet presAssocID="{A672E96C-AEE6-4B35-B6F5-27D0224AA8EA}" presName="parTxOnly" presStyleLbl="node1" presStyleIdx="3" presStyleCnt="5">
        <dgm:presLayoutVars>
          <dgm:chMax val="0"/>
          <dgm:chPref val="0"/>
          <dgm:bulletEnabled val="1"/>
        </dgm:presLayoutVars>
      </dgm:prSet>
      <dgm:spPr/>
      <dgm:t>
        <a:bodyPr/>
        <a:lstStyle/>
        <a:p>
          <a:endParaRPr lang="fr-FR"/>
        </a:p>
      </dgm:t>
    </dgm:pt>
    <dgm:pt modelId="{429CAEE5-5AF6-4469-9F97-9978A11ACAB1}" type="pres">
      <dgm:prSet presAssocID="{3EDADA66-01DA-4029-9678-43D65F21276A}" presName="parTxOnlySpace" presStyleCnt="0"/>
      <dgm:spPr/>
    </dgm:pt>
    <dgm:pt modelId="{B0647CFC-5422-4157-9D59-00330D8CC258}" type="pres">
      <dgm:prSet presAssocID="{16435075-7D83-4E9B-9A56-FEF68D35DC62}" presName="parTxOnly" presStyleLbl="node1" presStyleIdx="4" presStyleCnt="5">
        <dgm:presLayoutVars>
          <dgm:chMax val="0"/>
          <dgm:chPref val="0"/>
          <dgm:bulletEnabled val="1"/>
        </dgm:presLayoutVars>
      </dgm:prSet>
      <dgm:spPr/>
      <dgm:t>
        <a:bodyPr/>
        <a:lstStyle/>
        <a:p>
          <a:endParaRPr lang="fr-FR"/>
        </a:p>
      </dgm:t>
    </dgm:pt>
  </dgm:ptLst>
  <dgm:cxnLst>
    <dgm:cxn modelId="{F60D9062-2BD6-4ABE-B148-F985091A3820}" srcId="{B7811A84-FAA3-4181-919C-16300F13F9B7}" destId="{0A6DA5BE-71E1-47C2-94B9-A9B8FEAFA781}" srcOrd="0" destOrd="0" parTransId="{33B38BAE-0488-4499-9425-56508CAAA159}" sibTransId="{46092FD5-4F79-4C67-8FFE-8B364FD3C5F8}"/>
    <dgm:cxn modelId="{3EA3E9E4-5A70-4BB9-9499-A892A3F4F42F}" type="presOf" srcId="{0A6DA5BE-71E1-47C2-94B9-A9B8FEAFA781}" destId="{C492E8FA-CD51-403A-BCBD-763D287B7896}" srcOrd="0" destOrd="0" presId="urn:microsoft.com/office/officeart/2005/8/layout/chevron1"/>
    <dgm:cxn modelId="{6E56B85C-CBD9-4123-B604-D53C0314545F}" srcId="{B7811A84-FAA3-4181-919C-16300F13F9B7}" destId="{6B8741F4-341E-4880-A277-3E5D6F8F7A34}" srcOrd="1" destOrd="0" parTransId="{CA70AE5F-EDE5-4910-97BD-D3D9071197C9}" sibTransId="{684AA3D1-4DF9-4D65-9BB5-7D3DAEC39996}"/>
    <dgm:cxn modelId="{0CF51A7B-F5E1-457F-9E9C-DB689831D90F}" type="presOf" srcId="{A672E96C-AEE6-4B35-B6F5-27D0224AA8EA}" destId="{5C3CFBF8-1F1F-4EC8-8224-6415AFEFA1FC}" srcOrd="0" destOrd="0" presId="urn:microsoft.com/office/officeart/2005/8/layout/chevron1"/>
    <dgm:cxn modelId="{F52C0429-C075-4527-948D-C7A61CDEFD3A}" type="presOf" srcId="{6B8741F4-341E-4880-A277-3E5D6F8F7A34}" destId="{9C2143FB-5429-4E51-9671-81FA01E4322E}" srcOrd="0" destOrd="0" presId="urn:microsoft.com/office/officeart/2005/8/layout/chevron1"/>
    <dgm:cxn modelId="{CDF1A5D4-02F1-4F7C-A058-1F4D976DA88A}" type="presOf" srcId="{B7811A84-FAA3-4181-919C-16300F13F9B7}" destId="{1C8524D9-7E0D-4576-83E9-16F4AF18B22F}" srcOrd="0" destOrd="0" presId="urn:microsoft.com/office/officeart/2005/8/layout/chevron1"/>
    <dgm:cxn modelId="{0B880EF0-032D-4BF5-9C60-59665402303D}" srcId="{B7811A84-FAA3-4181-919C-16300F13F9B7}" destId="{A672E96C-AEE6-4B35-B6F5-27D0224AA8EA}" srcOrd="3" destOrd="0" parTransId="{CDAAA894-C71F-4991-81B6-C7D2E0D35E75}" sibTransId="{3EDADA66-01DA-4029-9678-43D65F21276A}"/>
    <dgm:cxn modelId="{664D60AD-2596-4A05-B163-4650A7A5E6EC}" type="presOf" srcId="{A3DA8AE6-0A31-4B8E-A7D9-7B973A77882A}" destId="{49C680D9-E6A8-4958-B128-A7A717F819C5}" srcOrd="0" destOrd="0" presId="urn:microsoft.com/office/officeart/2005/8/layout/chevron1"/>
    <dgm:cxn modelId="{CE71DF2B-4423-4755-9166-4851DC3673D5}" srcId="{B7811A84-FAA3-4181-919C-16300F13F9B7}" destId="{A3DA8AE6-0A31-4B8E-A7D9-7B973A77882A}" srcOrd="2" destOrd="0" parTransId="{BE8265C6-BBFB-4D0B-8F73-2A8AFBF7F19B}" sibTransId="{065DEC1D-1A51-49EA-979D-6EEFC058357D}"/>
    <dgm:cxn modelId="{7BF5EC26-84AA-485B-ACA7-E56F88F3F41F}" type="presOf" srcId="{16435075-7D83-4E9B-9A56-FEF68D35DC62}" destId="{B0647CFC-5422-4157-9D59-00330D8CC258}" srcOrd="0" destOrd="0" presId="urn:microsoft.com/office/officeart/2005/8/layout/chevron1"/>
    <dgm:cxn modelId="{FED148DB-5B24-4977-8E1F-B90519225057}" srcId="{B7811A84-FAA3-4181-919C-16300F13F9B7}" destId="{16435075-7D83-4E9B-9A56-FEF68D35DC62}" srcOrd="4" destOrd="0" parTransId="{646D9BD8-0503-4D58-A69A-12CE80EA580A}" sibTransId="{16EC7A42-CE9A-4137-B798-D2E29B86B8CB}"/>
    <dgm:cxn modelId="{04ACF5FB-5CFF-4C70-84C4-022945194148}" type="presParOf" srcId="{1C8524D9-7E0D-4576-83E9-16F4AF18B22F}" destId="{C492E8FA-CD51-403A-BCBD-763D287B7896}" srcOrd="0" destOrd="0" presId="urn:microsoft.com/office/officeart/2005/8/layout/chevron1"/>
    <dgm:cxn modelId="{621AED06-04C5-4171-8C83-F1577423F842}" type="presParOf" srcId="{1C8524D9-7E0D-4576-83E9-16F4AF18B22F}" destId="{48E28F2D-A733-4940-96DD-605FAC8AE05F}" srcOrd="1" destOrd="0" presId="urn:microsoft.com/office/officeart/2005/8/layout/chevron1"/>
    <dgm:cxn modelId="{3AEDAB01-B1A2-4876-8C58-DDFB56180772}" type="presParOf" srcId="{1C8524D9-7E0D-4576-83E9-16F4AF18B22F}" destId="{9C2143FB-5429-4E51-9671-81FA01E4322E}" srcOrd="2" destOrd="0" presId="urn:microsoft.com/office/officeart/2005/8/layout/chevron1"/>
    <dgm:cxn modelId="{3B5C8376-5801-4D01-BA01-4B393DC9A4EE}" type="presParOf" srcId="{1C8524D9-7E0D-4576-83E9-16F4AF18B22F}" destId="{0C13379E-2791-4434-B451-17C7750F142D}" srcOrd="3" destOrd="0" presId="urn:microsoft.com/office/officeart/2005/8/layout/chevron1"/>
    <dgm:cxn modelId="{F168632A-06B2-4167-A2F0-A0541592D082}" type="presParOf" srcId="{1C8524D9-7E0D-4576-83E9-16F4AF18B22F}" destId="{49C680D9-E6A8-4958-B128-A7A717F819C5}" srcOrd="4" destOrd="0" presId="urn:microsoft.com/office/officeart/2005/8/layout/chevron1"/>
    <dgm:cxn modelId="{30571A61-CD4A-48AD-916A-7A649FE31418}" type="presParOf" srcId="{1C8524D9-7E0D-4576-83E9-16F4AF18B22F}" destId="{3886800F-4CF6-426B-8416-47E885548BAC}" srcOrd="5" destOrd="0" presId="urn:microsoft.com/office/officeart/2005/8/layout/chevron1"/>
    <dgm:cxn modelId="{5AD872BB-F6D7-494E-A79E-94B7CA8FB47D}" type="presParOf" srcId="{1C8524D9-7E0D-4576-83E9-16F4AF18B22F}" destId="{5C3CFBF8-1F1F-4EC8-8224-6415AFEFA1FC}" srcOrd="6" destOrd="0" presId="urn:microsoft.com/office/officeart/2005/8/layout/chevron1"/>
    <dgm:cxn modelId="{C084434E-18C9-4B64-B378-8E2814E3B89A}" type="presParOf" srcId="{1C8524D9-7E0D-4576-83E9-16F4AF18B22F}" destId="{429CAEE5-5AF6-4469-9F97-9978A11ACAB1}" srcOrd="7" destOrd="0" presId="urn:microsoft.com/office/officeart/2005/8/layout/chevron1"/>
    <dgm:cxn modelId="{F80F7228-6300-4927-8FC3-9F68E8E6F108}" type="presParOf" srcId="{1C8524D9-7E0D-4576-83E9-16F4AF18B22F}" destId="{B0647CFC-5422-4157-9D59-00330D8CC2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2E8FA-CD51-403A-BCBD-763D287B7896}">
      <dsp:nvSpPr>
        <dsp:cNvPr id="0" name=""/>
        <dsp:cNvSpPr/>
      </dsp:nvSpPr>
      <dsp:spPr>
        <a:xfrm>
          <a:off x="2626" y="42154"/>
          <a:ext cx="2337161" cy="934864"/>
        </a:xfrm>
        <a:prstGeom prst="chevron">
          <a:avLst/>
        </a:prstGeom>
        <a:solidFill>
          <a:schemeClr val="bg1">
            <a:lumMod val="8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fr-FR" sz="1800" kern="1200" dirty="0" smtClean="0"/>
            <a:t>Cadrage </a:t>
          </a:r>
          <a:endParaRPr lang="fr-FR" sz="1800" kern="1200" dirty="0"/>
        </a:p>
      </dsp:txBody>
      <dsp:txXfrm>
        <a:off x="470058" y="42154"/>
        <a:ext cx="1402297" cy="934864"/>
      </dsp:txXfrm>
    </dsp:sp>
    <dsp:sp modelId="{9C2143FB-5429-4E51-9671-81FA01E4322E}">
      <dsp:nvSpPr>
        <dsp:cNvPr id="0" name=""/>
        <dsp:cNvSpPr/>
      </dsp:nvSpPr>
      <dsp:spPr>
        <a:xfrm>
          <a:off x="2106071" y="42154"/>
          <a:ext cx="2337161" cy="934864"/>
        </a:xfrm>
        <a:prstGeom prst="chevron">
          <a:avLst/>
        </a:prstGeom>
        <a:solidFill>
          <a:schemeClr val="bg1">
            <a:lumMod val="8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fr-FR" sz="1800" kern="1200" dirty="0" smtClean="0"/>
            <a:t>Conception</a:t>
          </a:r>
          <a:endParaRPr lang="fr-FR" sz="1800" kern="1200" dirty="0"/>
        </a:p>
      </dsp:txBody>
      <dsp:txXfrm>
        <a:off x="2573503" y="42154"/>
        <a:ext cx="1402297" cy="934864"/>
      </dsp:txXfrm>
    </dsp:sp>
    <dsp:sp modelId="{49C680D9-E6A8-4958-B128-A7A717F819C5}">
      <dsp:nvSpPr>
        <dsp:cNvPr id="0" name=""/>
        <dsp:cNvSpPr/>
      </dsp:nvSpPr>
      <dsp:spPr>
        <a:xfrm>
          <a:off x="4209516" y="42154"/>
          <a:ext cx="2337161" cy="934864"/>
        </a:xfrm>
        <a:prstGeom prst="chevron">
          <a:avLst/>
        </a:prstGeom>
        <a:solidFill>
          <a:schemeClr val="bg1">
            <a:lumMod val="8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fr-FR" sz="1800" kern="1200" dirty="0" smtClean="0"/>
            <a:t>Conduite</a:t>
          </a:r>
          <a:endParaRPr lang="fr-FR" sz="1800" kern="1200" dirty="0"/>
        </a:p>
      </dsp:txBody>
      <dsp:txXfrm>
        <a:off x="4676948" y="42154"/>
        <a:ext cx="1402297" cy="934864"/>
      </dsp:txXfrm>
    </dsp:sp>
    <dsp:sp modelId="{5C3CFBF8-1F1F-4EC8-8224-6415AFEFA1FC}">
      <dsp:nvSpPr>
        <dsp:cNvPr id="0" name=""/>
        <dsp:cNvSpPr/>
      </dsp:nvSpPr>
      <dsp:spPr>
        <a:xfrm>
          <a:off x="6312962" y="42154"/>
          <a:ext cx="2337161" cy="934864"/>
        </a:xfrm>
        <a:prstGeom prst="chevron">
          <a:avLst/>
        </a:prstGeom>
        <a:solidFill>
          <a:schemeClr val="accent1"/>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fr-FR" sz="1800" kern="1200" dirty="0" smtClean="0"/>
            <a:t>Pr</a:t>
          </a:r>
          <a:r>
            <a:rPr lang="en-US" sz="1800" kern="1200" dirty="0" err="1" smtClean="0"/>
            <a:t>ésentation</a:t>
          </a:r>
          <a:r>
            <a:rPr lang="en-US" sz="1800" kern="1200" dirty="0" smtClean="0"/>
            <a:t> finale</a:t>
          </a:r>
          <a:endParaRPr lang="fr-FR" sz="1800" kern="1200" dirty="0"/>
        </a:p>
      </dsp:txBody>
      <dsp:txXfrm>
        <a:off x="6780394" y="42154"/>
        <a:ext cx="1402297" cy="934864"/>
      </dsp:txXfrm>
    </dsp:sp>
    <dsp:sp modelId="{B0647CFC-5422-4157-9D59-00330D8CC258}">
      <dsp:nvSpPr>
        <dsp:cNvPr id="0" name=""/>
        <dsp:cNvSpPr/>
      </dsp:nvSpPr>
      <dsp:spPr>
        <a:xfrm>
          <a:off x="8416407" y="42154"/>
          <a:ext cx="2337161" cy="934864"/>
        </a:xfrm>
        <a:prstGeom prst="chevron">
          <a:avLst/>
        </a:prstGeom>
        <a:solidFill>
          <a:schemeClr val="bg1">
            <a:lumMod val="8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fr-FR" sz="1800" kern="1200" dirty="0" smtClean="0"/>
            <a:t>Conclusion </a:t>
          </a:r>
          <a:endParaRPr lang="fr-FR" sz="1800" kern="1200" dirty="0"/>
        </a:p>
      </dsp:txBody>
      <dsp:txXfrm>
        <a:off x="8883839" y="42154"/>
        <a:ext cx="1402297" cy="93486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11/24/2021</a:t>
            </a:fld>
            <a:endParaRPr lang="en-US" dirty="0"/>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‹N°›</a:t>
            </a:fld>
            <a:endParaRPr lang="en-US" dirty="0"/>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11/24/2021</a:t>
            </a:fld>
            <a:endParaRPr 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‹N°›</a:t>
            </a:fld>
            <a:endParaRPr lang="en-US" dirty="0"/>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a:t>
            </a:fld>
            <a:endParaRPr lang="en-US" dirty="0"/>
          </a:p>
        </p:txBody>
      </p:sp>
    </p:spTree>
    <p:extLst>
      <p:ext uri="{BB962C8B-B14F-4D97-AF65-F5344CB8AC3E}">
        <p14:creationId xmlns:p14="http://schemas.microsoft.com/office/powerpoint/2010/main" val="2863518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Afin de se mettre dans le contexte de la problématique</a:t>
            </a:r>
            <a:r>
              <a:rPr lang="fr-FR" baseline="0" dirty="0" smtClean="0"/>
              <a:t> et </a:t>
            </a:r>
            <a:r>
              <a:rPr lang="fr-FR" dirty="0" smtClean="0"/>
              <a:t> pour mieux comprendre la situation,</a:t>
            </a:r>
            <a:r>
              <a:rPr lang="fr-FR" baseline="0" dirty="0" smtClean="0"/>
              <a:t> une analyse </a:t>
            </a:r>
            <a:r>
              <a:rPr lang="fr-FR" baseline="0" dirty="0" err="1" smtClean="0"/>
              <a:t>qqoqcp</a:t>
            </a:r>
            <a:r>
              <a:rPr lang="fr-FR" baseline="0" dirty="0" smtClean="0"/>
              <a:t> a été effectuée</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11</a:t>
            </a:fld>
            <a:endParaRPr lang="en-US" dirty="0"/>
          </a:p>
        </p:txBody>
      </p:sp>
    </p:spTree>
    <p:extLst>
      <p:ext uri="{BB962C8B-B14F-4D97-AF65-F5344CB8AC3E}">
        <p14:creationId xmlns:p14="http://schemas.microsoft.com/office/powerpoint/2010/main" val="2058721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fr-FR" sz="2100" kern="1200" dirty="0" smtClean="0">
                <a:solidFill>
                  <a:schemeClr val="tx1"/>
                </a:solidFill>
                <a:effectLst/>
                <a:latin typeface="+mn-lt"/>
                <a:ea typeface="+mn-ea"/>
                <a:cs typeface="+mn-cs"/>
              </a:rPr>
              <a:t>Au Maroc, nous sommes encore en phase de gestion manuelle à travers le téléphone par contre à l’étranger, il existe des applications web qui permettent de faciliter les rencontres entre les amateurs ainsi que l’organisation des matchs d’une façon immédiate.</a:t>
            </a:r>
          </a:p>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12</a:t>
            </a:fld>
            <a:endParaRPr lang="en-US" dirty="0"/>
          </a:p>
        </p:txBody>
      </p:sp>
    </p:spTree>
    <p:extLst>
      <p:ext uri="{BB962C8B-B14F-4D97-AF65-F5344CB8AC3E}">
        <p14:creationId xmlns:p14="http://schemas.microsoft.com/office/powerpoint/2010/main" val="3083996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fr-FR" sz="2100" kern="1200" dirty="0" smtClean="0">
                <a:solidFill>
                  <a:schemeClr val="tx1"/>
                </a:solidFill>
                <a:effectLst/>
                <a:latin typeface="+mn-lt"/>
                <a:ea typeface="+mn-ea"/>
                <a:cs typeface="+mn-cs"/>
              </a:rPr>
              <a:t>c’est pour cela que mes camarades et moi ainsi qu’avec l’aide de notre encadrant Mr. Walid on a décidé de réaliser une application web qui va contenir les terrains de Casablanca et qui va permettre aux utilisateurs de faire leur réservation dans leur terrain préféré et tout cela par ordinateur</a:t>
            </a:r>
          </a:p>
          <a:p>
            <a:pPr marL="0" marR="0" indent="0" algn="l" defTabSz="1632753" rtl="0" eaLnBrk="1" fontAlgn="auto" latinLnBrk="0" hangingPunct="1">
              <a:lnSpc>
                <a:spcPct val="100000"/>
              </a:lnSpc>
              <a:spcBef>
                <a:spcPts val="0"/>
              </a:spcBef>
              <a:spcAft>
                <a:spcPts val="0"/>
              </a:spcAft>
              <a:buClrTx/>
              <a:buSzTx/>
              <a:buFontTx/>
              <a:buNone/>
              <a:tabLst/>
              <a:defRPr/>
            </a:pPr>
            <a:r>
              <a:rPr lang="fr-FR" sz="2100" kern="1200" dirty="0" smtClean="0">
                <a:solidFill>
                  <a:schemeClr val="tx1"/>
                </a:solidFill>
                <a:effectLst/>
                <a:latin typeface="+mn-lt"/>
                <a:ea typeface="+mn-ea"/>
                <a:cs typeface="+mn-cs"/>
              </a:rPr>
              <a:t>Dans cette application web, on a pour objectif primaire de développer un service de réservation</a:t>
            </a:r>
          </a:p>
          <a:p>
            <a:pPr marL="0" marR="0" indent="0" algn="l" defTabSz="1632753" rtl="0" eaLnBrk="1" fontAlgn="auto" latinLnBrk="0" hangingPunct="1">
              <a:lnSpc>
                <a:spcPct val="100000"/>
              </a:lnSpc>
              <a:spcBef>
                <a:spcPts val="0"/>
              </a:spcBef>
              <a:spcAft>
                <a:spcPts val="0"/>
              </a:spcAft>
              <a:buClrTx/>
              <a:buSzTx/>
              <a:buFontTx/>
              <a:buNone/>
              <a:tabLst/>
              <a:defRPr/>
            </a:pPr>
            <a:r>
              <a:rPr lang="fr-FR" sz="2100" kern="1200" dirty="0" smtClean="0">
                <a:solidFill>
                  <a:schemeClr val="tx1"/>
                </a:solidFill>
                <a:effectLst/>
                <a:latin typeface="+mn-lt"/>
                <a:ea typeface="+mn-ea"/>
                <a:cs typeface="+mn-cs"/>
              </a:rPr>
              <a:t> </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13</a:t>
            </a:fld>
            <a:endParaRPr lang="en-US" dirty="0"/>
          </a:p>
        </p:txBody>
      </p:sp>
    </p:spTree>
    <p:extLst>
      <p:ext uri="{BB962C8B-B14F-4D97-AF65-F5344CB8AC3E}">
        <p14:creationId xmlns:p14="http://schemas.microsoft.com/office/powerpoint/2010/main" val="2802049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fr-FR" sz="2100" kern="1200" dirty="0" smtClean="0">
                <a:solidFill>
                  <a:schemeClr val="tx1"/>
                </a:solidFill>
                <a:effectLst/>
                <a:latin typeface="+mn-lt"/>
                <a:ea typeface="+mn-ea"/>
                <a:cs typeface="+mn-cs"/>
              </a:rPr>
              <a:t>Un diagramme de classe exprime de manière générale la structure statique du système, les classes et les relations qui existent entre elles. </a:t>
            </a:r>
          </a:p>
          <a:p>
            <a:pPr lvl="0"/>
            <a:r>
              <a:rPr lang="fr-FR" sz="2100" b="1" u="sng" kern="1200" dirty="0" smtClean="0">
                <a:solidFill>
                  <a:schemeClr val="tx1"/>
                </a:solidFill>
                <a:effectLst/>
                <a:latin typeface="+mn-lt"/>
                <a:ea typeface="+mn-ea"/>
                <a:cs typeface="+mn-cs"/>
              </a:rPr>
              <a:t>Les entités </a:t>
            </a:r>
            <a:endParaRPr lang="fr-FR" sz="2100" b="1" kern="1200" dirty="0" smtClean="0">
              <a:solidFill>
                <a:schemeClr val="tx1"/>
              </a:solidFill>
              <a:effectLst/>
              <a:latin typeface="+mn-lt"/>
              <a:ea typeface="+mn-ea"/>
              <a:cs typeface="+mn-cs"/>
            </a:endParaRPr>
          </a:p>
          <a:p>
            <a:r>
              <a:rPr lang="fr-FR" sz="2100" kern="1200" dirty="0" smtClean="0">
                <a:solidFill>
                  <a:schemeClr val="tx1"/>
                </a:solidFill>
                <a:effectLst/>
                <a:latin typeface="+mn-lt"/>
                <a:ea typeface="+mn-ea"/>
                <a:cs typeface="+mn-cs"/>
              </a:rPr>
              <a:t> </a:t>
            </a:r>
          </a:p>
          <a:p>
            <a:pPr lvl="0"/>
            <a:r>
              <a:rPr lang="fr-FR" sz="2100" kern="1200" dirty="0" smtClean="0">
                <a:solidFill>
                  <a:schemeClr val="tx1"/>
                </a:solidFill>
                <a:effectLst/>
                <a:latin typeface="+mn-lt"/>
                <a:ea typeface="+mn-ea"/>
                <a:cs typeface="+mn-cs"/>
              </a:rPr>
              <a:t>User.</a:t>
            </a:r>
          </a:p>
          <a:p>
            <a:pPr lvl="0"/>
            <a:r>
              <a:rPr lang="fr-FR" sz="2100" kern="1200" dirty="0" smtClean="0">
                <a:solidFill>
                  <a:schemeClr val="tx1"/>
                </a:solidFill>
                <a:effectLst/>
                <a:latin typeface="+mn-lt"/>
                <a:ea typeface="+mn-ea"/>
                <a:cs typeface="+mn-cs"/>
              </a:rPr>
              <a:t>Réservation.</a:t>
            </a:r>
          </a:p>
          <a:p>
            <a:pPr lvl="0"/>
            <a:r>
              <a:rPr lang="fr-FR" sz="2100" kern="1200" dirty="0" smtClean="0">
                <a:solidFill>
                  <a:schemeClr val="tx1"/>
                </a:solidFill>
                <a:effectLst/>
                <a:latin typeface="+mn-lt"/>
                <a:ea typeface="+mn-ea"/>
                <a:cs typeface="+mn-cs"/>
              </a:rPr>
              <a:t>Terrain.</a:t>
            </a:r>
          </a:p>
          <a:p>
            <a:pPr lvl="0"/>
            <a:r>
              <a:rPr lang="fr-FR" sz="2100" kern="1200" dirty="0" smtClean="0">
                <a:solidFill>
                  <a:schemeClr val="tx1"/>
                </a:solidFill>
                <a:effectLst/>
                <a:latin typeface="+mn-lt"/>
                <a:ea typeface="+mn-ea"/>
                <a:cs typeface="+mn-cs"/>
              </a:rPr>
              <a:t>Session.</a:t>
            </a:r>
          </a:p>
          <a:p>
            <a:pPr lvl="0"/>
            <a:r>
              <a:rPr lang="fr-FR" sz="2100" kern="1200" dirty="0" smtClean="0">
                <a:solidFill>
                  <a:schemeClr val="tx1"/>
                </a:solidFill>
                <a:effectLst/>
                <a:latin typeface="+mn-lt"/>
                <a:ea typeface="+mn-ea"/>
                <a:cs typeface="+mn-cs"/>
              </a:rPr>
              <a:t>Ville. </a:t>
            </a:r>
          </a:p>
          <a:p>
            <a:pPr marL="0" marR="0" indent="0" algn="l" defTabSz="1632753"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14</a:t>
            </a:fld>
            <a:endParaRPr lang="en-US" dirty="0"/>
          </a:p>
        </p:txBody>
      </p:sp>
    </p:spTree>
    <p:extLst>
      <p:ext uri="{BB962C8B-B14F-4D97-AF65-F5344CB8AC3E}">
        <p14:creationId xmlns:p14="http://schemas.microsoft.com/office/powerpoint/2010/main" val="3469911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15</a:t>
            </a:fld>
            <a:endParaRPr lang="en-US" dirty="0"/>
          </a:p>
        </p:txBody>
      </p:sp>
    </p:spTree>
    <p:extLst>
      <p:ext uri="{BB962C8B-B14F-4D97-AF65-F5344CB8AC3E}">
        <p14:creationId xmlns:p14="http://schemas.microsoft.com/office/powerpoint/2010/main" val="218678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fr-FR" sz="2100" kern="1200" dirty="0" smtClean="0">
                <a:solidFill>
                  <a:schemeClr val="tx1"/>
                </a:solidFill>
                <a:effectLst/>
                <a:latin typeface="+mn-lt"/>
                <a:ea typeface="+mn-ea"/>
                <a:cs typeface="+mn-cs"/>
              </a:rPr>
              <a:t>Donc</a:t>
            </a:r>
            <a:r>
              <a:rPr lang="fr-FR" sz="2100" kern="1200" baseline="0" dirty="0" smtClean="0">
                <a:solidFill>
                  <a:schemeClr val="tx1"/>
                </a:solidFill>
                <a:effectLst/>
                <a:latin typeface="+mn-lt"/>
                <a:ea typeface="+mn-ea"/>
                <a:cs typeface="+mn-cs"/>
              </a:rPr>
              <a:t> je me suis </a:t>
            </a:r>
            <a:r>
              <a:rPr lang="fr-FR" sz="2100" kern="1200" baseline="0" dirty="0" err="1" smtClean="0">
                <a:solidFill>
                  <a:schemeClr val="tx1"/>
                </a:solidFill>
                <a:effectLst/>
                <a:latin typeface="+mn-lt"/>
                <a:ea typeface="+mn-ea"/>
                <a:cs typeface="+mn-cs"/>
              </a:rPr>
              <a:t>concentr</a:t>
            </a:r>
            <a:r>
              <a:rPr lang="en-US" sz="2100" kern="1200" baseline="0" dirty="0" err="1" smtClean="0">
                <a:solidFill>
                  <a:schemeClr val="tx1"/>
                </a:solidFill>
                <a:effectLst/>
                <a:latin typeface="+mn-lt"/>
                <a:ea typeface="+mn-ea"/>
                <a:cs typeface="+mn-cs"/>
              </a:rPr>
              <a:t>ée</a:t>
            </a:r>
            <a:r>
              <a:rPr lang="en-US" sz="2100" kern="1200" baseline="0" dirty="0" smtClean="0">
                <a:solidFill>
                  <a:schemeClr val="tx1"/>
                </a:solidFill>
                <a:effectLst/>
                <a:latin typeface="+mn-lt"/>
                <a:ea typeface="+mn-ea"/>
                <a:cs typeface="+mn-cs"/>
              </a:rPr>
              <a:t> </a:t>
            </a:r>
            <a:r>
              <a:rPr lang="en-US" sz="2100" kern="1200" baseline="0" dirty="0" err="1" smtClean="0">
                <a:solidFill>
                  <a:schemeClr val="tx1"/>
                </a:solidFill>
                <a:effectLst/>
                <a:latin typeface="+mn-lt"/>
                <a:ea typeface="+mn-ea"/>
                <a:cs typeface="+mn-cs"/>
              </a:rPr>
              <a:t>sur</a:t>
            </a:r>
            <a:r>
              <a:rPr lang="en-US" sz="2100" kern="1200" baseline="0" dirty="0" smtClean="0">
                <a:solidFill>
                  <a:schemeClr val="tx1"/>
                </a:solidFill>
                <a:effectLst/>
                <a:latin typeface="+mn-lt"/>
                <a:ea typeface="+mn-ea"/>
                <a:cs typeface="+mn-cs"/>
              </a:rPr>
              <a:t> la </a:t>
            </a:r>
            <a:r>
              <a:rPr lang="en-US" sz="2100" kern="1200" baseline="0" dirty="0" err="1" smtClean="0">
                <a:solidFill>
                  <a:schemeClr val="tx1"/>
                </a:solidFill>
                <a:effectLst/>
                <a:latin typeface="+mn-lt"/>
                <a:ea typeface="+mn-ea"/>
                <a:cs typeface="+mn-cs"/>
              </a:rPr>
              <a:t>partie</a:t>
            </a:r>
            <a:r>
              <a:rPr lang="en-US" sz="2100" kern="1200" baseline="0" dirty="0" smtClean="0">
                <a:solidFill>
                  <a:schemeClr val="tx1"/>
                </a:solidFill>
                <a:effectLst/>
                <a:latin typeface="+mn-lt"/>
                <a:ea typeface="+mn-ea"/>
                <a:cs typeface="+mn-cs"/>
              </a:rPr>
              <a:t> frontend en </a:t>
            </a:r>
            <a:r>
              <a:rPr lang="en-US" sz="2100" kern="1200" baseline="0" dirty="0" err="1" smtClean="0">
                <a:solidFill>
                  <a:schemeClr val="tx1"/>
                </a:solidFill>
                <a:effectLst/>
                <a:latin typeface="+mn-lt"/>
                <a:ea typeface="+mn-ea"/>
                <a:cs typeface="+mn-cs"/>
              </a:rPr>
              <a:t>utilisant</a:t>
            </a:r>
            <a:r>
              <a:rPr lang="en-US" sz="2100" kern="1200" baseline="0" dirty="0" smtClean="0">
                <a:solidFill>
                  <a:schemeClr val="tx1"/>
                </a:solidFill>
                <a:effectLst/>
                <a:latin typeface="+mn-lt"/>
                <a:ea typeface="+mn-ea"/>
                <a:cs typeface="+mn-cs"/>
              </a:rPr>
              <a:t> </a:t>
            </a:r>
            <a:r>
              <a:rPr lang="en-US" sz="2100" kern="1200" baseline="0" dirty="0" err="1" smtClean="0">
                <a:solidFill>
                  <a:schemeClr val="tx1"/>
                </a:solidFill>
                <a:effectLst/>
                <a:latin typeface="+mn-lt"/>
                <a:ea typeface="+mn-ea"/>
                <a:cs typeface="+mn-cs"/>
              </a:rPr>
              <a:t>deux</a:t>
            </a:r>
            <a:r>
              <a:rPr lang="en-US" sz="2100" kern="1200" baseline="0" dirty="0" smtClean="0">
                <a:solidFill>
                  <a:schemeClr val="tx1"/>
                </a:solidFill>
                <a:effectLst/>
                <a:latin typeface="+mn-lt"/>
                <a:ea typeface="+mn-ea"/>
                <a:cs typeface="+mn-cs"/>
              </a:rPr>
              <a:t> </a:t>
            </a:r>
            <a:r>
              <a:rPr lang="en-US" sz="2100" kern="1200" baseline="0" dirty="0" err="1" smtClean="0">
                <a:solidFill>
                  <a:schemeClr val="tx1"/>
                </a:solidFill>
                <a:effectLst/>
                <a:latin typeface="+mn-lt"/>
                <a:ea typeface="+mn-ea"/>
                <a:cs typeface="+mn-cs"/>
              </a:rPr>
              <a:t>langages</a:t>
            </a:r>
            <a:r>
              <a:rPr lang="en-US" sz="2100" kern="1200" baseline="0" dirty="0" smtClean="0">
                <a:solidFill>
                  <a:schemeClr val="tx1"/>
                </a:solidFill>
                <a:effectLst/>
                <a:latin typeface="+mn-lt"/>
                <a:ea typeface="+mn-ea"/>
                <a:cs typeface="+mn-cs"/>
              </a:rPr>
              <a:t> </a:t>
            </a:r>
            <a:r>
              <a:rPr lang="fr-FR" sz="2100" kern="1200" dirty="0" smtClean="0">
                <a:solidFill>
                  <a:schemeClr val="tx1"/>
                </a:solidFill>
                <a:effectLst/>
                <a:latin typeface="+mn-lt"/>
                <a:ea typeface="+mn-ea"/>
                <a:cs typeface="+mn-cs"/>
              </a:rPr>
              <a:t>complémentaires et très proches. </a:t>
            </a:r>
          </a:p>
          <a:p>
            <a:pPr marL="0" marR="0" indent="0" algn="l" defTabSz="1632753" rtl="0" eaLnBrk="1" fontAlgn="auto" latinLnBrk="0" hangingPunct="1">
              <a:lnSpc>
                <a:spcPct val="100000"/>
              </a:lnSpc>
              <a:spcBef>
                <a:spcPts val="0"/>
              </a:spcBef>
              <a:spcAft>
                <a:spcPts val="0"/>
              </a:spcAft>
              <a:buClrTx/>
              <a:buSzTx/>
              <a:buFontTx/>
              <a:buNone/>
              <a:tabLst/>
              <a:defRPr/>
            </a:pPr>
            <a:endParaRPr lang="fr-FR" sz="2100" kern="1200" dirty="0" smtClean="0">
              <a:solidFill>
                <a:schemeClr val="tx1"/>
              </a:solidFill>
              <a:effectLst/>
              <a:latin typeface="+mn-lt"/>
              <a:ea typeface="+mn-ea"/>
              <a:cs typeface="+mn-cs"/>
            </a:endParaRPr>
          </a:p>
          <a:p>
            <a:pPr marL="0" marR="0" indent="0" algn="l" defTabSz="1632753" rtl="0" eaLnBrk="1" fontAlgn="auto" latinLnBrk="0" hangingPunct="1">
              <a:lnSpc>
                <a:spcPct val="100000"/>
              </a:lnSpc>
              <a:spcBef>
                <a:spcPts val="0"/>
              </a:spcBef>
              <a:spcAft>
                <a:spcPts val="0"/>
              </a:spcAft>
              <a:buClrTx/>
              <a:buSzTx/>
              <a:buFontTx/>
              <a:buNone/>
              <a:tabLst/>
              <a:defRPr/>
            </a:pPr>
            <a:r>
              <a:rPr lang="fr-FR" sz="2100" kern="1200" dirty="0" smtClean="0">
                <a:solidFill>
                  <a:schemeClr val="tx1"/>
                </a:solidFill>
                <a:effectLst/>
                <a:latin typeface="+mn-lt"/>
                <a:ea typeface="+mn-ea"/>
                <a:cs typeface="+mn-cs"/>
              </a:rPr>
              <a:t>Il indique par exemple la police et la couleur du texte. </a:t>
            </a:r>
          </a:p>
          <a:p>
            <a:pPr marL="0" marR="0" indent="0" algn="l" defTabSz="1632753"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16</a:t>
            </a:fld>
            <a:endParaRPr lang="en-US" dirty="0"/>
          </a:p>
        </p:txBody>
      </p:sp>
    </p:spTree>
    <p:extLst>
      <p:ext uri="{BB962C8B-B14F-4D97-AF65-F5344CB8AC3E}">
        <p14:creationId xmlns:p14="http://schemas.microsoft.com/office/powerpoint/2010/main" val="3120327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17</a:t>
            </a:fld>
            <a:endParaRPr lang="en-US" dirty="0"/>
          </a:p>
        </p:txBody>
      </p:sp>
    </p:spTree>
    <p:extLst>
      <p:ext uri="{BB962C8B-B14F-4D97-AF65-F5344CB8AC3E}">
        <p14:creationId xmlns:p14="http://schemas.microsoft.com/office/powerpoint/2010/main" val="8576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18</a:t>
            </a:fld>
            <a:endParaRPr lang="en-US" dirty="0"/>
          </a:p>
        </p:txBody>
      </p:sp>
    </p:spTree>
    <p:extLst>
      <p:ext uri="{BB962C8B-B14F-4D97-AF65-F5344CB8AC3E}">
        <p14:creationId xmlns:p14="http://schemas.microsoft.com/office/powerpoint/2010/main" val="1763880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19</a:t>
            </a:fld>
            <a:endParaRPr lang="en-US" dirty="0"/>
          </a:p>
        </p:txBody>
      </p:sp>
    </p:spTree>
    <p:extLst>
      <p:ext uri="{BB962C8B-B14F-4D97-AF65-F5344CB8AC3E}">
        <p14:creationId xmlns:p14="http://schemas.microsoft.com/office/powerpoint/2010/main" val="810405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800" dirty="0" smtClean="0"/>
              <a:t>Et pour conclure cette application</a:t>
            </a:r>
            <a:r>
              <a:rPr lang="fr-FR" sz="2800" baseline="0" dirty="0" smtClean="0"/>
              <a:t> permettra la </a:t>
            </a:r>
            <a:r>
              <a:rPr lang="fr-FR" sz="2800" baseline="0" dirty="0" err="1" smtClean="0"/>
              <a:t>r’eservation</a:t>
            </a:r>
            <a:r>
              <a:rPr lang="fr-FR" sz="2800" baseline="0" dirty="0" smtClean="0"/>
              <a:t> en ligne des terrains qui se trouvent sur Casablanca et faciliter l’organisation des matchs , le projet s est </a:t>
            </a:r>
            <a:r>
              <a:rPr lang="fr-FR" sz="2800" baseline="0" dirty="0" err="1" smtClean="0"/>
              <a:t>deroul</a:t>
            </a:r>
            <a:r>
              <a:rPr lang="en-US" sz="2800" baseline="0" dirty="0" smtClean="0"/>
              <a:t>é de la </a:t>
            </a:r>
            <a:r>
              <a:rPr lang="en-US" sz="2800" baseline="0" dirty="0" err="1" smtClean="0"/>
              <a:t>manière</a:t>
            </a:r>
            <a:r>
              <a:rPr lang="en-US" sz="2800" baseline="0" dirty="0" smtClean="0"/>
              <a:t> </a:t>
            </a:r>
            <a:r>
              <a:rPr lang="en-US" sz="2800" baseline="0" dirty="0" err="1" smtClean="0"/>
              <a:t>suivante</a:t>
            </a:r>
            <a:r>
              <a:rPr lang="en-US" sz="2800" baseline="0" dirty="0" smtClean="0"/>
              <a:t>: </a:t>
            </a:r>
          </a:p>
          <a:p>
            <a:endParaRPr lang="en-US" sz="2800" baseline="0" dirty="0" smtClean="0"/>
          </a:p>
          <a:p>
            <a:r>
              <a:rPr lang="fr-FR" sz="2800" kern="1200" dirty="0" smtClean="0">
                <a:solidFill>
                  <a:schemeClr val="tx1"/>
                </a:solidFill>
                <a:effectLst/>
                <a:latin typeface="+mn-lt"/>
                <a:ea typeface="+mn-ea"/>
                <a:cs typeface="+mn-cs"/>
              </a:rPr>
              <a:t>En premier lieu, j’ai commencé par le cadrage projet tout en présentant le contexte du projet, la problématique ainsi que les objectifs SMART visés. Ensuite j’ai passé à la conception du projet,</a:t>
            </a:r>
            <a:r>
              <a:rPr lang="fr-FR" sz="2800" kern="1200" baseline="0" dirty="0" smtClean="0">
                <a:solidFill>
                  <a:schemeClr val="tx1"/>
                </a:solidFill>
                <a:effectLst/>
                <a:latin typeface="+mn-lt"/>
                <a:ea typeface="+mn-ea"/>
                <a:cs typeface="+mn-cs"/>
              </a:rPr>
              <a:t> la conduite projet </a:t>
            </a:r>
            <a:r>
              <a:rPr lang="fr-FR" sz="2800" kern="1200" dirty="0" smtClean="0">
                <a:solidFill>
                  <a:schemeClr val="tx1"/>
                </a:solidFill>
                <a:effectLst/>
                <a:latin typeface="+mn-lt"/>
                <a:ea typeface="+mn-ea"/>
                <a:cs typeface="+mn-cs"/>
              </a:rPr>
              <a:t>et finalement la présentation finale de l’application.</a:t>
            </a:r>
          </a:p>
          <a:p>
            <a:endParaRPr lang="en-US" sz="2800" kern="1200" dirty="0" smtClean="0">
              <a:solidFill>
                <a:schemeClr val="tx1"/>
              </a:solidFill>
              <a:effectLst/>
              <a:latin typeface="+mn-lt"/>
              <a:ea typeface="+mn-ea"/>
              <a:cs typeface="+mn-cs"/>
            </a:endParaRPr>
          </a:p>
          <a:p>
            <a:r>
              <a:rPr lang="en-US" sz="2800" kern="1200" dirty="0" smtClean="0">
                <a:solidFill>
                  <a:schemeClr val="tx1"/>
                </a:solidFill>
                <a:effectLst/>
                <a:latin typeface="+mn-lt"/>
                <a:ea typeface="+mn-ea"/>
                <a:cs typeface="+mn-cs"/>
              </a:rPr>
              <a:t>Et je </a:t>
            </a:r>
            <a:r>
              <a:rPr lang="en-US" sz="2800" kern="1200" dirty="0" err="1" smtClean="0">
                <a:solidFill>
                  <a:schemeClr val="tx1"/>
                </a:solidFill>
                <a:effectLst/>
                <a:latin typeface="+mn-lt"/>
                <a:ea typeface="+mn-ea"/>
                <a:cs typeface="+mn-cs"/>
              </a:rPr>
              <a:t>remercie</a:t>
            </a:r>
            <a:r>
              <a:rPr lang="en-US" sz="2800" kern="1200" dirty="0" smtClean="0">
                <a:solidFill>
                  <a:schemeClr val="tx1"/>
                </a:solidFill>
                <a:effectLst/>
                <a:latin typeface="+mn-lt"/>
                <a:ea typeface="+mn-ea"/>
                <a:cs typeface="+mn-cs"/>
              </a:rPr>
              <a:t> les</a:t>
            </a:r>
            <a:r>
              <a:rPr lang="en-US" sz="2800" kern="1200" baseline="0" dirty="0" smtClean="0">
                <a:solidFill>
                  <a:schemeClr val="tx1"/>
                </a:solidFill>
                <a:effectLst/>
                <a:latin typeface="+mn-lt"/>
                <a:ea typeface="+mn-ea"/>
                <a:cs typeface="+mn-cs"/>
              </a:rPr>
              <a:t> </a:t>
            </a:r>
            <a:r>
              <a:rPr lang="en-US" sz="2800" kern="1200" baseline="0" dirty="0" err="1" smtClean="0">
                <a:solidFill>
                  <a:schemeClr val="tx1"/>
                </a:solidFill>
                <a:effectLst/>
                <a:latin typeface="+mn-lt"/>
                <a:ea typeface="+mn-ea"/>
                <a:cs typeface="+mn-cs"/>
              </a:rPr>
              <a:t>membres</a:t>
            </a:r>
            <a:r>
              <a:rPr lang="en-US" sz="2800" kern="1200" baseline="0" dirty="0" smtClean="0">
                <a:solidFill>
                  <a:schemeClr val="tx1"/>
                </a:solidFill>
                <a:effectLst/>
                <a:latin typeface="+mn-lt"/>
                <a:ea typeface="+mn-ea"/>
                <a:cs typeface="+mn-cs"/>
              </a:rPr>
              <a:t> de jury pour </a:t>
            </a:r>
            <a:r>
              <a:rPr lang="en-US" sz="2800" kern="1200" baseline="0" dirty="0" err="1" smtClean="0">
                <a:solidFill>
                  <a:schemeClr val="tx1"/>
                </a:solidFill>
                <a:effectLst/>
                <a:latin typeface="+mn-lt"/>
                <a:ea typeface="+mn-ea"/>
                <a:cs typeface="+mn-cs"/>
              </a:rPr>
              <a:t>leur</a:t>
            </a:r>
            <a:r>
              <a:rPr lang="en-US" sz="2800" kern="1200" baseline="0" dirty="0" smtClean="0">
                <a:solidFill>
                  <a:schemeClr val="tx1"/>
                </a:solidFill>
                <a:effectLst/>
                <a:latin typeface="+mn-lt"/>
                <a:ea typeface="+mn-ea"/>
                <a:cs typeface="+mn-cs"/>
              </a:rPr>
              <a:t> attention</a:t>
            </a:r>
            <a:endParaRPr lang="fr-FR" sz="28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20</a:t>
            </a:fld>
            <a:endParaRPr lang="en-US" dirty="0"/>
          </a:p>
        </p:txBody>
      </p:sp>
    </p:spTree>
    <p:extLst>
      <p:ext uri="{BB962C8B-B14F-4D97-AF65-F5344CB8AC3E}">
        <p14:creationId xmlns:p14="http://schemas.microsoft.com/office/powerpoint/2010/main" val="810405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2</a:t>
            </a:fld>
            <a:endParaRPr lang="en-US" dirty="0"/>
          </a:p>
        </p:txBody>
      </p:sp>
    </p:spTree>
    <p:extLst>
      <p:ext uri="{BB962C8B-B14F-4D97-AF65-F5344CB8AC3E}">
        <p14:creationId xmlns:p14="http://schemas.microsoft.com/office/powerpoint/2010/main" val="899103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22</a:t>
            </a:fld>
            <a:endParaRPr lang="en-US" dirty="0"/>
          </a:p>
        </p:txBody>
      </p:sp>
    </p:spTree>
    <p:extLst>
      <p:ext uri="{BB962C8B-B14F-4D97-AF65-F5344CB8AC3E}">
        <p14:creationId xmlns:p14="http://schemas.microsoft.com/office/powerpoint/2010/main" val="17224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1632753" rtl="0" eaLnBrk="1" fontAlgn="auto" latinLnBrk="0" hangingPunct="1">
              <a:lnSpc>
                <a:spcPct val="100000"/>
              </a:lnSpc>
              <a:spcBef>
                <a:spcPts val="0"/>
              </a:spcBef>
              <a:spcAft>
                <a:spcPts val="0"/>
              </a:spcAft>
              <a:buClrTx/>
              <a:buSzTx/>
              <a:buFontTx/>
              <a:buNone/>
              <a:tabLst/>
              <a:defRPr/>
            </a:pPr>
            <a:r>
              <a:rPr lang="fr-FR" sz="2100" kern="1200" dirty="0" smtClean="0">
                <a:solidFill>
                  <a:schemeClr val="tx1"/>
                </a:solidFill>
                <a:effectLst/>
                <a:latin typeface="+mn-lt"/>
                <a:ea typeface="+mn-ea"/>
                <a:cs typeface="+mn-cs"/>
              </a:rPr>
              <a:t>WAL-IT est une jeune entreprise créée sur la base d'une longue expérience en technologie de l’information et qui offre une multitude des services de grande qualité reposant sur des pratiques et de systèmes prouvés. </a:t>
            </a:r>
          </a:p>
          <a:p>
            <a:pPr marL="0" marR="0" indent="0" algn="l" defTabSz="1632753" rtl="0" eaLnBrk="1" fontAlgn="auto" latinLnBrk="0" hangingPunct="1">
              <a:lnSpc>
                <a:spcPct val="100000"/>
              </a:lnSpc>
              <a:spcBef>
                <a:spcPts val="0"/>
              </a:spcBef>
              <a:spcAft>
                <a:spcPts val="0"/>
              </a:spcAft>
              <a:buClrTx/>
              <a:buSzTx/>
              <a:buFontTx/>
              <a:buNone/>
              <a:tabLst/>
              <a:defRPr/>
            </a:pPr>
            <a:endParaRPr lang="fr-FR" sz="21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3</a:t>
            </a:fld>
            <a:endParaRPr lang="en-US" dirty="0"/>
          </a:p>
        </p:txBody>
      </p:sp>
    </p:spTree>
    <p:extLst>
      <p:ext uri="{BB962C8B-B14F-4D97-AF65-F5344CB8AC3E}">
        <p14:creationId xmlns:p14="http://schemas.microsoft.com/office/powerpoint/2010/main" val="229081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21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4</a:t>
            </a:fld>
            <a:endParaRPr lang="en-US" dirty="0"/>
          </a:p>
        </p:txBody>
      </p:sp>
    </p:spTree>
    <p:extLst>
      <p:ext uri="{BB962C8B-B14F-4D97-AF65-F5344CB8AC3E}">
        <p14:creationId xmlns:p14="http://schemas.microsoft.com/office/powerpoint/2010/main" val="130582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en-US" baseline="0" dirty="0" smtClean="0"/>
              <a:t>1)Formations de </a:t>
            </a:r>
            <a:r>
              <a:rPr lang="en-US" baseline="0" dirty="0" err="1" smtClean="0"/>
              <a:t>qualité</a:t>
            </a:r>
            <a:r>
              <a:rPr lang="en-US" baseline="0" dirty="0" smtClean="0"/>
              <a:t> pour les </a:t>
            </a:r>
            <a:r>
              <a:rPr lang="en-US" baseline="0" dirty="0" err="1" smtClean="0"/>
              <a:t>dev</a:t>
            </a:r>
            <a:r>
              <a:rPr lang="en-US" baseline="0" dirty="0" smtClean="0"/>
              <a:t> </a:t>
            </a:r>
            <a:r>
              <a:rPr lang="en-US" baseline="0" dirty="0" err="1" smtClean="0"/>
              <a:t>infor</a:t>
            </a:r>
            <a:r>
              <a:rPr lang="en-US" baseline="0" dirty="0" smtClean="0"/>
              <a:t> d un </a:t>
            </a:r>
            <a:r>
              <a:rPr lang="en-US" baseline="0" dirty="0" err="1" smtClean="0"/>
              <a:t>niveau</a:t>
            </a:r>
            <a:r>
              <a:rPr lang="en-US" baseline="0" dirty="0" smtClean="0"/>
              <a:t> debutant, </a:t>
            </a:r>
            <a:r>
              <a:rPr lang="en-US" baseline="0" dirty="0" err="1" smtClean="0"/>
              <a:t>intermediaire</a:t>
            </a:r>
            <a:r>
              <a:rPr lang="en-US" baseline="0" dirty="0" smtClean="0"/>
              <a:t>, </a:t>
            </a:r>
            <a:r>
              <a:rPr lang="en-US" baseline="0" dirty="0" err="1" smtClean="0"/>
              <a:t>ou</a:t>
            </a:r>
            <a:r>
              <a:rPr lang="en-US" baseline="0" dirty="0" smtClean="0"/>
              <a:t> prof</a:t>
            </a:r>
          </a:p>
          <a:p>
            <a:pPr marL="0" indent="0">
              <a:buNone/>
            </a:pPr>
            <a:endParaRPr lang="en-US" baseline="0" dirty="0" smtClean="0"/>
          </a:p>
          <a:p>
            <a:r>
              <a:rPr lang="en-US" baseline="0" dirty="0" smtClean="0"/>
              <a:t>2) </a:t>
            </a:r>
            <a:r>
              <a:rPr lang="en-US" baseline="0" dirty="0" err="1" smtClean="0"/>
              <a:t>Maitrise</a:t>
            </a:r>
            <a:r>
              <a:rPr lang="en-US" baseline="0" dirty="0" smtClean="0"/>
              <a:t> des budgets de </a:t>
            </a:r>
            <a:r>
              <a:rPr lang="en-US" baseline="0" dirty="0" err="1" smtClean="0"/>
              <a:t>recrut</a:t>
            </a:r>
            <a:r>
              <a:rPr lang="en-US" baseline="0" dirty="0" smtClean="0"/>
              <a:t> et gain en </a:t>
            </a:r>
            <a:r>
              <a:rPr lang="en-US" baseline="0" dirty="0" err="1" smtClean="0"/>
              <a:t>efficacité</a:t>
            </a:r>
            <a:endParaRPr lang="en-US" baseline="0" dirty="0" smtClean="0"/>
          </a:p>
          <a:p>
            <a:endParaRPr lang="en-US" baseline="0" dirty="0" smtClean="0"/>
          </a:p>
          <a:p>
            <a:r>
              <a:rPr lang="en-US" baseline="0" dirty="0" smtClean="0"/>
              <a:t>3) </a:t>
            </a:r>
            <a:r>
              <a:rPr lang="en-US" baseline="0" dirty="0" err="1" smtClean="0"/>
              <a:t>Maitrise</a:t>
            </a:r>
            <a:r>
              <a:rPr lang="en-US" baseline="0" dirty="0" smtClean="0"/>
              <a:t> des technologies et </a:t>
            </a:r>
            <a:r>
              <a:rPr lang="en-US" baseline="0" dirty="0" err="1" smtClean="0"/>
              <a:t>tendances</a:t>
            </a:r>
            <a:r>
              <a:rPr lang="en-US" baseline="0" dirty="0" smtClean="0"/>
              <a:t> web et mobile</a:t>
            </a:r>
          </a:p>
          <a:p>
            <a:endParaRPr lang="en-US" baseline="0" dirty="0" smtClean="0"/>
          </a:p>
          <a:p>
            <a:r>
              <a:rPr lang="en-US" baseline="0" dirty="0" smtClean="0"/>
              <a:t>4) </a:t>
            </a:r>
            <a:r>
              <a:rPr lang="en-US" baseline="0" dirty="0" err="1" smtClean="0"/>
              <a:t>Moyen</a:t>
            </a:r>
            <a:r>
              <a:rPr lang="en-US" baseline="0" dirty="0" smtClean="0"/>
              <a:t> de </a:t>
            </a:r>
            <a:r>
              <a:rPr lang="en-US" baseline="0" dirty="0" err="1" smtClean="0"/>
              <a:t>valoriser</a:t>
            </a:r>
            <a:r>
              <a:rPr lang="en-US" baseline="0" dirty="0" smtClean="0"/>
              <a:t> </a:t>
            </a:r>
            <a:r>
              <a:rPr lang="en-US" baseline="0" dirty="0" err="1" smtClean="0"/>
              <a:t>l’offre</a:t>
            </a:r>
            <a:r>
              <a:rPr lang="en-US" baseline="0" dirty="0" smtClean="0"/>
              <a:t>, le </a:t>
            </a:r>
            <a:r>
              <a:rPr lang="en-US" baseline="0" dirty="0" err="1" smtClean="0"/>
              <a:t>prdt</a:t>
            </a:r>
            <a:r>
              <a:rPr lang="en-US" baseline="0" dirty="0" smtClean="0"/>
              <a:t> et </a:t>
            </a:r>
            <a:r>
              <a:rPr lang="en-US" baseline="0" dirty="0" err="1" smtClean="0"/>
              <a:t>lui</a:t>
            </a:r>
            <a:r>
              <a:rPr lang="en-US" baseline="0" dirty="0" smtClean="0"/>
              <a:t> </a:t>
            </a:r>
            <a:r>
              <a:rPr lang="en-US" baseline="0" dirty="0" err="1" smtClean="0"/>
              <a:t>offrire</a:t>
            </a:r>
            <a:r>
              <a:rPr lang="en-US" baseline="0" dirty="0" smtClean="0"/>
              <a:t> la </a:t>
            </a:r>
            <a:r>
              <a:rPr lang="en-US" baseline="0" dirty="0" err="1" smtClean="0"/>
              <a:t>visibilité</a:t>
            </a:r>
            <a:r>
              <a:rPr lang="en-US" baseline="0" dirty="0" smtClean="0"/>
              <a:t> </a:t>
            </a:r>
            <a:r>
              <a:rPr lang="en-US" baseline="0" dirty="0" err="1" smtClean="0"/>
              <a:t>qu</a:t>
            </a:r>
            <a:r>
              <a:rPr lang="en-US" baseline="0" dirty="0" smtClean="0"/>
              <a:t> </a:t>
            </a:r>
            <a:r>
              <a:rPr lang="en-US" baseline="0" dirty="0" err="1" smtClean="0"/>
              <a:t>il</a:t>
            </a:r>
            <a:r>
              <a:rPr lang="en-US" baseline="0" dirty="0" smtClean="0"/>
              <a:t> </a:t>
            </a:r>
            <a:r>
              <a:rPr lang="en-US" baseline="0" dirty="0" err="1" smtClean="0"/>
              <a:t>merite</a:t>
            </a:r>
            <a:r>
              <a:rPr lang="en-US" baseline="0" dirty="0" smtClean="0"/>
              <a:t> </a:t>
            </a:r>
            <a:r>
              <a:rPr lang="en-US" baseline="0" dirty="0" err="1" smtClean="0"/>
              <a:t>sur</a:t>
            </a:r>
            <a:r>
              <a:rPr lang="en-US" baseline="0" dirty="0" smtClean="0"/>
              <a:t> </a:t>
            </a:r>
            <a:r>
              <a:rPr lang="en-US" baseline="0" dirty="0" err="1" smtClean="0"/>
              <a:t>tous</a:t>
            </a:r>
            <a:r>
              <a:rPr lang="en-US" baseline="0" dirty="0" smtClean="0"/>
              <a:t> les supports</a:t>
            </a:r>
          </a:p>
          <a:p>
            <a:endParaRPr lang="en-US" baseline="0" dirty="0" smtClean="0"/>
          </a:p>
          <a:p>
            <a:pPr marL="0" marR="0" indent="0" algn="l" defTabSz="1632753" rtl="0" eaLnBrk="1" fontAlgn="auto" latinLnBrk="0" hangingPunct="1">
              <a:lnSpc>
                <a:spcPct val="100000"/>
              </a:lnSpc>
              <a:spcBef>
                <a:spcPts val="0"/>
              </a:spcBef>
              <a:spcAft>
                <a:spcPts val="0"/>
              </a:spcAft>
              <a:buClrTx/>
              <a:buSzTx/>
              <a:buFontTx/>
              <a:buNone/>
              <a:tabLst/>
              <a:defRPr/>
            </a:pPr>
            <a:r>
              <a:rPr lang="en-US" baseline="0" dirty="0" smtClean="0"/>
              <a:t>5) </a:t>
            </a:r>
            <a:r>
              <a:rPr lang="fr-FR" sz="2100" kern="1200" dirty="0" smtClean="0">
                <a:solidFill>
                  <a:schemeClr val="tx1"/>
                </a:solidFill>
                <a:effectLst/>
                <a:latin typeface="+mn-lt"/>
                <a:ea typeface="+mn-ea"/>
                <a:cs typeface="+mn-cs"/>
              </a:rPr>
              <a:t>Une parfaite connaissance technique et méthodologique intégrée dans l’ensemble des</a:t>
            </a:r>
            <a:r>
              <a:rPr lang="fr-FR" sz="2100" kern="1200" baseline="0" dirty="0" smtClean="0">
                <a:solidFill>
                  <a:schemeClr val="tx1"/>
                </a:solidFill>
                <a:effectLst/>
                <a:latin typeface="+mn-lt"/>
                <a:ea typeface="+mn-ea"/>
                <a:cs typeface="+mn-cs"/>
              </a:rPr>
              <a:t> </a:t>
            </a:r>
            <a:r>
              <a:rPr lang="fr-FR" sz="2100" kern="1200" dirty="0" smtClean="0">
                <a:solidFill>
                  <a:schemeClr val="tx1"/>
                </a:solidFill>
                <a:effectLst/>
                <a:latin typeface="+mn-lt"/>
                <a:ea typeface="+mn-ea"/>
                <a:cs typeface="+mn-cs"/>
              </a:rPr>
              <a:t>produits et services afin</a:t>
            </a:r>
            <a:r>
              <a:rPr lang="fr-FR" sz="2100" kern="1200" baseline="0" dirty="0" smtClean="0">
                <a:solidFill>
                  <a:schemeClr val="tx1"/>
                </a:solidFill>
                <a:effectLst/>
                <a:latin typeface="+mn-lt"/>
                <a:ea typeface="+mn-ea"/>
                <a:cs typeface="+mn-cs"/>
              </a:rPr>
              <a:t> d’</a:t>
            </a:r>
            <a:r>
              <a:rPr lang="fr-FR" sz="2100" kern="1200" dirty="0" smtClean="0">
                <a:solidFill>
                  <a:schemeClr val="tx1"/>
                </a:solidFill>
                <a:effectLst/>
                <a:latin typeface="+mn-lt"/>
                <a:ea typeface="+mn-ea"/>
                <a:cs typeface="+mn-cs"/>
              </a:rPr>
              <a:t>atteindre les objectifs</a:t>
            </a:r>
          </a:p>
          <a:p>
            <a:pPr marL="0" marR="0" indent="0" algn="l" defTabSz="1632753" rtl="0" eaLnBrk="1" fontAlgn="auto" latinLnBrk="0" hangingPunct="1">
              <a:lnSpc>
                <a:spcPct val="100000"/>
              </a:lnSpc>
              <a:spcBef>
                <a:spcPts val="0"/>
              </a:spcBef>
              <a:spcAft>
                <a:spcPts val="0"/>
              </a:spcAft>
              <a:buClrTx/>
              <a:buSzTx/>
              <a:buFontTx/>
              <a:buNone/>
              <a:tabLst/>
              <a:defRPr/>
            </a:pPr>
            <a:endParaRPr lang="fr-FR" sz="2100" kern="1200" dirty="0" smtClean="0">
              <a:solidFill>
                <a:schemeClr val="tx1"/>
              </a:solidFill>
              <a:effectLst/>
              <a:latin typeface="+mn-lt"/>
              <a:ea typeface="+mn-ea"/>
              <a:cs typeface="+mn-cs"/>
            </a:endParaRPr>
          </a:p>
          <a:p>
            <a:pPr marL="0" marR="0" indent="0" algn="l" defTabSz="1632753" rtl="0" eaLnBrk="1" fontAlgn="auto" latinLnBrk="0" hangingPunct="1">
              <a:lnSpc>
                <a:spcPct val="100000"/>
              </a:lnSpc>
              <a:spcBef>
                <a:spcPts val="0"/>
              </a:spcBef>
              <a:spcAft>
                <a:spcPts val="0"/>
              </a:spcAft>
              <a:buClrTx/>
              <a:buSzTx/>
              <a:buFontTx/>
              <a:buNone/>
              <a:tabLst/>
              <a:defRPr/>
            </a:pPr>
            <a:r>
              <a:rPr lang="en-US" sz="2100" kern="1200" dirty="0" smtClean="0">
                <a:solidFill>
                  <a:schemeClr val="tx1"/>
                </a:solidFill>
                <a:effectLst/>
                <a:latin typeface="+mn-lt"/>
                <a:ea typeface="+mn-ea"/>
                <a:cs typeface="+mn-cs"/>
              </a:rPr>
              <a:t>6) Grace</a:t>
            </a:r>
            <a:r>
              <a:rPr lang="en-US" sz="2100" kern="1200" baseline="0" dirty="0" smtClean="0">
                <a:solidFill>
                  <a:schemeClr val="tx1"/>
                </a:solidFill>
                <a:effectLst/>
                <a:latin typeface="+mn-lt"/>
                <a:ea typeface="+mn-ea"/>
                <a:cs typeface="+mn-cs"/>
              </a:rPr>
              <a:t> à </a:t>
            </a:r>
            <a:r>
              <a:rPr lang="en-US" sz="2100" kern="1200" baseline="0" dirty="0" err="1" smtClean="0">
                <a:solidFill>
                  <a:schemeClr val="tx1"/>
                </a:solidFill>
                <a:effectLst/>
                <a:latin typeface="+mn-lt"/>
                <a:ea typeface="+mn-ea"/>
                <a:cs typeface="+mn-cs"/>
              </a:rPr>
              <a:t>une</a:t>
            </a:r>
            <a:r>
              <a:rPr lang="en-US" sz="2100" kern="1200" baseline="0" dirty="0" smtClean="0">
                <a:solidFill>
                  <a:schemeClr val="tx1"/>
                </a:solidFill>
                <a:effectLst/>
                <a:latin typeface="+mn-lt"/>
                <a:ea typeface="+mn-ea"/>
                <a:cs typeface="+mn-cs"/>
              </a:rPr>
              <a:t> </a:t>
            </a:r>
            <a:r>
              <a:rPr lang="en-US" sz="2100" kern="1200" baseline="0" dirty="0" err="1" smtClean="0">
                <a:solidFill>
                  <a:schemeClr val="tx1"/>
                </a:solidFill>
                <a:effectLst/>
                <a:latin typeface="+mn-lt"/>
                <a:ea typeface="+mn-ea"/>
                <a:cs typeface="+mn-cs"/>
              </a:rPr>
              <a:t>parfaite</a:t>
            </a:r>
            <a:r>
              <a:rPr lang="en-US" sz="2100" kern="1200" baseline="0" dirty="0" smtClean="0">
                <a:solidFill>
                  <a:schemeClr val="tx1"/>
                </a:solidFill>
                <a:effectLst/>
                <a:latin typeface="+mn-lt"/>
                <a:ea typeface="+mn-ea"/>
                <a:cs typeface="+mn-cs"/>
              </a:rPr>
              <a:t> </a:t>
            </a:r>
            <a:r>
              <a:rPr lang="en-US" sz="2100" kern="1200" baseline="0" dirty="0" err="1" smtClean="0">
                <a:solidFill>
                  <a:schemeClr val="tx1"/>
                </a:solidFill>
                <a:effectLst/>
                <a:latin typeface="+mn-lt"/>
                <a:ea typeface="+mn-ea"/>
                <a:cs typeface="+mn-cs"/>
              </a:rPr>
              <a:t>connaissance</a:t>
            </a:r>
            <a:r>
              <a:rPr lang="en-US" sz="2100" kern="1200" baseline="0" dirty="0" smtClean="0">
                <a:solidFill>
                  <a:schemeClr val="tx1"/>
                </a:solidFill>
                <a:effectLst/>
                <a:latin typeface="+mn-lt"/>
                <a:ea typeface="+mn-ea"/>
                <a:cs typeface="+mn-cs"/>
              </a:rPr>
              <a:t> du </a:t>
            </a:r>
            <a:r>
              <a:rPr lang="en-US" sz="2100" kern="1200" baseline="0" dirty="0" err="1" smtClean="0">
                <a:solidFill>
                  <a:schemeClr val="tx1"/>
                </a:solidFill>
                <a:effectLst/>
                <a:latin typeface="+mn-lt"/>
                <a:ea typeface="+mn-ea"/>
                <a:cs typeface="+mn-cs"/>
              </a:rPr>
              <a:t>secteur</a:t>
            </a:r>
            <a:r>
              <a:rPr lang="en-US" sz="2100" kern="1200" baseline="0" dirty="0" smtClean="0">
                <a:solidFill>
                  <a:schemeClr val="tx1"/>
                </a:solidFill>
                <a:effectLst/>
                <a:latin typeface="+mn-lt"/>
                <a:ea typeface="+mn-ea"/>
                <a:cs typeface="+mn-cs"/>
              </a:rPr>
              <a:t> </a:t>
            </a:r>
            <a:r>
              <a:rPr lang="en-US" sz="2100" kern="1200" baseline="0" dirty="0" err="1" smtClean="0">
                <a:solidFill>
                  <a:schemeClr val="tx1"/>
                </a:solidFill>
                <a:effectLst/>
                <a:latin typeface="+mn-lt"/>
                <a:ea typeface="+mn-ea"/>
                <a:cs typeface="+mn-cs"/>
              </a:rPr>
              <a:t>bancaire</a:t>
            </a:r>
            <a:endParaRPr lang="fr-FR" sz="2100" kern="1200" dirty="0" smtClean="0">
              <a:solidFill>
                <a:schemeClr val="tx1"/>
              </a:solidFill>
              <a:effectLst/>
              <a:latin typeface="+mn-lt"/>
              <a:ea typeface="+mn-ea"/>
              <a:cs typeface="+mn-cs"/>
            </a:endParaRPr>
          </a:p>
          <a:p>
            <a:r>
              <a:rPr lang="en-US" baseline="0" dirty="0" smtClean="0"/>
              <a:t> </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5</a:t>
            </a:fld>
            <a:endParaRPr lang="en-US" dirty="0"/>
          </a:p>
        </p:txBody>
      </p:sp>
    </p:spTree>
    <p:extLst>
      <p:ext uri="{BB962C8B-B14F-4D97-AF65-F5344CB8AC3E}">
        <p14:creationId xmlns:p14="http://schemas.microsoft.com/office/powerpoint/2010/main" val="4142241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100" kern="1200" dirty="0" smtClean="0">
                <a:solidFill>
                  <a:schemeClr val="tx1"/>
                </a:solidFill>
                <a:effectLst/>
                <a:latin typeface="+mn-lt"/>
                <a:ea typeface="+mn-ea"/>
                <a:cs typeface="+mn-cs"/>
              </a:rPr>
              <a:t>WAL IT Services</a:t>
            </a:r>
            <a:r>
              <a:rPr lang="fr-FR" sz="2100" kern="1200" baseline="0" dirty="0" smtClean="0">
                <a:solidFill>
                  <a:schemeClr val="tx1"/>
                </a:solidFill>
                <a:effectLst/>
                <a:latin typeface="+mn-lt"/>
                <a:ea typeface="+mn-ea"/>
                <a:cs typeface="+mn-cs"/>
              </a:rPr>
              <a:t> </a:t>
            </a:r>
            <a:r>
              <a:rPr lang="fr-FR" sz="2100" kern="1200" dirty="0" smtClean="0">
                <a:solidFill>
                  <a:schemeClr val="tx1"/>
                </a:solidFill>
                <a:effectLst/>
                <a:latin typeface="+mn-lt"/>
                <a:ea typeface="+mn-ea"/>
                <a:cs typeface="+mn-cs"/>
              </a:rPr>
              <a:t>possède différentes catégories de clients, dont on cite :</a:t>
            </a:r>
          </a:p>
          <a:p>
            <a:r>
              <a:rPr lang="en-US" dirty="0" smtClean="0"/>
              <a:t>…</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6</a:t>
            </a:fld>
            <a:endParaRPr lang="en-US" dirty="0"/>
          </a:p>
        </p:txBody>
      </p:sp>
    </p:spTree>
    <p:extLst>
      <p:ext uri="{BB962C8B-B14F-4D97-AF65-F5344CB8AC3E}">
        <p14:creationId xmlns:p14="http://schemas.microsoft.com/office/powerpoint/2010/main" val="436158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que le match ait lieu, il faut fixer un lieu, une heure et déterminer le niveau des participants. </a:t>
            </a:r>
          </a:p>
          <a:p>
            <a:r>
              <a:rPr lang="fr-FR" dirty="0" smtClean="0"/>
              <a:t>Ce n'est pas une tâche facile d'organiser un jeu sans un accord préalable entre tous les participants. Avec l'avènement d'Internet, bien sûr, tous les processus ont été simplifiés.</a:t>
            </a:r>
          </a:p>
          <a:p>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8</a:t>
            </a:fld>
            <a:endParaRPr lang="en-US" dirty="0"/>
          </a:p>
        </p:txBody>
      </p:sp>
    </p:spTree>
    <p:extLst>
      <p:ext uri="{BB962C8B-B14F-4D97-AF65-F5344CB8AC3E}">
        <p14:creationId xmlns:p14="http://schemas.microsoft.com/office/powerpoint/2010/main" val="316950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100" kern="1200" dirty="0" smtClean="0">
                <a:solidFill>
                  <a:schemeClr val="tx1"/>
                </a:solidFill>
                <a:effectLst/>
                <a:latin typeface="+mn-lt"/>
                <a:ea typeface="+mn-ea"/>
                <a:cs typeface="+mn-cs"/>
              </a:rPr>
              <a:t> A Casablanca, il existe plusieurs terrains de football, comme l’oasis foot club, l’arsenal, </a:t>
            </a:r>
            <a:r>
              <a:rPr lang="fr-FR" sz="2100" kern="1200" dirty="0" err="1" smtClean="0">
                <a:solidFill>
                  <a:schemeClr val="tx1"/>
                </a:solidFill>
                <a:effectLst/>
                <a:latin typeface="+mn-lt"/>
                <a:ea typeface="+mn-ea"/>
                <a:cs typeface="+mn-cs"/>
              </a:rPr>
              <a:t>citysport</a:t>
            </a:r>
            <a:r>
              <a:rPr lang="fr-FR" sz="2100" kern="1200" dirty="0" smtClean="0">
                <a:solidFill>
                  <a:schemeClr val="tx1"/>
                </a:solidFill>
                <a:effectLst/>
                <a:latin typeface="+mn-lt"/>
                <a:ea typeface="+mn-ea"/>
                <a:cs typeface="+mn-cs"/>
              </a:rPr>
              <a:t> et plein d’autres. </a:t>
            </a:r>
          </a:p>
          <a:p>
            <a:r>
              <a:rPr lang="fr-FR" sz="2100" kern="1200" dirty="0" smtClean="0">
                <a:solidFill>
                  <a:schemeClr val="tx1"/>
                </a:solidFill>
                <a:effectLst/>
                <a:latin typeface="+mn-lt"/>
                <a:ea typeface="+mn-ea"/>
                <a:cs typeface="+mn-cs"/>
              </a:rPr>
              <a:t>Ces terrains sont souvent remplis lors des heures d’ouverture, comme il se peut que parfois le client aille jusqu’au terrain pour jouer mais il n’y arrive pas à cause de la non-disponibilité</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9</a:t>
            </a:fld>
            <a:endParaRPr lang="en-US" dirty="0"/>
          </a:p>
        </p:txBody>
      </p:sp>
    </p:spTree>
    <p:extLst>
      <p:ext uri="{BB962C8B-B14F-4D97-AF65-F5344CB8AC3E}">
        <p14:creationId xmlns:p14="http://schemas.microsoft.com/office/powerpoint/2010/main" val="141963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100" kern="1200" dirty="0" smtClean="0">
                <a:solidFill>
                  <a:schemeClr val="tx1"/>
                </a:solidFill>
                <a:effectLst/>
                <a:latin typeface="+mn-lt"/>
                <a:ea typeface="+mn-ea"/>
                <a:cs typeface="+mn-cs"/>
              </a:rPr>
              <a:t>Avant de démarrer un projet, il faut fixer des objectifs de manière à définir les tâches à accomplir. </a:t>
            </a:r>
          </a:p>
          <a:p>
            <a:r>
              <a:rPr lang="fr-FR" sz="2100" kern="1200" dirty="0" smtClean="0">
                <a:solidFill>
                  <a:schemeClr val="tx1"/>
                </a:solidFill>
                <a:effectLst/>
                <a:latin typeface="+mn-lt"/>
                <a:ea typeface="+mn-ea"/>
                <a:cs typeface="+mn-cs"/>
              </a:rPr>
              <a:t>Les objectifs « SMART » est la meilleure méthode pour définir les objectifs et optimiser les chances de réussite d’un projet </a:t>
            </a:r>
            <a:endParaRPr lang="fr-FR" dirty="0"/>
          </a:p>
        </p:txBody>
      </p:sp>
      <p:sp>
        <p:nvSpPr>
          <p:cNvPr id="4" name="Espace réservé du numéro de diapositive 3"/>
          <p:cNvSpPr>
            <a:spLocks noGrp="1"/>
          </p:cNvSpPr>
          <p:nvPr>
            <p:ph type="sldNum" sz="quarter" idx="10"/>
          </p:nvPr>
        </p:nvSpPr>
        <p:spPr/>
        <p:txBody>
          <a:bodyPr/>
          <a:lstStyle/>
          <a:p>
            <a:fld id="{7481ECDC-7530-4EA9-86FD-4E56342A475C}" type="slidenum">
              <a:rPr lang="en-US" smtClean="0"/>
              <a:t>10</a:t>
            </a:fld>
            <a:endParaRPr lang="en-US" dirty="0"/>
          </a:p>
        </p:txBody>
      </p:sp>
    </p:spTree>
    <p:extLst>
      <p:ext uri="{BB962C8B-B14F-4D97-AF65-F5344CB8AC3E}">
        <p14:creationId xmlns:p14="http://schemas.microsoft.com/office/powerpoint/2010/main" val="112894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3"/>
          </a:xfrm>
          <a:prstGeom prst="rect">
            <a:avLst/>
          </a:prstGeom>
        </p:spPr>
      </p:pic>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Tree>
    <p:extLst>
      <p:ext uri="{BB962C8B-B14F-4D97-AF65-F5344CB8AC3E}">
        <p14:creationId xmlns:p14="http://schemas.microsoft.com/office/powerpoint/2010/main" val="39913011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and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338" y="3740840"/>
            <a:ext cx="12241738" cy="1233029"/>
          </a:xfrm>
          <a:prstGeom prst="rect">
            <a:avLst/>
          </a:prstGeom>
        </p:spPr>
        <p:txBody>
          <a:bodyPr anchor="b"/>
          <a:lstStyle>
            <a:lvl1pPr algn="ctr">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smtClean="0"/>
              <a:t>Fatima Zahra FADILI</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‹N°›</a:t>
            </a:fld>
            <a:endParaRPr kumimoji="1" lang="ja-JP" altLang="en-US" dirty="0"/>
          </a:p>
        </p:txBody>
      </p:sp>
      <p:sp>
        <p:nvSpPr>
          <p:cNvPr id="8" name="Text Placeholder 5"/>
          <p:cNvSpPr>
            <a:spLocks noGrp="1"/>
          </p:cNvSpPr>
          <p:nvPr>
            <p:ph type="body" sz="quarter" idx="12" hasCustomPrompt="1"/>
          </p:nvPr>
        </p:nvSpPr>
        <p:spPr>
          <a:xfrm>
            <a:off x="3022338" y="5142706"/>
            <a:ext cx="12241738" cy="3242175"/>
          </a:xfrm>
        </p:spPr>
        <p:txBody>
          <a:bodyPr anchor="t"/>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381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smtClean="0"/>
              <a:t>Fatima Zahra FADILI</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‹N°›</a:t>
            </a:fld>
            <a:endParaRPr kumimoji="1" lang="ja-JP" altLang="en-US" dirty="0"/>
          </a:p>
        </p:txBody>
      </p:sp>
      <p:sp>
        <p:nvSpPr>
          <p:cNvPr id="18" name="Picture Placeholder 6"/>
          <p:cNvSpPr>
            <a:spLocks noGrp="1"/>
          </p:cNvSpPr>
          <p:nvPr>
            <p:ph type="pic" sz="quarter" idx="13"/>
          </p:nvPr>
        </p:nvSpPr>
        <p:spPr>
          <a:xfrm>
            <a:off x="6816174" y="1434151"/>
            <a:ext cx="2327032" cy="2327593"/>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2" hasCustomPrompt="1"/>
          </p:nvPr>
        </p:nvSpPr>
        <p:spPr>
          <a:xfrm>
            <a:off x="6332203" y="4500915"/>
            <a:ext cx="3294974" cy="480214"/>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4" hasCustomPrompt="1"/>
          </p:nvPr>
        </p:nvSpPr>
        <p:spPr>
          <a:xfrm>
            <a:off x="6332203" y="3965771"/>
            <a:ext cx="3294974" cy="535144"/>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15"/>
          </p:nvPr>
        </p:nvSpPr>
        <p:spPr>
          <a:xfrm>
            <a:off x="10444178" y="1434151"/>
            <a:ext cx="2327032" cy="2327593"/>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16" hasCustomPrompt="1"/>
          </p:nvPr>
        </p:nvSpPr>
        <p:spPr>
          <a:xfrm>
            <a:off x="9960207" y="4500915"/>
            <a:ext cx="3294974" cy="480214"/>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7" hasCustomPrompt="1"/>
          </p:nvPr>
        </p:nvSpPr>
        <p:spPr>
          <a:xfrm>
            <a:off x="9960207" y="3965771"/>
            <a:ext cx="3294974" cy="535144"/>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18"/>
          </p:nvPr>
        </p:nvSpPr>
        <p:spPr>
          <a:xfrm>
            <a:off x="14072182" y="1434151"/>
            <a:ext cx="2327032" cy="2327593"/>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19" hasCustomPrompt="1"/>
          </p:nvPr>
        </p:nvSpPr>
        <p:spPr>
          <a:xfrm>
            <a:off x="13588211" y="4500915"/>
            <a:ext cx="3294974" cy="480214"/>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0" hasCustomPrompt="1"/>
          </p:nvPr>
        </p:nvSpPr>
        <p:spPr>
          <a:xfrm>
            <a:off x="13588211" y="3965771"/>
            <a:ext cx="3294974" cy="535144"/>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7" name="Picture Placeholder 6"/>
          <p:cNvSpPr>
            <a:spLocks noGrp="1"/>
          </p:cNvSpPr>
          <p:nvPr>
            <p:ph type="pic" sz="quarter" idx="21"/>
          </p:nvPr>
        </p:nvSpPr>
        <p:spPr>
          <a:xfrm>
            <a:off x="6816174" y="5331759"/>
            <a:ext cx="2327032" cy="2327593"/>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ext Placeholder 5"/>
          <p:cNvSpPr>
            <a:spLocks noGrp="1"/>
          </p:cNvSpPr>
          <p:nvPr>
            <p:ph type="body" sz="quarter" idx="22" hasCustomPrompt="1"/>
          </p:nvPr>
        </p:nvSpPr>
        <p:spPr>
          <a:xfrm>
            <a:off x="6332203" y="8398523"/>
            <a:ext cx="3294974" cy="480214"/>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23" hasCustomPrompt="1"/>
          </p:nvPr>
        </p:nvSpPr>
        <p:spPr>
          <a:xfrm>
            <a:off x="6332203" y="7863378"/>
            <a:ext cx="3294974" cy="535144"/>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0" name="Picture Placeholder 6"/>
          <p:cNvSpPr>
            <a:spLocks noGrp="1"/>
          </p:cNvSpPr>
          <p:nvPr>
            <p:ph type="pic" sz="quarter" idx="24"/>
          </p:nvPr>
        </p:nvSpPr>
        <p:spPr>
          <a:xfrm>
            <a:off x="10444178" y="5331759"/>
            <a:ext cx="2327032" cy="2327593"/>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ext Placeholder 5"/>
          <p:cNvSpPr>
            <a:spLocks noGrp="1"/>
          </p:cNvSpPr>
          <p:nvPr>
            <p:ph type="body" sz="quarter" idx="25" hasCustomPrompt="1"/>
          </p:nvPr>
        </p:nvSpPr>
        <p:spPr>
          <a:xfrm>
            <a:off x="9960207" y="8398523"/>
            <a:ext cx="3294974" cy="480214"/>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26" hasCustomPrompt="1"/>
          </p:nvPr>
        </p:nvSpPr>
        <p:spPr>
          <a:xfrm>
            <a:off x="9960207" y="7863378"/>
            <a:ext cx="3294974" cy="535144"/>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3" name="Picture Placeholder 6"/>
          <p:cNvSpPr>
            <a:spLocks noGrp="1"/>
          </p:cNvSpPr>
          <p:nvPr>
            <p:ph type="pic" sz="quarter" idx="27"/>
          </p:nvPr>
        </p:nvSpPr>
        <p:spPr>
          <a:xfrm>
            <a:off x="14072182" y="5331759"/>
            <a:ext cx="2327032" cy="2327593"/>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4" name="Text Placeholder 5"/>
          <p:cNvSpPr>
            <a:spLocks noGrp="1"/>
          </p:cNvSpPr>
          <p:nvPr>
            <p:ph type="body" sz="quarter" idx="28" hasCustomPrompt="1"/>
          </p:nvPr>
        </p:nvSpPr>
        <p:spPr>
          <a:xfrm>
            <a:off x="13588211" y="8398523"/>
            <a:ext cx="3294974" cy="480214"/>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29" hasCustomPrompt="1"/>
          </p:nvPr>
        </p:nvSpPr>
        <p:spPr>
          <a:xfrm>
            <a:off x="13588211" y="7863378"/>
            <a:ext cx="3294974" cy="535144"/>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6" name="Title 1"/>
          <p:cNvSpPr>
            <a:spLocks noGrp="1"/>
          </p:cNvSpPr>
          <p:nvPr>
            <p:ph type="title" hasCustomPrompt="1"/>
          </p:nvPr>
        </p:nvSpPr>
        <p:spPr>
          <a:xfrm>
            <a:off x="1403228" y="2117137"/>
            <a:ext cx="4518087" cy="3018809"/>
          </a:xfrm>
          <a:prstGeom prst="rect">
            <a:avLst/>
          </a:prstGeo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7" name="Text Placeholder 5"/>
          <p:cNvSpPr>
            <a:spLocks noGrp="1"/>
          </p:cNvSpPr>
          <p:nvPr>
            <p:ph type="body" sz="quarter" idx="30" hasCustomPrompt="1"/>
          </p:nvPr>
        </p:nvSpPr>
        <p:spPr>
          <a:xfrm>
            <a:off x="1403227" y="5365922"/>
            <a:ext cx="4518088" cy="3512815"/>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4149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ppt_x"/>
                                          </p:val>
                                        </p:tav>
                                        <p:tav tm="100000">
                                          <p:val>
                                            <p:strVal val="#ppt_x"/>
                                          </p:val>
                                        </p:tav>
                                      </p:tavLst>
                                    </p:anim>
                                    <p:anim calcmode="lin" valueType="num">
                                      <p:cBhvr additive="base">
                                        <p:cTn id="8" dur="10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wipe(left)">
                                      <p:cBhvr>
                                        <p:cTn id="20" dur="500"/>
                                        <p:tgtEl>
                                          <p:spTgt spid="20">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wipe(left)">
                                      <p:cBhvr>
                                        <p:cTn id="32" dur="500"/>
                                        <p:tgtEl>
                                          <p:spTgt spid="23">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left)">
                                      <p:cBhvr>
                                        <p:cTn id="44" dur="500"/>
                                        <p:tgtEl>
                                          <p:spTgt spid="26">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9">
                                            <p:txEl>
                                              <p:pRg st="0" end="0"/>
                                            </p:txEl>
                                          </p:spTgt>
                                        </p:tgtEl>
                                        <p:attrNameLst>
                                          <p:attrName>style.visibility</p:attrName>
                                        </p:attrNameLst>
                                      </p:cBhvr>
                                      <p:to>
                                        <p:strVal val="visible"/>
                                      </p:to>
                                    </p:set>
                                    <p:animEffect transition="in" filter="wipe(left)">
                                      <p:cBhvr>
                                        <p:cTn id="56" dur="500"/>
                                        <p:tgtEl>
                                          <p:spTgt spid="29">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par>
                          <p:cTn id="61" fill="hold">
                            <p:stCondLst>
                              <p:cond delay="9800"/>
                            </p:stCondLst>
                            <p:childTnLst>
                              <p:par>
                                <p:cTn id="62" presetID="10" presetClass="entr" presetSubtype="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par>
                          <p:cTn id="65" fill="hold">
                            <p:stCondLst>
                              <p:cond delay="10550"/>
                            </p:stCondLst>
                            <p:childTnLst>
                              <p:par>
                                <p:cTn id="66" presetID="22" presetClass="entr" presetSubtype="8" fill="hold" grpId="0" nodeType="afterEffect">
                                  <p:stCondLst>
                                    <p:cond delay="0"/>
                                  </p:stCondLst>
                                  <p:childTnLst>
                                    <p:set>
                                      <p:cBhvr>
                                        <p:cTn id="67" dur="1" fill="hold">
                                          <p:stCondLst>
                                            <p:cond delay="0"/>
                                          </p:stCondLst>
                                        </p:cTn>
                                        <p:tgtEl>
                                          <p:spTgt spid="32">
                                            <p:txEl>
                                              <p:pRg st="0" end="0"/>
                                            </p:txEl>
                                          </p:spTgt>
                                        </p:tgtEl>
                                        <p:attrNameLst>
                                          <p:attrName>style.visibility</p:attrName>
                                        </p:attrNameLst>
                                      </p:cBhvr>
                                      <p:to>
                                        <p:strVal val="visible"/>
                                      </p:to>
                                    </p:set>
                                    <p:animEffect transition="in" filter="wipe(left)">
                                      <p:cBhvr>
                                        <p:cTn id="68" dur="500"/>
                                        <p:tgtEl>
                                          <p:spTgt spid="32">
                                            <p:txEl>
                                              <p:pRg st="0" end="0"/>
                                            </p:txEl>
                                          </p:spTgt>
                                        </p:tgtEl>
                                      </p:cBhvr>
                                    </p:animEffect>
                                  </p:childTnLst>
                                </p:cTn>
                              </p:par>
                            </p:childTnLst>
                          </p:cTn>
                        </p:par>
                        <p:par>
                          <p:cTn id="69" fill="hold">
                            <p:stCondLst>
                              <p:cond delay="1105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par>
                          <p:cTn id="73" fill="hold">
                            <p:stCondLst>
                              <p:cond delay="11800"/>
                            </p:stCondLst>
                            <p:childTnLst>
                              <p:par>
                                <p:cTn id="74" presetID="10" presetClass="entr" presetSubtype="0" fill="hold" grpId="0" nodeType="afterEffect">
                                  <p:stCondLst>
                                    <p:cond delay="25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childTnLst>
                          </p:cTn>
                        </p:par>
                        <p:par>
                          <p:cTn id="77" fill="hold">
                            <p:stCondLst>
                              <p:cond delay="12550"/>
                            </p:stCondLst>
                            <p:childTnLst>
                              <p:par>
                                <p:cTn id="78" presetID="22" presetClass="entr" presetSubtype="8" fill="hold" grpId="0" nodeType="afterEffect">
                                  <p:stCondLst>
                                    <p:cond delay="0"/>
                                  </p:stCondLst>
                                  <p:childTnLst>
                                    <p:set>
                                      <p:cBhvr>
                                        <p:cTn id="79" dur="1" fill="hold">
                                          <p:stCondLst>
                                            <p:cond delay="0"/>
                                          </p:stCondLst>
                                        </p:cTn>
                                        <p:tgtEl>
                                          <p:spTgt spid="35">
                                            <p:txEl>
                                              <p:pRg st="0" end="0"/>
                                            </p:txEl>
                                          </p:spTgt>
                                        </p:tgtEl>
                                        <p:attrNameLst>
                                          <p:attrName>style.visibility</p:attrName>
                                        </p:attrNameLst>
                                      </p:cBhvr>
                                      <p:to>
                                        <p:strVal val="visible"/>
                                      </p:to>
                                    </p:set>
                                    <p:animEffect transition="in" filter="wipe(left)">
                                      <p:cBhvr>
                                        <p:cTn id="80" dur="500"/>
                                        <p:tgtEl>
                                          <p:spTgt spid="35">
                                            <p:txEl>
                                              <p:pRg st="0" end="0"/>
                                            </p:txEl>
                                          </p:spTgt>
                                        </p:tgtEl>
                                      </p:cBhvr>
                                    </p:animEffect>
                                  </p:childTnLst>
                                </p:cTn>
                              </p:par>
                            </p:childTnLst>
                          </p:cTn>
                        </p:par>
                        <p:par>
                          <p:cTn id="81" fill="hold">
                            <p:stCondLst>
                              <p:cond delay="13050"/>
                            </p:stCondLst>
                            <p:childTnLst>
                              <p:par>
                                <p:cTn id="82" presetID="10" presetClass="entr" presetSubtype="0" fill="hold" grpId="0" nodeType="after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p:tmplLst>
          <p:tmpl>
            <p:tnLst>
              <p:par>
                <p:cTn presetID="10" presetClass="entr" presetSubtype="0"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p:tmplLst>
          <p:tmpl>
            <p:tnLst>
              <p:par>
                <p:cTn presetID="10" presetClass="entr" presetSubtype="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p:bldP spid="37" grpId="0">
        <p:tmplLst>
          <p:tmpl>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2256" y="192950"/>
            <a:ext cx="16741860" cy="1125125"/>
          </a:xfrm>
          <a:prstGeom prst="rect">
            <a:avLst/>
          </a:prstGeom>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‹N°›</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89868" y="3840615"/>
            <a:ext cx="1186658" cy="1962183"/>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a:xfrm>
            <a:off x="493170" y="348397"/>
            <a:ext cx="17334518" cy="1280238"/>
          </a:xfrm>
          <a:prstGeom prst="rect">
            <a:avLst/>
          </a:prstGeom>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375" y="9584290"/>
            <a:ext cx="6171664" cy="547687"/>
          </a:xfrm>
          <a:prstGeom prst="rect">
            <a:avLst/>
          </a:prstGeo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109384" y="9601536"/>
            <a:ext cx="1176673" cy="489111"/>
          </a:xfrm>
          <a:prstGeom prst="rect">
            <a:avLst/>
          </a:prstGeom>
        </p:spPr>
        <p:txBody>
          <a:bodyPr/>
          <a:lstStyle/>
          <a:p>
            <a:fld id="{03EB59E2-90B9-4CD3-AC74-D672227E13C3}" type="slidenum">
              <a:rPr lang="en-US" smtClean="0"/>
              <a:pPr/>
              <a:t>‹N°›</a:t>
            </a:fld>
            <a:endParaRPr lang="en-US" dirty="0"/>
          </a:p>
        </p:txBody>
      </p:sp>
      <p:sp>
        <p:nvSpPr>
          <p:cNvPr id="51" name="角丸四角形 50"/>
          <p:cNvSpPr/>
          <p:nvPr userDrawn="1"/>
        </p:nvSpPr>
        <p:spPr>
          <a:xfrm>
            <a:off x="8256998" y="7241586"/>
            <a:ext cx="1772419" cy="288762"/>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6998" y="7625336"/>
            <a:ext cx="1772419" cy="598364"/>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2435" y="2737937"/>
            <a:ext cx="1777224" cy="1596542"/>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6559" y="3841282"/>
            <a:ext cx="1186658" cy="1962183"/>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055" y="5319176"/>
            <a:ext cx="1736652" cy="1828756"/>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3426" y="2737269"/>
            <a:ext cx="1777224" cy="1596542"/>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6378" y="5318509"/>
            <a:ext cx="1736652" cy="1828756"/>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5367" y="3206923"/>
            <a:ext cx="490853" cy="490972"/>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4461" y="4572670"/>
            <a:ext cx="490853" cy="490972"/>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5367" y="5810147"/>
            <a:ext cx="490853" cy="490972"/>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6840" y="5810147"/>
            <a:ext cx="490853" cy="490972"/>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7770" y="4567275"/>
            <a:ext cx="490853" cy="490972"/>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6840" y="3206923"/>
            <a:ext cx="490853" cy="490972"/>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413" y="8868169"/>
            <a:ext cx="6177587" cy="535896"/>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413" y="8328298"/>
            <a:ext cx="6177587" cy="586931"/>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3208" y="6688833"/>
            <a:ext cx="4608571" cy="913771"/>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3209" y="6191342"/>
            <a:ext cx="4608571" cy="544550"/>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3207" y="4700165"/>
            <a:ext cx="4608571" cy="913771"/>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3208" y="4202674"/>
            <a:ext cx="4608571" cy="544550"/>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017" y="2655237"/>
            <a:ext cx="4608571" cy="913771"/>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018" y="2157746"/>
            <a:ext cx="4608571" cy="544550"/>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296" y="2655237"/>
            <a:ext cx="4608571" cy="913771"/>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297" y="2177073"/>
            <a:ext cx="4608571" cy="525222"/>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8902" y="4699742"/>
            <a:ext cx="4608571" cy="913771"/>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8903" y="4221579"/>
            <a:ext cx="4608571" cy="525222"/>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226" y="6688941"/>
            <a:ext cx="4608571" cy="913771"/>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227" y="6210778"/>
            <a:ext cx="4608571" cy="525222"/>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1954" y="2238861"/>
            <a:ext cx="776902" cy="1159224"/>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5314" y="4474949"/>
            <a:ext cx="897894" cy="343207"/>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6220" y="6055634"/>
            <a:ext cx="1646989" cy="407984"/>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7798" y="6055634"/>
            <a:ext cx="1559042" cy="417755"/>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7474" y="4484190"/>
            <a:ext cx="950296" cy="328572"/>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89868" y="2439685"/>
            <a:ext cx="1282399" cy="767238"/>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77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ppt_x"/>
                                          </p:val>
                                        </p:tav>
                                        <p:tav tm="100000">
                                          <p:val>
                                            <p:strVal val="#ppt_x"/>
                                          </p:val>
                                        </p:tav>
                                      </p:tavLst>
                                    </p:anim>
                                    <p:anim calcmode="lin" valueType="num">
                                      <p:cBhvr additive="base">
                                        <p:cTn id="8" dur="75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additive="base">
                                        <p:cTn id="11" dur="750" fill="hold"/>
                                        <p:tgtEl>
                                          <p:spTgt spid="92"/>
                                        </p:tgtEl>
                                        <p:attrNameLst>
                                          <p:attrName>ppt_x</p:attrName>
                                        </p:attrNameLst>
                                      </p:cBhvr>
                                      <p:tavLst>
                                        <p:tav tm="0">
                                          <p:val>
                                            <p:strVal val="#ppt_x"/>
                                          </p:val>
                                        </p:tav>
                                        <p:tav tm="100000">
                                          <p:val>
                                            <p:strVal val="#ppt_x"/>
                                          </p:val>
                                        </p:tav>
                                      </p:tavLst>
                                    </p:anim>
                                    <p:anim calcmode="lin" valueType="num">
                                      <p:cBhvr additive="base">
                                        <p:cTn id="12" dur="750" fill="hold"/>
                                        <p:tgtEl>
                                          <p:spTgt spid="92"/>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750" fill="hold"/>
                                        <p:tgtEl>
                                          <p:spTgt spid="76"/>
                                        </p:tgtEl>
                                        <p:attrNameLst>
                                          <p:attrName>ppt_x</p:attrName>
                                        </p:attrNameLst>
                                      </p:cBhvr>
                                      <p:tavLst>
                                        <p:tav tm="0">
                                          <p:val>
                                            <p:strVal val="0-#ppt_w/2"/>
                                          </p:val>
                                        </p:tav>
                                        <p:tav tm="100000">
                                          <p:val>
                                            <p:strVal val="#ppt_x"/>
                                          </p:val>
                                        </p:tav>
                                      </p:tavLst>
                                    </p:anim>
                                    <p:anim calcmode="lin" valueType="num">
                                      <p:cBhvr additive="base">
                                        <p:cTn id="16" dur="750" fill="hold"/>
                                        <p:tgtEl>
                                          <p:spTgt spid="76"/>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750" fill="hold"/>
                                        <p:tgtEl>
                                          <p:spTgt spid="93"/>
                                        </p:tgtEl>
                                        <p:attrNameLst>
                                          <p:attrName>ppt_x</p:attrName>
                                        </p:attrNameLst>
                                      </p:cBhvr>
                                      <p:tavLst>
                                        <p:tav tm="0">
                                          <p:val>
                                            <p:strVal val="0-#ppt_w/2"/>
                                          </p:val>
                                        </p:tav>
                                        <p:tav tm="100000">
                                          <p:val>
                                            <p:strVal val="#ppt_x"/>
                                          </p:val>
                                        </p:tav>
                                      </p:tavLst>
                                    </p:anim>
                                    <p:anim calcmode="lin" valueType="num">
                                      <p:cBhvr additive="base">
                                        <p:cTn id="20" dur="75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750" fill="hold"/>
                                        <p:tgtEl>
                                          <p:spTgt spid="85"/>
                                        </p:tgtEl>
                                        <p:attrNameLst>
                                          <p:attrName>ppt_x</p:attrName>
                                        </p:attrNameLst>
                                      </p:cBhvr>
                                      <p:tavLst>
                                        <p:tav tm="0">
                                          <p:val>
                                            <p:strVal val="0-#ppt_w/2"/>
                                          </p:val>
                                        </p:tav>
                                        <p:tav tm="100000">
                                          <p:val>
                                            <p:strVal val="#ppt_x"/>
                                          </p:val>
                                        </p:tav>
                                      </p:tavLst>
                                    </p:anim>
                                    <p:anim calcmode="lin" valueType="num">
                                      <p:cBhvr additive="base">
                                        <p:cTn id="24" dur="750" fill="hold"/>
                                        <p:tgtEl>
                                          <p:spTgt spid="8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750" fill="hold"/>
                                        <p:tgtEl>
                                          <p:spTgt spid="94"/>
                                        </p:tgtEl>
                                        <p:attrNameLst>
                                          <p:attrName>ppt_x</p:attrName>
                                        </p:attrNameLst>
                                      </p:cBhvr>
                                      <p:tavLst>
                                        <p:tav tm="0">
                                          <p:val>
                                            <p:strVal val="0-#ppt_w/2"/>
                                          </p:val>
                                        </p:tav>
                                        <p:tav tm="100000">
                                          <p:val>
                                            <p:strVal val="#ppt_x"/>
                                          </p:val>
                                        </p:tav>
                                      </p:tavLst>
                                    </p:anim>
                                    <p:anim calcmode="lin" valueType="num">
                                      <p:cBhvr additive="base">
                                        <p:cTn id="28" dur="750" fill="hold"/>
                                        <p:tgtEl>
                                          <p:spTgt spid="94"/>
                                        </p:tgtEl>
                                        <p:attrNameLst>
                                          <p:attrName>ppt_y</p:attrName>
                                        </p:attrNameLst>
                                      </p:cBhvr>
                                      <p:tavLst>
                                        <p:tav tm="0">
                                          <p:val>
                                            <p:strVal val="#ppt_y"/>
                                          </p:val>
                                        </p:tav>
                                        <p:tav tm="100000">
                                          <p:val>
                                            <p:strVal val="#ppt_y"/>
                                          </p:val>
                                        </p:tav>
                                      </p:tavLst>
                                    </p:anim>
                                  </p:childTnLst>
                                </p:cTn>
                              </p:par>
                              <p:par>
                                <p:cTn id="29" presetID="2" presetClass="entr" presetSubtype="9" decel="10000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750" fill="hold"/>
                                        <p:tgtEl>
                                          <p:spTgt spid="87"/>
                                        </p:tgtEl>
                                        <p:attrNameLst>
                                          <p:attrName>ppt_x</p:attrName>
                                        </p:attrNameLst>
                                      </p:cBhvr>
                                      <p:tavLst>
                                        <p:tav tm="0">
                                          <p:val>
                                            <p:strVal val="0-#ppt_w/2"/>
                                          </p:val>
                                        </p:tav>
                                        <p:tav tm="100000">
                                          <p:val>
                                            <p:strVal val="#ppt_x"/>
                                          </p:val>
                                        </p:tav>
                                      </p:tavLst>
                                    </p:anim>
                                    <p:anim calcmode="lin" valueType="num">
                                      <p:cBhvr additive="base">
                                        <p:cTn id="32" dur="750" fill="hold"/>
                                        <p:tgtEl>
                                          <p:spTgt spid="87"/>
                                        </p:tgtEl>
                                        <p:attrNameLst>
                                          <p:attrName>ppt_y</p:attrName>
                                        </p:attrNameLst>
                                      </p:cBhvr>
                                      <p:tavLst>
                                        <p:tav tm="0">
                                          <p:val>
                                            <p:strVal val="0-#ppt_h/2"/>
                                          </p:val>
                                        </p:tav>
                                        <p:tav tm="100000">
                                          <p:val>
                                            <p:strVal val="#ppt_y"/>
                                          </p:val>
                                        </p:tav>
                                      </p:tavLst>
                                    </p:anim>
                                  </p:childTnLst>
                                </p:cTn>
                              </p:par>
                              <p:par>
                                <p:cTn id="33" presetID="2" presetClass="entr" presetSubtype="9" decel="10000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750" fill="hold"/>
                                        <p:tgtEl>
                                          <p:spTgt spid="95"/>
                                        </p:tgtEl>
                                        <p:attrNameLst>
                                          <p:attrName>ppt_x</p:attrName>
                                        </p:attrNameLst>
                                      </p:cBhvr>
                                      <p:tavLst>
                                        <p:tav tm="0">
                                          <p:val>
                                            <p:strVal val="0-#ppt_w/2"/>
                                          </p:val>
                                        </p:tav>
                                        <p:tav tm="100000">
                                          <p:val>
                                            <p:strVal val="#ppt_x"/>
                                          </p:val>
                                        </p:tav>
                                      </p:tavLst>
                                    </p:anim>
                                    <p:anim calcmode="lin" valueType="num">
                                      <p:cBhvr additive="base">
                                        <p:cTn id="36" dur="750" fill="hold"/>
                                        <p:tgtEl>
                                          <p:spTgt spid="95"/>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750" fill="hold"/>
                                        <p:tgtEl>
                                          <p:spTgt spid="90"/>
                                        </p:tgtEl>
                                        <p:attrNameLst>
                                          <p:attrName>ppt_x</p:attrName>
                                        </p:attrNameLst>
                                      </p:cBhvr>
                                      <p:tavLst>
                                        <p:tav tm="0">
                                          <p:val>
                                            <p:strVal val="1+#ppt_w/2"/>
                                          </p:val>
                                        </p:tav>
                                        <p:tav tm="100000">
                                          <p:val>
                                            <p:strVal val="#ppt_x"/>
                                          </p:val>
                                        </p:tav>
                                      </p:tavLst>
                                    </p:anim>
                                    <p:anim calcmode="lin" valueType="num">
                                      <p:cBhvr additive="base">
                                        <p:cTn id="40" dur="750" fill="hold"/>
                                        <p:tgtEl>
                                          <p:spTgt spid="90"/>
                                        </p:tgtEl>
                                        <p:attrNameLst>
                                          <p:attrName>ppt_y</p:attrName>
                                        </p:attrNameLst>
                                      </p:cBhvr>
                                      <p:tavLst>
                                        <p:tav tm="0">
                                          <p:val>
                                            <p:strVal val="0-#ppt_h/2"/>
                                          </p:val>
                                        </p:tav>
                                        <p:tav tm="100000">
                                          <p:val>
                                            <p:strVal val="#ppt_y"/>
                                          </p:val>
                                        </p:tav>
                                      </p:tavLst>
                                    </p:anim>
                                  </p:childTnLst>
                                </p:cTn>
                              </p:par>
                              <p:par>
                                <p:cTn id="41" presetID="2" presetClass="entr" presetSubtype="3" decel="10000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 calcmode="lin" valueType="num">
                                      <p:cBhvr additive="base">
                                        <p:cTn id="43" dur="750" fill="hold"/>
                                        <p:tgtEl>
                                          <p:spTgt spid="96"/>
                                        </p:tgtEl>
                                        <p:attrNameLst>
                                          <p:attrName>ppt_x</p:attrName>
                                        </p:attrNameLst>
                                      </p:cBhvr>
                                      <p:tavLst>
                                        <p:tav tm="0">
                                          <p:val>
                                            <p:strVal val="1+#ppt_w/2"/>
                                          </p:val>
                                        </p:tav>
                                        <p:tav tm="100000">
                                          <p:val>
                                            <p:strVal val="#ppt_x"/>
                                          </p:val>
                                        </p:tav>
                                      </p:tavLst>
                                    </p:anim>
                                    <p:anim calcmode="lin" valueType="num">
                                      <p:cBhvr additive="base">
                                        <p:cTn id="44" dur="750" fill="hold"/>
                                        <p:tgtEl>
                                          <p:spTgt spid="96"/>
                                        </p:tgtEl>
                                        <p:attrNameLst>
                                          <p:attrName>ppt_y</p:attrName>
                                        </p:attrNameLst>
                                      </p:cBhvr>
                                      <p:tavLst>
                                        <p:tav tm="0">
                                          <p:val>
                                            <p:strVal val="0-#ppt_h/2"/>
                                          </p:val>
                                        </p:tav>
                                        <p:tav tm="100000">
                                          <p:val>
                                            <p:strVal val="#ppt_y"/>
                                          </p:val>
                                        </p:tav>
                                      </p:tavLst>
                                    </p:anim>
                                  </p:childTnLst>
                                </p:cTn>
                              </p:par>
                              <p:par>
                                <p:cTn id="45" presetID="2" presetClass="entr" presetSubtype="2" decel="10000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750" fill="hold"/>
                                        <p:tgtEl>
                                          <p:spTgt spid="89"/>
                                        </p:tgtEl>
                                        <p:attrNameLst>
                                          <p:attrName>ppt_x</p:attrName>
                                        </p:attrNameLst>
                                      </p:cBhvr>
                                      <p:tavLst>
                                        <p:tav tm="0">
                                          <p:val>
                                            <p:strVal val="1+#ppt_w/2"/>
                                          </p:val>
                                        </p:tav>
                                        <p:tav tm="100000">
                                          <p:val>
                                            <p:strVal val="#ppt_x"/>
                                          </p:val>
                                        </p:tav>
                                      </p:tavLst>
                                    </p:anim>
                                    <p:anim calcmode="lin" valueType="num">
                                      <p:cBhvr additive="base">
                                        <p:cTn id="48" dur="750" fill="hold"/>
                                        <p:tgtEl>
                                          <p:spTgt spid="8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fill="hold"/>
                                        <p:tgtEl>
                                          <p:spTgt spid="97"/>
                                        </p:tgtEl>
                                        <p:attrNameLst>
                                          <p:attrName>ppt_x</p:attrName>
                                        </p:attrNameLst>
                                      </p:cBhvr>
                                      <p:tavLst>
                                        <p:tav tm="0">
                                          <p:val>
                                            <p:strVal val="1+#ppt_w/2"/>
                                          </p:val>
                                        </p:tav>
                                        <p:tav tm="100000">
                                          <p:val>
                                            <p:strVal val="#ppt_x"/>
                                          </p:val>
                                        </p:tav>
                                      </p:tavLst>
                                    </p:anim>
                                    <p:anim calcmode="lin" valueType="num">
                                      <p:cBhvr additive="base">
                                        <p:cTn id="52" dur="750" fill="hold"/>
                                        <p:tgtEl>
                                          <p:spTgt spid="97"/>
                                        </p:tgtEl>
                                        <p:attrNameLst>
                                          <p:attrName>ppt_y</p:attrName>
                                        </p:attrNameLst>
                                      </p:cBhvr>
                                      <p:tavLst>
                                        <p:tav tm="0">
                                          <p:val>
                                            <p:strVal val="#ppt_y"/>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additive="base">
                                        <p:cTn id="55" dur="750" fill="hold"/>
                                        <p:tgtEl>
                                          <p:spTgt spid="88"/>
                                        </p:tgtEl>
                                        <p:attrNameLst>
                                          <p:attrName>ppt_x</p:attrName>
                                        </p:attrNameLst>
                                      </p:cBhvr>
                                      <p:tavLst>
                                        <p:tav tm="0">
                                          <p:val>
                                            <p:strVal val="1+#ppt_w/2"/>
                                          </p:val>
                                        </p:tav>
                                        <p:tav tm="100000">
                                          <p:val>
                                            <p:strVal val="#ppt_x"/>
                                          </p:val>
                                        </p:tav>
                                      </p:tavLst>
                                    </p:anim>
                                    <p:anim calcmode="lin" valueType="num">
                                      <p:cBhvr additive="base">
                                        <p:cTn id="56" dur="750" fill="hold"/>
                                        <p:tgtEl>
                                          <p:spTgt spid="88"/>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98"/>
                                        </p:tgtEl>
                                        <p:attrNameLst>
                                          <p:attrName>style.visibility</p:attrName>
                                        </p:attrNameLst>
                                      </p:cBhvr>
                                      <p:to>
                                        <p:strVal val="visible"/>
                                      </p:to>
                                    </p:set>
                                    <p:anim calcmode="lin" valueType="num">
                                      <p:cBhvr additive="base">
                                        <p:cTn id="59" dur="750" fill="hold"/>
                                        <p:tgtEl>
                                          <p:spTgt spid="98"/>
                                        </p:tgtEl>
                                        <p:attrNameLst>
                                          <p:attrName>ppt_x</p:attrName>
                                        </p:attrNameLst>
                                      </p:cBhvr>
                                      <p:tavLst>
                                        <p:tav tm="0">
                                          <p:val>
                                            <p:strVal val="1+#ppt_w/2"/>
                                          </p:val>
                                        </p:tav>
                                        <p:tav tm="100000">
                                          <p:val>
                                            <p:strVal val="#ppt_x"/>
                                          </p:val>
                                        </p:tav>
                                      </p:tavLst>
                                    </p:anim>
                                    <p:anim calcmode="lin" valueType="num">
                                      <p:cBhvr additive="base">
                                        <p:cTn id="60" dur="750" fill="hold"/>
                                        <p:tgtEl>
                                          <p:spTgt spid="98"/>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1"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750" fill="hold"/>
                                        <p:tgtEl>
                                          <p:spTgt spid="76"/>
                                        </p:tgtEl>
                                        <p:attrNameLst>
                                          <p:attrName>ppt_w</p:attrName>
                                        </p:attrNameLst>
                                      </p:cBhvr>
                                      <p:tavLst>
                                        <p:tav tm="0">
                                          <p:val>
                                            <p:fltVal val="0"/>
                                          </p:val>
                                        </p:tav>
                                        <p:tav tm="100000">
                                          <p:val>
                                            <p:strVal val="#ppt_w"/>
                                          </p:val>
                                        </p:tav>
                                      </p:tavLst>
                                    </p:anim>
                                    <p:anim calcmode="lin" valueType="num">
                                      <p:cBhvr>
                                        <p:cTn id="64" dur="750" fill="hold"/>
                                        <p:tgtEl>
                                          <p:spTgt spid="76"/>
                                        </p:tgtEl>
                                        <p:attrNameLst>
                                          <p:attrName>ppt_h</p:attrName>
                                        </p:attrNameLst>
                                      </p:cBhvr>
                                      <p:tavLst>
                                        <p:tav tm="0">
                                          <p:val>
                                            <p:fltVal val="0"/>
                                          </p:val>
                                        </p:tav>
                                        <p:tav tm="100000">
                                          <p:val>
                                            <p:strVal val="#ppt_h"/>
                                          </p:val>
                                        </p:tav>
                                      </p:tavLst>
                                    </p:anim>
                                    <p:anim calcmode="lin" valueType="num">
                                      <p:cBhvr>
                                        <p:cTn id="65" dur="750" fill="hold"/>
                                        <p:tgtEl>
                                          <p:spTgt spid="76"/>
                                        </p:tgtEl>
                                        <p:attrNameLst>
                                          <p:attrName>style.rotation</p:attrName>
                                        </p:attrNameLst>
                                      </p:cBhvr>
                                      <p:tavLst>
                                        <p:tav tm="0">
                                          <p:val>
                                            <p:fltVal val="360"/>
                                          </p:val>
                                        </p:tav>
                                        <p:tav tm="100000">
                                          <p:val>
                                            <p:fltVal val="0"/>
                                          </p:val>
                                        </p:tav>
                                      </p:tavLst>
                                    </p:anim>
                                    <p:animEffect transition="in" filter="fade">
                                      <p:cBhvr>
                                        <p:cTn id="66" dur="750"/>
                                        <p:tgtEl>
                                          <p:spTgt spid="76"/>
                                        </p:tgtEl>
                                      </p:cBhvr>
                                    </p:animEffect>
                                  </p:childTnLst>
                                </p:cTn>
                              </p:par>
                              <p:par>
                                <p:cTn id="67" presetID="49" presetClass="entr" presetSubtype="0" decel="100000" fill="hold" grpId="1" nodeType="with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750" fill="hold"/>
                                        <p:tgtEl>
                                          <p:spTgt spid="93"/>
                                        </p:tgtEl>
                                        <p:attrNameLst>
                                          <p:attrName>ppt_w</p:attrName>
                                        </p:attrNameLst>
                                      </p:cBhvr>
                                      <p:tavLst>
                                        <p:tav tm="0">
                                          <p:val>
                                            <p:fltVal val="0"/>
                                          </p:val>
                                        </p:tav>
                                        <p:tav tm="100000">
                                          <p:val>
                                            <p:strVal val="#ppt_w"/>
                                          </p:val>
                                        </p:tav>
                                      </p:tavLst>
                                    </p:anim>
                                    <p:anim calcmode="lin" valueType="num">
                                      <p:cBhvr>
                                        <p:cTn id="70" dur="750" fill="hold"/>
                                        <p:tgtEl>
                                          <p:spTgt spid="93"/>
                                        </p:tgtEl>
                                        <p:attrNameLst>
                                          <p:attrName>ppt_h</p:attrName>
                                        </p:attrNameLst>
                                      </p:cBhvr>
                                      <p:tavLst>
                                        <p:tav tm="0">
                                          <p:val>
                                            <p:fltVal val="0"/>
                                          </p:val>
                                        </p:tav>
                                        <p:tav tm="100000">
                                          <p:val>
                                            <p:strVal val="#ppt_h"/>
                                          </p:val>
                                        </p:tav>
                                      </p:tavLst>
                                    </p:anim>
                                    <p:anim calcmode="lin" valueType="num">
                                      <p:cBhvr>
                                        <p:cTn id="71" dur="750" fill="hold"/>
                                        <p:tgtEl>
                                          <p:spTgt spid="93"/>
                                        </p:tgtEl>
                                        <p:attrNameLst>
                                          <p:attrName>style.rotation</p:attrName>
                                        </p:attrNameLst>
                                      </p:cBhvr>
                                      <p:tavLst>
                                        <p:tav tm="0">
                                          <p:val>
                                            <p:fltVal val="360"/>
                                          </p:val>
                                        </p:tav>
                                        <p:tav tm="100000">
                                          <p:val>
                                            <p:fltVal val="0"/>
                                          </p:val>
                                        </p:tav>
                                      </p:tavLst>
                                    </p:anim>
                                    <p:animEffect transition="in" filter="fade">
                                      <p:cBhvr>
                                        <p:cTn id="72" dur="750"/>
                                        <p:tgtEl>
                                          <p:spTgt spid="93"/>
                                        </p:tgtEl>
                                      </p:cBhvr>
                                    </p:animEffect>
                                  </p:childTnLst>
                                </p:cTn>
                              </p:par>
                              <p:par>
                                <p:cTn id="73" presetID="49" presetClass="entr" presetSubtype="0" decel="100000" fill="hold" grpId="1"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p:cTn id="75" dur="750" fill="hold"/>
                                        <p:tgtEl>
                                          <p:spTgt spid="85"/>
                                        </p:tgtEl>
                                        <p:attrNameLst>
                                          <p:attrName>ppt_w</p:attrName>
                                        </p:attrNameLst>
                                      </p:cBhvr>
                                      <p:tavLst>
                                        <p:tav tm="0">
                                          <p:val>
                                            <p:fltVal val="0"/>
                                          </p:val>
                                        </p:tav>
                                        <p:tav tm="100000">
                                          <p:val>
                                            <p:strVal val="#ppt_w"/>
                                          </p:val>
                                        </p:tav>
                                      </p:tavLst>
                                    </p:anim>
                                    <p:anim calcmode="lin" valueType="num">
                                      <p:cBhvr>
                                        <p:cTn id="76" dur="750" fill="hold"/>
                                        <p:tgtEl>
                                          <p:spTgt spid="85"/>
                                        </p:tgtEl>
                                        <p:attrNameLst>
                                          <p:attrName>ppt_h</p:attrName>
                                        </p:attrNameLst>
                                      </p:cBhvr>
                                      <p:tavLst>
                                        <p:tav tm="0">
                                          <p:val>
                                            <p:fltVal val="0"/>
                                          </p:val>
                                        </p:tav>
                                        <p:tav tm="100000">
                                          <p:val>
                                            <p:strVal val="#ppt_h"/>
                                          </p:val>
                                        </p:tav>
                                      </p:tavLst>
                                    </p:anim>
                                    <p:anim calcmode="lin" valueType="num">
                                      <p:cBhvr>
                                        <p:cTn id="77" dur="750" fill="hold"/>
                                        <p:tgtEl>
                                          <p:spTgt spid="85"/>
                                        </p:tgtEl>
                                        <p:attrNameLst>
                                          <p:attrName>style.rotation</p:attrName>
                                        </p:attrNameLst>
                                      </p:cBhvr>
                                      <p:tavLst>
                                        <p:tav tm="0">
                                          <p:val>
                                            <p:fltVal val="360"/>
                                          </p:val>
                                        </p:tav>
                                        <p:tav tm="100000">
                                          <p:val>
                                            <p:fltVal val="0"/>
                                          </p:val>
                                        </p:tav>
                                      </p:tavLst>
                                    </p:anim>
                                    <p:animEffect transition="in" filter="fade">
                                      <p:cBhvr>
                                        <p:cTn id="78" dur="750"/>
                                        <p:tgtEl>
                                          <p:spTgt spid="85"/>
                                        </p:tgtEl>
                                      </p:cBhvr>
                                    </p:animEffect>
                                  </p:childTnLst>
                                </p:cTn>
                              </p:par>
                              <p:par>
                                <p:cTn id="79" presetID="49" presetClass="entr" presetSubtype="0" decel="100000" fill="hold" grpId="1" nodeType="withEffect">
                                  <p:stCondLst>
                                    <p:cond delay="0"/>
                                  </p:stCondLst>
                                  <p:childTnLst>
                                    <p:set>
                                      <p:cBhvr>
                                        <p:cTn id="80" dur="1" fill="hold">
                                          <p:stCondLst>
                                            <p:cond delay="0"/>
                                          </p:stCondLst>
                                        </p:cTn>
                                        <p:tgtEl>
                                          <p:spTgt spid="94"/>
                                        </p:tgtEl>
                                        <p:attrNameLst>
                                          <p:attrName>style.visibility</p:attrName>
                                        </p:attrNameLst>
                                      </p:cBhvr>
                                      <p:to>
                                        <p:strVal val="visible"/>
                                      </p:to>
                                    </p:set>
                                    <p:anim calcmode="lin" valueType="num">
                                      <p:cBhvr>
                                        <p:cTn id="81" dur="750" fill="hold"/>
                                        <p:tgtEl>
                                          <p:spTgt spid="94"/>
                                        </p:tgtEl>
                                        <p:attrNameLst>
                                          <p:attrName>ppt_w</p:attrName>
                                        </p:attrNameLst>
                                      </p:cBhvr>
                                      <p:tavLst>
                                        <p:tav tm="0">
                                          <p:val>
                                            <p:fltVal val="0"/>
                                          </p:val>
                                        </p:tav>
                                        <p:tav tm="100000">
                                          <p:val>
                                            <p:strVal val="#ppt_w"/>
                                          </p:val>
                                        </p:tav>
                                      </p:tavLst>
                                    </p:anim>
                                    <p:anim calcmode="lin" valueType="num">
                                      <p:cBhvr>
                                        <p:cTn id="82" dur="750" fill="hold"/>
                                        <p:tgtEl>
                                          <p:spTgt spid="94"/>
                                        </p:tgtEl>
                                        <p:attrNameLst>
                                          <p:attrName>ppt_h</p:attrName>
                                        </p:attrNameLst>
                                      </p:cBhvr>
                                      <p:tavLst>
                                        <p:tav tm="0">
                                          <p:val>
                                            <p:fltVal val="0"/>
                                          </p:val>
                                        </p:tav>
                                        <p:tav tm="100000">
                                          <p:val>
                                            <p:strVal val="#ppt_h"/>
                                          </p:val>
                                        </p:tav>
                                      </p:tavLst>
                                    </p:anim>
                                    <p:anim calcmode="lin" valueType="num">
                                      <p:cBhvr>
                                        <p:cTn id="83" dur="750" fill="hold"/>
                                        <p:tgtEl>
                                          <p:spTgt spid="94"/>
                                        </p:tgtEl>
                                        <p:attrNameLst>
                                          <p:attrName>style.rotation</p:attrName>
                                        </p:attrNameLst>
                                      </p:cBhvr>
                                      <p:tavLst>
                                        <p:tav tm="0">
                                          <p:val>
                                            <p:fltVal val="360"/>
                                          </p:val>
                                        </p:tav>
                                        <p:tav tm="100000">
                                          <p:val>
                                            <p:fltVal val="0"/>
                                          </p:val>
                                        </p:tav>
                                      </p:tavLst>
                                    </p:anim>
                                    <p:animEffect transition="in" filter="fade">
                                      <p:cBhvr>
                                        <p:cTn id="84" dur="750"/>
                                        <p:tgtEl>
                                          <p:spTgt spid="94"/>
                                        </p:tgtEl>
                                      </p:cBhvr>
                                    </p:animEffect>
                                  </p:childTnLst>
                                </p:cTn>
                              </p:par>
                              <p:par>
                                <p:cTn id="85" presetID="49" presetClass="entr" presetSubtype="0" decel="100000" fill="hold" grpId="1"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750" fill="hold"/>
                                        <p:tgtEl>
                                          <p:spTgt spid="87"/>
                                        </p:tgtEl>
                                        <p:attrNameLst>
                                          <p:attrName>ppt_w</p:attrName>
                                        </p:attrNameLst>
                                      </p:cBhvr>
                                      <p:tavLst>
                                        <p:tav tm="0">
                                          <p:val>
                                            <p:fltVal val="0"/>
                                          </p:val>
                                        </p:tav>
                                        <p:tav tm="100000">
                                          <p:val>
                                            <p:strVal val="#ppt_w"/>
                                          </p:val>
                                        </p:tav>
                                      </p:tavLst>
                                    </p:anim>
                                    <p:anim calcmode="lin" valueType="num">
                                      <p:cBhvr>
                                        <p:cTn id="88" dur="750" fill="hold"/>
                                        <p:tgtEl>
                                          <p:spTgt spid="87"/>
                                        </p:tgtEl>
                                        <p:attrNameLst>
                                          <p:attrName>ppt_h</p:attrName>
                                        </p:attrNameLst>
                                      </p:cBhvr>
                                      <p:tavLst>
                                        <p:tav tm="0">
                                          <p:val>
                                            <p:fltVal val="0"/>
                                          </p:val>
                                        </p:tav>
                                        <p:tav tm="100000">
                                          <p:val>
                                            <p:strVal val="#ppt_h"/>
                                          </p:val>
                                        </p:tav>
                                      </p:tavLst>
                                    </p:anim>
                                    <p:anim calcmode="lin" valueType="num">
                                      <p:cBhvr>
                                        <p:cTn id="89" dur="750" fill="hold"/>
                                        <p:tgtEl>
                                          <p:spTgt spid="87"/>
                                        </p:tgtEl>
                                        <p:attrNameLst>
                                          <p:attrName>style.rotation</p:attrName>
                                        </p:attrNameLst>
                                      </p:cBhvr>
                                      <p:tavLst>
                                        <p:tav tm="0">
                                          <p:val>
                                            <p:fltVal val="360"/>
                                          </p:val>
                                        </p:tav>
                                        <p:tav tm="100000">
                                          <p:val>
                                            <p:fltVal val="0"/>
                                          </p:val>
                                        </p:tav>
                                      </p:tavLst>
                                    </p:anim>
                                    <p:animEffect transition="in" filter="fade">
                                      <p:cBhvr>
                                        <p:cTn id="90" dur="750"/>
                                        <p:tgtEl>
                                          <p:spTgt spid="87"/>
                                        </p:tgtEl>
                                      </p:cBhvr>
                                    </p:animEffect>
                                  </p:childTnLst>
                                </p:cTn>
                              </p:par>
                              <p:par>
                                <p:cTn id="91" presetID="49" presetClass="entr" presetSubtype="0" decel="100000" fill="hold" grpId="1" nodeType="with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p:cTn id="93" dur="750" fill="hold"/>
                                        <p:tgtEl>
                                          <p:spTgt spid="95"/>
                                        </p:tgtEl>
                                        <p:attrNameLst>
                                          <p:attrName>ppt_w</p:attrName>
                                        </p:attrNameLst>
                                      </p:cBhvr>
                                      <p:tavLst>
                                        <p:tav tm="0">
                                          <p:val>
                                            <p:fltVal val="0"/>
                                          </p:val>
                                        </p:tav>
                                        <p:tav tm="100000">
                                          <p:val>
                                            <p:strVal val="#ppt_w"/>
                                          </p:val>
                                        </p:tav>
                                      </p:tavLst>
                                    </p:anim>
                                    <p:anim calcmode="lin" valueType="num">
                                      <p:cBhvr>
                                        <p:cTn id="94" dur="750" fill="hold"/>
                                        <p:tgtEl>
                                          <p:spTgt spid="95"/>
                                        </p:tgtEl>
                                        <p:attrNameLst>
                                          <p:attrName>ppt_h</p:attrName>
                                        </p:attrNameLst>
                                      </p:cBhvr>
                                      <p:tavLst>
                                        <p:tav tm="0">
                                          <p:val>
                                            <p:fltVal val="0"/>
                                          </p:val>
                                        </p:tav>
                                        <p:tav tm="100000">
                                          <p:val>
                                            <p:strVal val="#ppt_h"/>
                                          </p:val>
                                        </p:tav>
                                      </p:tavLst>
                                    </p:anim>
                                    <p:anim calcmode="lin" valueType="num">
                                      <p:cBhvr>
                                        <p:cTn id="95" dur="750" fill="hold"/>
                                        <p:tgtEl>
                                          <p:spTgt spid="95"/>
                                        </p:tgtEl>
                                        <p:attrNameLst>
                                          <p:attrName>style.rotation</p:attrName>
                                        </p:attrNameLst>
                                      </p:cBhvr>
                                      <p:tavLst>
                                        <p:tav tm="0">
                                          <p:val>
                                            <p:fltVal val="360"/>
                                          </p:val>
                                        </p:tav>
                                        <p:tav tm="100000">
                                          <p:val>
                                            <p:fltVal val="0"/>
                                          </p:val>
                                        </p:tav>
                                      </p:tavLst>
                                    </p:anim>
                                    <p:animEffect transition="in" filter="fade">
                                      <p:cBhvr>
                                        <p:cTn id="96" dur="750"/>
                                        <p:tgtEl>
                                          <p:spTgt spid="95"/>
                                        </p:tgtEl>
                                      </p:cBhvr>
                                    </p:animEffect>
                                  </p:childTnLst>
                                </p:cTn>
                              </p:par>
                              <p:par>
                                <p:cTn id="97" presetID="49" presetClass="entr" presetSubtype="0" decel="100000" fill="hold" grpId="1" nodeType="withEffect">
                                  <p:stCondLst>
                                    <p:cond delay="0"/>
                                  </p:stCondLst>
                                  <p:childTnLst>
                                    <p:set>
                                      <p:cBhvr>
                                        <p:cTn id="98" dur="1" fill="hold">
                                          <p:stCondLst>
                                            <p:cond delay="0"/>
                                          </p:stCondLst>
                                        </p:cTn>
                                        <p:tgtEl>
                                          <p:spTgt spid="90"/>
                                        </p:tgtEl>
                                        <p:attrNameLst>
                                          <p:attrName>style.visibility</p:attrName>
                                        </p:attrNameLst>
                                      </p:cBhvr>
                                      <p:to>
                                        <p:strVal val="visible"/>
                                      </p:to>
                                    </p:set>
                                    <p:anim calcmode="lin" valueType="num">
                                      <p:cBhvr>
                                        <p:cTn id="99" dur="750" fill="hold"/>
                                        <p:tgtEl>
                                          <p:spTgt spid="90"/>
                                        </p:tgtEl>
                                        <p:attrNameLst>
                                          <p:attrName>ppt_w</p:attrName>
                                        </p:attrNameLst>
                                      </p:cBhvr>
                                      <p:tavLst>
                                        <p:tav tm="0">
                                          <p:val>
                                            <p:fltVal val="0"/>
                                          </p:val>
                                        </p:tav>
                                        <p:tav tm="100000">
                                          <p:val>
                                            <p:strVal val="#ppt_w"/>
                                          </p:val>
                                        </p:tav>
                                      </p:tavLst>
                                    </p:anim>
                                    <p:anim calcmode="lin" valueType="num">
                                      <p:cBhvr>
                                        <p:cTn id="100" dur="750" fill="hold"/>
                                        <p:tgtEl>
                                          <p:spTgt spid="90"/>
                                        </p:tgtEl>
                                        <p:attrNameLst>
                                          <p:attrName>ppt_h</p:attrName>
                                        </p:attrNameLst>
                                      </p:cBhvr>
                                      <p:tavLst>
                                        <p:tav tm="0">
                                          <p:val>
                                            <p:fltVal val="0"/>
                                          </p:val>
                                        </p:tav>
                                        <p:tav tm="100000">
                                          <p:val>
                                            <p:strVal val="#ppt_h"/>
                                          </p:val>
                                        </p:tav>
                                      </p:tavLst>
                                    </p:anim>
                                    <p:anim calcmode="lin" valueType="num">
                                      <p:cBhvr>
                                        <p:cTn id="101" dur="750" fill="hold"/>
                                        <p:tgtEl>
                                          <p:spTgt spid="90"/>
                                        </p:tgtEl>
                                        <p:attrNameLst>
                                          <p:attrName>style.rotation</p:attrName>
                                        </p:attrNameLst>
                                      </p:cBhvr>
                                      <p:tavLst>
                                        <p:tav tm="0">
                                          <p:val>
                                            <p:fltVal val="360"/>
                                          </p:val>
                                        </p:tav>
                                        <p:tav tm="100000">
                                          <p:val>
                                            <p:fltVal val="0"/>
                                          </p:val>
                                        </p:tav>
                                      </p:tavLst>
                                    </p:anim>
                                    <p:animEffect transition="in" filter="fade">
                                      <p:cBhvr>
                                        <p:cTn id="102" dur="750"/>
                                        <p:tgtEl>
                                          <p:spTgt spid="90"/>
                                        </p:tgtEl>
                                      </p:cBhvr>
                                    </p:animEffect>
                                  </p:childTnLst>
                                </p:cTn>
                              </p:par>
                              <p:par>
                                <p:cTn id="103" presetID="49" presetClass="entr" presetSubtype="0" decel="100000" fill="hold" grpId="1" nodeType="withEffect">
                                  <p:stCondLst>
                                    <p:cond delay="0"/>
                                  </p:stCondLst>
                                  <p:childTnLst>
                                    <p:set>
                                      <p:cBhvr>
                                        <p:cTn id="104" dur="1" fill="hold">
                                          <p:stCondLst>
                                            <p:cond delay="0"/>
                                          </p:stCondLst>
                                        </p:cTn>
                                        <p:tgtEl>
                                          <p:spTgt spid="96"/>
                                        </p:tgtEl>
                                        <p:attrNameLst>
                                          <p:attrName>style.visibility</p:attrName>
                                        </p:attrNameLst>
                                      </p:cBhvr>
                                      <p:to>
                                        <p:strVal val="visible"/>
                                      </p:to>
                                    </p:set>
                                    <p:anim calcmode="lin" valueType="num">
                                      <p:cBhvr>
                                        <p:cTn id="105" dur="750" fill="hold"/>
                                        <p:tgtEl>
                                          <p:spTgt spid="96"/>
                                        </p:tgtEl>
                                        <p:attrNameLst>
                                          <p:attrName>ppt_w</p:attrName>
                                        </p:attrNameLst>
                                      </p:cBhvr>
                                      <p:tavLst>
                                        <p:tav tm="0">
                                          <p:val>
                                            <p:fltVal val="0"/>
                                          </p:val>
                                        </p:tav>
                                        <p:tav tm="100000">
                                          <p:val>
                                            <p:strVal val="#ppt_w"/>
                                          </p:val>
                                        </p:tav>
                                      </p:tavLst>
                                    </p:anim>
                                    <p:anim calcmode="lin" valueType="num">
                                      <p:cBhvr>
                                        <p:cTn id="106" dur="750" fill="hold"/>
                                        <p:tgtEl>
                                          <p:spTgt spid="96"/>
                                        </p:tgtEl>
                                        <p:attrNameLst>
                                          <p:attrName>ppt_h</p:attrName>
                                        </p:attrNameLst>
                                      </p:cBhvr>
                                      <p:tavLst>
                                        <p:tav tm="0">
                                          <p:val>
                                            <p:fltVal val="0"/>
                                          </p:val>
                                        </p:tav>
                                        <p:tav tm="100000">
                                          <p:val>
                                            <p:strVal val="#ppt_h"/>
                                          </p:val>
                                        </p:tav>
                                      </p:tavLst>
                                    </p:anim>
                                    <p:anim calcmode="lin" valueType="num">
                                      <p:cBhvr>
                                        <p:cTn id="107" dur="750" fill="hold"/>
                                        <p:tgtEl>
                                          <p:spTgt spid="96"/>
                                        </p:tgtEl>
                                        <p:attrNameLst>
                                          <p:attrName>style.rotation</p:attrName>
                                        </p:attrNameLst>
                                      </p:cBhvr>
                                      <p:tavLst>
                                        <p:tav tm="0">
                                          <p:val>
                                            <p:fltVal val="360"/>
                                          </p:val>
                                        </p:tav>
                                        <p:tav tm="100000">
                                          <p:val>
                                            <p:fltVal val="0"/>
                                          </p:val>
                                        </p:tav>
                                      </p:tavLst>
                                    </p:anim>
                                    <p:animEffect transition="in" filter="fade">
                                      <p:cBhvr>
                                        <p:cTn id="108" dur="750"/>
                                        <p:tgtEl>
                                          <p:spTgt spid="96"/>
                                        </p:tgtEl>
                                      </p:cBhvr>
                                    </p:animEffect>
                                  </p:childTnLst>
                                </p:cTn>
                              </p:par>
                              <p:par>
                                <p:cTn id="109" presetID="49" presetClass="entr" presetSubtype="0" decel="100000" fill="hold" grpId="1" nodeType="withEffect">
                                  <p:stCondLst>
                                    <p:cond delay="0"/>
                                  </p:stCondLst>
                                  <p:childTnLst>
                                    <p:set>
                                      <p:cBhvr>
                                        <p:cTn id="110" dur="1" fill="hold">
                                          <p:stCondLst>
                                            <p:cond delay="0"/>
                                          </p:stCondLst>
                                        </p:cTn>
                                        <p:tgtEl>
                                          <p:spTgt spid="89"/>
                                        </p:tgtEl>
                                        <p:attrNameLst>
                                          <p:attrName>style.visibility</p:attrName>
                                        </p:attrNameLst>
                                      </p:cBhvr>
                                      <p:to>
                                        <p:strVal val="visible"/>
                                      </p:to>
                                    </p:set>
                                    <p:anim calcmode="lin" valueType="num">
                                      <p:cBhvr>
                                        <p:cTn id="111" dur="750" fill="hold"/>
                                        <p:tgtEl>
                                          <p:spTgt spid="89"/>
                                        </p:tgtEl>
                                        <p:attrNameLst>
                                          <p:attrName>ppt_w</p:attrName>
                                        </p:attrNameLst>
                                      </p:cBhvr>
                                      <p:tavLst>
                                        <p:tav tm="0">
                                          <p:val>
                                            <p:fltVal val="0"/>
                                          </p:val>
                                        </p:tav>
                                        <p:tav tm="100000">
                                          <p:val>
                                            <p:strVal val="#ppt_w"/>
                                          </p:val>
                                        </p:tav>
                                      </p:tavLst>
                                    </p:anim>
                                    <p:anim calcmode="lin" valueType="num">
                                      <p:cBhvr>
                                        <p:cTn id="112" dur="750" fill="hold"/>
                                        <p:tgtEl>
                                          <p:spTgt spid="89"/>
                                        </p:tgtEl>
                                        <p:attrNameLst>
                                          <p:attrName>ppt_h</p:attrName>
                                        </p:attrNameLst>
                                      </p:cBhvr>
                                      <p:tavLst>
                                        <p:tav tm="0">
                                          <p:val>
                                            <p:fltVal val="0"/>
                                          </p:val>
                                        </p:tav>
                                        <p:tav tm="100000">
                                          <p:val>
                                            <p:strVal val="#ppt_h"/>
                                          </p:val>
                                        </p:tav>
                                      </p:tavLst>
                                    </p:anim>
                                    <p:anim calcmode="lin" valueType="num">
                                      <p:cBhvr>
                                        <p:cTn id="113" dur="750" fill="hold"/>
                                        <p:tgtEl>
                                          <p:spTgt spid="89"/>
                                        </p:tgtEl>
                                        <p:attrNameLst>
                                          <p:attrName>style.rotation</p:attrName>
                                        </p:attrNameLst>
                                      </p:cBhvr>
                                      <p:tavLst>
                                        <p:tav tm="0">
                                          <p:val>
                                            <p:fltVal val="360"/>
                                          </p:val>
                                        </p:tav>
                                        <p:tav tm="100000">
                                          <p:val>
                                            <p:fltVal val="0"/>
                                          </p:val>
                                        </p:tav>
                                      </p:tavLst>
                                    </p:anim>
                                    <p:animEffect transition="in" filter="fade">
                                      <p:cBhvr>
                                        <p:cTn id="114" dur="750"/>
                                        <p:tgtEl>
                                          <p:spTgt spid="89"/>
                                        </p:tgtEl>
                                      </p:cBhvr>
                                    </p:animEffect>
                                  </p:childTnLst>
                                </p:cTn>
                              </p:par>
                              <p:par>
                                <p:cTn id="115" presetID="49" presetClass="entr" presetSubtype="0" decel="100000" fill="hold" grpId="1" nodeType="withEffect">
                                  <p:stCondLst>
                                    <p:cond delay="0"/>
                                  </p:stCondLst>
                                  <p:childTnLst>
                                    <p:set>
                                      <p:cBhvr>
                                        <p:cTn id="116" dur="1" fill="hold">
                                          <p:stCondLst>
                                            <p:cond delay="0"/>
                                          </p:stCondLst>
                                        </p:cTn>
                                        <p:tgtEl>
                                          <p:spTgt spid="97"/>
                                        </p:tgtEl>
                                        <p:attrNameLst>
                                          <p:attrName>style.visibility</p:attrName>
                                        </p:attrNameLst>
                                      </p:cBhvr>
                                      <p:to>
                                        <p:strVal val="visible"/>
                                      </p:to>
                                    </p:set>
                                    <p:anim calcmode="lin" valueType="num">
                                      <p:cBhvr>
                                        <p:cTn id="117" dur="750" fill="hold"/>
                                        <p:tgtEl>
                                          <p:spTgt spid="97"/>
                                        </p:tgtEl>
                                        <p:attrNameLst>
                                          <p:attrName>ppt_w</p:attrName>
                                        </p:attrNameLst>
                                      </p:cBhvr>
                                      <p:tavLst>
                                        <p:tav tm="0">
                                          <p:val>
                                            <p:fltVal val="0"/>
                                          </p:val>
                                        </p:tav>
                                        <p:tav tm="100000">
                                          <p:val>
                                            <p:strVal val="#ppt_w"/>
                                          </p:val>
                                        </p:tav>
                                      </p:tavLst>
                                    </p:anim>
                                    <p:anim calcmode="lin" valueType="num">
                                      <p:cBhvr>
                                        <p:cTn id="118" dur="750" fill="hold"/>
                                        <p:tgtEl>
                                          <p:spTgt spid="97"/>
                                        </p:tgtEl>
                                        <p:attrNameLst>
                                          <p:attrName>ppt_h</p:attrName>
                                        </p:attrNameLst>
                                      </p:cBhvr>
                                      <p:tavLst>
                                        <p:tav tm="0">
                                          <p:val>
                                            <p:fltVal val="0"/>
                                          </p:val>
                                        </p:tav>
                                        <p:tav tm="100000">
                                          <p:val>
                                            <p:strVal val="#ppt_h"/>
                                          </p:val>
                                        </p:tav>
                                      </p:tavLst>
                                    </p:anim>
                                    <p:anim calcmode="lin" valueType="num">
                                      <p:cBhvr>
                                        <p:cTn id="119" dur="750" fill="hold"/>
                                        <p:tgtEl>
                                          <p:spTgt spid="97"/>
                                        </p:tgtEl>
                                        <p:attrNameLst>
                                          <p:attrName>style.rotation</p:attrName>
                                        </p:attrNameLst>
                                      </p:cBhvr>
                                      <p:tavLst>
                                        <p:tav tm="0">
                                          <p:val>
                                            <p:fltVal val="360"/>
                                          </p:val>
                                        </p:tav>
                                        <p:tav tm="100000">
                                          <p:val>
                                            <p:fltVal val="0"/>
                                          </p:val>
                                        </p:tav>
                                      </p:tavLst>
                                    </p:anim>
                                    <p:animEffect transition="in" filter="fade">
                                      <p:cBhvr>
                                        <p:cTn id="120" dur="750"/>
                                        <p:tgtEl>
                                          <p:spTgt spid="97"/>
                                        </p:tgtEl>
                                      </p:cBhvr>
                                    </p:animEffect>
                                  </p:childTnLst>
                                </p:cTn>
                              </p:par>
                              <p:par>
                                <p:cTn id="121" presetID="49" presetClass="entr" presetSubtype="0" decel="100000" fill="hold" grpId="1" nodeType="withEffect">
                                  <p:stCondLst>
                                    <p:cond delay="0"/>
                                  </p:stCondLst>
                                  <p:childTnLst>
                                    <p:set>
                                      <p:cBhvr>
                                        <p:cTn id="122" dur="1" fill="hold">
                                          <p:stCondLst>
                                            <p:cond delay="0"/>
                                          </p:stCondLst>
                                        </p:cTn>
                                        <p:tgtEl>
                                          <p:spTgt spid="88"/>
                                        </p:tgtEl>
                                        <p:attrNameLst>
                                          <p:attrName>style.visibility</p:attrName>
                                        </p:attrNameLst>
                                      </p:cBhvr>
                                      <p:to>
                                        <p:strVal val="visible"/>
                                      </p:to>
                                    </p:set>
                                    <p:anim calcmode="lin" valueType="num">
                                      <p:cBhvr>
                                        <p:cTn id="123" dur="750" fill="hold"/>
                                        <p:tgtEl>
                                          <p:spTgt spid="88"/>
                                        </p:tgtEl>
                                        <p:attrNameLst>
                                          <p:attrName>ppt_w</p:attrName>
                                        </p:attrNameLst>
                                      </p:cBhvr>
                                      <p:tavLst>
                                        <p:tav tm="0">
                                          <p:val>
                                            <p:fltVal val="0"/>
                                          </p:val>
                                        </p:tav>
                                        <p:tav tm="100000">
                                          <p:val>
                                            <p:strVal val="#ppt_w"/>
                                          </p:val>
                                        </p:tav>
                                      </p:tavLst>
                                    </p:anim>
                                    <p:anim calcmode="lin" valueType="num">
                                      <p:cBhvr>
                                        <p:cTn id="124" dur="750" fill="hold"/>
                                        <p:tgtEl>
                                          <p:spTgt spid="88"/>
                                        </p:tgtEl>
                                        <p:attrNameLst>
                                          <p:attrName>ppt_h</p:attrName>
                                        </p:attrNameLst>
                                      </p:cBhvr>
                                      <p:tavLst>
                                        <p:tav tm="0">
                                          <p:val>
                                            <p:fltVal val="0"/>
                                          </p:val>
                                        </p:tav>
                                        <p:tav tm="100000">
                                          <p:val>
                                            <p:strVal val="#ppt_h"/>
                                          </p:val>
                                        </p:tav>
                                      </p:tavLst>
                                    </p:anim>
                                    <p:anim calcmode="lin" valueType="num">
                                      <p:cBhvr>
                                        <p:cTn id="125" dur="750" fill="hold"/>
                                        <p:tgtEl>
                                          <p:spTgt spid="88"/>
                                        </p:tgtEl>
                                        <p:attrNameLst>
                                          <p:attrName>style.rotation</p:attrName>
                                        </p:attrNameLst>
                                      </p:cBhvr>
                                      <p:tavLst>
                                        <p:tav tm="0">
                                          <p:val>
                                            <p:fltVal val="360"/>
                                          </p:val>
                                        </p:tav>
                                        <p:tav tm="100000">
                                          <p:val>
                                            <p:fltVal val="0"/>
                                          </p:val>
                                        </p:tav>
                                      </p:tavLst>
                                    </p:anim>
                                    <p:animEffect transition="in" filter="fade">
                                      <p:cBhvr>
                                        <p:cTn id="126" dur="750"/>
                                        <p:tgtEl>
                                          <p:spTgt spid="88"/>
                                        </p:tgtEl>
                                      </p:cBhvr>
                                    </p:animEffect>
                                  </p:childTnLst>
                                </p:cTn>
                              </p:par>
                              <p:par>
                                <p:cTn id="127" presetID="49" presetClass="entr" presetSubtype="0" decel="100000" fill="hold" grpId="1" nodeType="with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p:cTn id="129" dur="750" fill="hold"/>
                                        <p:tgtEl>
                                          <p:spTgt spid="98"/>
                                        </p:tgtEl>
                                        <p:attrNameLst>
                                          <p:attrName>ppt_w</p:attrName>
                                        </p:attrNameLst>
                                      </p:cBhvr>
                                      <p:tavLst>
                                        <p:tav tm="0">
                                          <p:val>
                                            <p:fltVal val="0"/>
                                          </p:val>
                                        </p:tav>
                                        <p:tav tm="100000">
                                          <p:val>
                                            <p:strVal val="#ppt_w"/>
                                          </p:val>
                                        </p:tav>
                                      </p:tavLst>
                                    </p:anim>
                                    <p:anim calcmode="lin" valueType="num">
                                      <p:cBhvr>
                                        <p:cTn id="130" dur="750" fill="hold"/>
                                        <p:tgtEl>
                                          <p:spTgt spid="98"/>
                                        </p:tgtEl>
                                        <p:attrNameLst>
                                          <p:attrName>ppt_h</p:attrName>
                                        </p:attrNameLst>
                                      </p:cBhvr>
                                      <p:tavLst>
                                        <p:tav tm="0">
                                          <p:val>
                                            <p:fltVal val="0"/>
                                          </p:val>
                                        </p:tav>
                                        <p:tav tm="100000">
                                          <p:val>
                                            <p:strVal val="#ppt_h"/>
                                          </p:val>
                                        </p:tav>
                                      </p:tavLst>
                                    </p:anim>
                                    <p:anim calcmode="lin" valueType="num">
                                      <p:cBhvr>
                                        <p:cTn id="131" dur="750" fill="hold"/>
                                        <p:tgtEl>
                                          <p:spTgt spid="98"/>
                                        </p:tgtEl>
                                        <p:attrNameLst>
                                          <p:attrName>style.rotation</p:attrName>
                                        </p:attrNameLst>
                                      </p:cBhvr>
                                      <p:tavLst>
                                        <p:tav tm="0">
                                          <p:val>
                                            <p:fltVal val="360"/>
                                          </p:val>
                                        </p:tav>
                                        <p:tav tm="100000">
                                          <p:val>
                                            <p:fltVal val="0"/>
                                          </p:val>
                                        </p:tav>
                                      </p:tavLst>
                                    </p:anim>
                                    <p:animEffect transition="in" filter="fade">
                                      <p:cBhvr>
                                        <p:cTn id="132" dur="750"/>
                                        <p:tgtEl>
                                          <p:spTgt spid="98"/>
                                        </p:tgtEl>
                                      </p:cBhvr>
                                    </p:animEffect>
                                  </p:childTnLst>
                                </p:cTn>
                              </p:par>
                            </p:childTnLst>
                          </p:cTn>
                        </p:par>
                        <p:par>
                          <p:cTn id="133" fill="hold">
                            <p:stCondLst>
                              <p:cond delay="750"/>
                            </p:stCondLst>
                            <p:childTnLst>
                              <p:par>
                                <p:cTn id="134" presetID="2" presetClass="entr" presetSubtype="4" decel="100000" fill="hold" grpId="0" nodeType="afterEffect">
                                  <p:stCondLst>
                                    <p:cond delay="0"/>
                                  </p:stCondLst>
                                  <p:childTnLst>
                                    <p:set>
                                      <p:cBhvr>
                                        <p:cTn id="135" dur="1" fill="hold">
                                          <p:stCondLst>
                                            <p:cond delay="0"/>
                                          </p:stCondLst>
                                        </p:cTn>
                                        <p:tgtEl>
                                          <p:spTgt spid="100">
                                            <p:txEl>
                                              <p:pRg st="0" end="0"/>
                                            </p:txEl>
                                          </p:spTgt>
                                        </p:tgtEl>
                                        <p:attrNameLst>
                                          <p:attrName>style.visibility</p:attrName>
                                        </p:attrNameLst>
                                      </p:cBhvr>
                                      <p:to>
                                        <p:strVal val="visible"/>
                                      </p:to>
                                    </p:set>
                                    <p:anim calcmode="lin" valueType="num">
                                      <p:cBhvr additive="base">
                                        <p:cTn id="136"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par>
                          <p:cTn id="138" fill="hold">
                            <p:stCondLst>
                              <p:cond delay="1250"/>
                            </p:stCondLst>
                            <p:childTnLst>
                              <p:par>
                                <p:cTn id="139" presetID="22" presetClass="entr" presetSubtype="8" fill="hold" grpId="0" nodeType="afterEffect">
                                  <p:stCondLst>
                                    <p:cond delay="0"/>
                                  </p:stCondLst>
                                  <p:childTnLst>
                                    <p:set>
                                      <p:cBhvr>
                                        <p:cTn id="140" dur="1" fill="hold">
                                          <p:stCondLst>
                                            <p:cond delay="0"/>
                                          </p:stCondLst>
                                        </p:cTn>
                                        <p:tgtEl>
                                          <p:spTgt spid="99">
                                            <p:txEl>
                                              <p:pRg st="0" end="0"/>
                                            </p:txEl>
                                          </p:spTgt>
                                        </p:tgtEl>
                                        <p:attrNameLst>
                                          <p:attrName>style.visibility</p:attrName>
                                        </p:attrNameLst>
                                      </p:cBhvr>
                                      <p:to>
                                        <p:strVal val="visible"/>
                                      </p:to>
                                    </p:set>
                                    <p:animEffect transition="in" filter="wipe(left)">
                                      <p:cBhvr>
                                        <p:cTn id="141" dur="500"/>
                                        <p:tgtEl>
                                          <p:spTgt spid="99">
                                            <p:txEl>
                                              <p:pRg st="0" end="0"/>
                                            </p:txEl>
                                          </p:spTgt>
                                        </p:tgtEl>
                                      </p:cBhvr>
                                    </p:animEffect>
                                  </p:childTnLst>
                                </p:cTn>
                              </p:par>
                            </p:childTnLst>
                          </p:cTn>
                        </p:par>
                        <p:par>
                          <p:cTn id="142" fill="hold">
                            <p:stCondLst>
                              <p:cond delay="1750"/>
                            </p:stCondLst>
                            <p:childTnLst>
                              <p:par>
                                <p:cTn id="143" presetID="22" presetClass="entr" presetSubtype="8" fill="hold" nodeType="afterEffect">
                                  <p:stCondLst>
                                    <p:cond delay="0"/>
                                  </p:stCondLst>
                                  <p:childTnLst>
                                    <p:set>
                                      <p:cBhvr>
                                        <p:cTn id="144" dur="1" fill="hold">
                                          <p:stCondLst>
                                            <p:cond delay="0"/>
                                          </p:stCondLst>
                                        </p:cTn>
                                        <p:tgtEl>
                                          <p:spTgt spid="126"/>
                                        </p:tgtEl>
                                        <p:attrNameLst>
                                          <p:attrName>style.visibility</p:attrName>
                                        </p:attrNameLst>
                                      </p:cBhvr>
                                      <p:to>
                                        <p:strVal val="visible"/>
                                      </p:to>
                                    </p:set>
                                    <p:animEffect transition="in" filter="wipe(left)">
                                      <p:cBhvr>
                                        <p:cTn id="145" dur="500"/>
                                        <p:tgtEl>
                                          <p:spTgt spid="126"/>
                                        </p:tgtEl>
                                      </p:cBhvr>
                                    </p:animEffect>
                                  </p:childTnLst>
                                </p:cTn>
                              </p:par>
                            </p:childTnLst>
                          </p:cTn>
                        </p:par>
                        <p:par>
                          <p:cTn id="146" fill="hold">
                            <p:stCondLst>
                              <p:cond delay="2250"/>
                            </p:stCondLst>
                            <p:childTnLst>
                              <p:par>
                                <p:cTn id="147" presetID="2" presetClass="entr" presetSubtype="8" decel="100000" fill="hold" grpId="0" nodeType="afterEffect">
                                  <p:stCondLst>
                                    <p:cond delay="0"/>
                                  </p:stCondLst>
                                  <p:childTnLst>
                                    <p:set>
                                      <p:cBhvr>
                                        <p:cTn id="148" dur="1" fill="hold">
                                          <p:stCondLst>
                                            <p:cond delay="0"/>
                                          </p:stCondLst>
                                        </p:cTn>
                                        <p:tgtEl>
                                          <p:spTgt spid="106">
                                            <p:txEl>
                                              <p:pRg st="0" end="0"/>
                                            </p:txEl>
                                          </p:spTgt>
                                        </p:tgtEl>
                                        <p:attrNameLst>
                                          <p:attrName>style.visibility</p:attrName>
                                        </p:attrNameLst>
                                      </p:cBhvr>
                                      <p:to>
                                        <p:strVal val="visible"/>
                                      </p:to>
                                    </p:set>
                                    <p:anim calcmode="lin" valueType="num">
                                      <p:cBhvr additive="base">
                                        <p:cTn id="149" dur="500" fill="hold"/>
                                        <p:tgtEl>
                                          <p:spTgt spid="106">
                                            <p:txEl>
                                              <p:pRg st="0" end="0"/>
                                            </p:txEl>
                                          </p:spTgt>
                                        </p:tgtEl>
                                        <p:attrNameLst>
                                          <p:attrName>ppt_x</p:attrName>
                                        </p:attrNameLst>
                                      </p:cBhvr>
                                      <p:tavLst>
                                        <p:tav tm="0">
                                          <p:val>
                                            <p:strVal val="0-#ppt_w/2"/>
                                          </p:val>
                                        </p:tav>
                                        <p:tav tm="100000">
                                          <p:val>
                                            <p:strVal val="#ppt_x"/>
                                          </p:val>
                                        </p:tav>
                                      </p:tavLst>
                                    </p:anim>
                                    <p:anim calcmode="lin" valueType="num">
                                      <p:cBhvr additive="base">
                                        <p:cTn id="150" dur="500" fill="hold"/>
                                        <p:tgtEl>
                                          <p:spTgt spid="106">
                                            <p:txEl>
                                              <p:pRg st="0" end="0"/>
                                            </p:txEl>
                                          </p:spTgt>
                                        </p:tgtEl>
                                        <p:attrNameLst>
                                          <p:attrName>ppt_y</p:attrName>
                                        </p:attrNameLst>
                                      </p:cBhvr>
                                      <p:tavLst>
                                        <p:tav tm="0">
                                          <p:val>
                                            <p:strVal val="#ppt_y"/>
                                          </p:val>
                                        </p:tav>
                                        <p:tav tm="100000">
                                          <p:val>
                                            <p:strVal val="#ppt_y"/>
                                          </p:val>
                                        </p:tav>
                                      </p:tavLst>
                                    </p:anim>
                                  </p:childTnLst>
                                </p:cTn>
                              </p:par>
                            </p:childTnLst>
                          </p:cTn>
                        </p:par>
                        <p:par>
                          <p:cTn id="151" fill="hold">
                            <p:stCondLst>
                              <p:cond delay="2750"/>
                            </p:stCondLst>
                            <p:childTnLst>
                              <p:par>
                                <p:cTn id="152" presetID="22" presetClass="entr" presetSubtype="8" fill="hold" grpId="0" nodeType="afterEffect">
                                  <p:stCondLst>
                                    <p:cond delay="0"/>
                                  </p:stCondLst>
                                  <p:childTnLst>
                                    <p:set>
                                      <p:cBhvr>
                                        <p:cTn id="153" dur="1" fill="hold">
                                          <p:stCondLst>
                                            <p:cond delay="0"/>
                                          </p:stCondLst>
                                        </p:cTn>
                                        <p:tgtEl>
                                          <p:spTgt spid="105">
                                            <p:txEl>
                                              <p:pRg st="0" end="0"/>
                                            </p:txEl>
                                          </p:spTgt>
                                        </p:tgtEl>
                                        <p:attrNameLst>
                                          <p:attrName>style.visibility</p:attrName>
                                        </p:attrNameLst>
                                      </p:cBhvr>
                                      <p:to>
                                        <p:strVal val="visible"/>
                                      </p:to>
                                    </p:set>
                                    <p:animEffect transition="in" filter="wipe(left)">
                                      <p:cBhvr>
                                        <p:cTn id="154" dur="500"/>
                                        <p:tgtEl>
                                          <p:spTgt spid="105">
                                            <p:txEl>
                                              <p:pRg st="0" end="0"/>
                                            </p:txEl>
                                          </p:spTgt>
                                        </p:tgtEl>
                                      </p:cBhvr>
                                    </p:animEffect>
                                  </p:childTnLst>
                                </p:cTn>
                              </p:par>
                            </p:childTnLst>
                          </p:cTn>
                        </p:par>
                        <p:par>
                          <p:cTn id="155" fill="hold">
                            <p:stCondLst>
                              <p:cond delay="3250"/>
                            </p:stCondLst>
                            <p:childTnLst>
                              <p:par>
                                <p:cTn id="156" presetID="22" presetClass="entr" presetSubtype="8" fill="hold" nodeType="after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par>
                          <p:cTn id="159" fill="hold">
                            <p:stCondLst>
                              <p:cond delay="3750"/>
                            </p:stCondLst>
                            <p:childTnLst>
                              <p:par>
                                <p:cTn id="160" presetID="2" presetClass="entr" presetSubtype="8" decel="100000" fill="hold" grpId="0" nodeType="afterEffect">
                                  <p:stCondLst>
                                    <p:cond delay="0"/>
                                  </p:stCondLst>
                                  <p:childTnLst>
                                    <p:set>
                                      <p:cBhvr>
                                        <p:cTn id="161" dur="1" fill="hold">
                                          <p:stCondLst>
                                            <p:cond delay="0"/>
                                          </p:stCondLst>
                                        </p:cTn>
                                        <p:tgtEl>
                                          <p:spTgt spid="108">
                                            <p:txEl>
                                              <p:pRg st="0" end="0"/>
                                            </p:txEl>
                                          </p:spTgt>
                                        </p:tgtEl>
                                        <p:attrNameLst>
                                          <p:attrName>style.visibility</p:attrName>
                                        </p:attrNameLst>
                                      </p:cBhvr>
                                      <p:to>
                                        <p:strVal val="visible"/>
                                      </p:to>
                                    </p:set>
                                    <p:anim calcmode="lin" valueType="num">
                                      <p:cBhvr additive="base">
                                        <p:cTn id="162" dur="500" fill="hold"/>
                                        <p:tgtEl>
                                          <p:spTgt spid="108">
                                            <p:txEl>
                                              <p:pRg st="0" end="0"/>
                                            </p:txEl>
                                          </p:spTgt>
                                        </p:tgtEl>
                                        <p:attrNameLst>
                                          <p:attrName>ppt_x</p:attrName>
                                        </p:attrNameLst>
                                      </p:cBhvr>
                                      <p:tavLst>
                                        <p:tav tm="0">
                                          <p:val>
                                            <p:strVal val="0-#ppt_w/2"/>
                                          </p:val>
                                        </p:tav>
                                        <p:tav tm="100000">
                                          <p:val>
                                            <p:strVal val="#ppt_x"/>
                                          </p:val>
                                        </p:tav>
                                      </p:tavLst>
                                    </p:anim>
                                    <p:anim calcmode="lin" valueType="num">
                                      <p:cBhvr additive="base">
                                        <p:cTn id="163" dur="500" fill="hold"/>
                                        <p:tgtEl>
                                          <p:spTgt spid="108">
                                            <p:txEl>
                                              <p:pRg st="0" end="0"/>
                                            </p:txEl>
                                          </p:spTgt>
                                        </p:tgtEl>
                                        <p:attrNameLst>
                                          <p:attrName>ppt_y</p:attrName>
                                        </p:attrNameLst>
                                      </p:cBhvr>
                                      <p:tavLst>
                                        <p:tav tm="0">
                                          <p:val>
                                            <p:strVal val="#ppt_y"/>
                                          </p:val>
                                        </p:tav>
                                        <p:tav tm="100000">
                                          <p:val>
                                            <p:strVal val="#ppt_y"/>
                                          </p:val>
                                        </p:tav>
                                      </p:tavLst>
                                    </p:anim>
                                  </p:childTnLst>
                                </p:cTn>
                              </p:par>
                            </p:childTnLst>
                          </p:cTn>
                        </p:par>
                        <p:par>
                          <p:cTn id="164" fill="hold">
                            <p:stCondLst>
                              <p:cond delay="4250"/>
                            </p:stCondLst>
                            <p:childTnLst>
                              <p:par>
                                <p:cTn id="165" presetID="22" presetClass="entr" presetSubtype="8" fill="hold" grpId="0" nodeType="afterEffect">
                                  <p:stCondLst>
                                    <p:cond delay="0"/>
                                  </p:stCondLst>
                                  <p:childTnLst>
                                    <p:set>
                                      <p:cBhvr>
                                        <p:cTn id="166" dur="1" fill="hold">
                                          <p:stCondLst>
                                            <p:cond delay="0"/>
                                          </p:stCondLst>
                                        </p:cTn>
                                        <p:tgtEl>
                                          <p:spTgt spid="107">
                                            <p:txEl>
                                              <p:pRg st="0" end="0"/>
                                            </p:txEl>
                                          </p:spTgt>
                                        </p:tgtEl>
                                        <p:attrNameLst>
                                          <p:attrName>style.visibility</p:attrName>
                                        </p:attrNameLst>
                                      </p:cBhvr>
                                      <p:to>
                                        <p:strVal val="visible"/>
                                      </p:to>
                                    </p:set>
                                    <p:animEffect transition="in" filter="wipe(left)">
                                      <p:cBhvr>
                                        <p:cTn id="167" dur="500"/>
                                        <p:tgtEl>
                                          <p:spTgt spid="107">
                                            <p:txEl>
                                              <p:pRg st="0" end="0"/>
                                            </p:txEl>
                                          </p:spTgt>
                                        </p:tgtEl>
                                      </p:cBhvr>
                                    </p:animEffect>
                                  </p:childTnLst>
                                </p:cTn>
                              </p:par>
                            </p:childTnLst>
                          </p:cTn>
                        </p:par>
                        <p:par>
                          <p:cTn id="168" fill="hold">
                            <p:stCondLst>
                              <p:cond delay="4750"/>
                            </p:stCondLst>
                            <p:childTnLst>
                              <p:par>
                                <p:cTn id="169" presetID="22" presetClass="entr" presetSubtype="8" fill="hold" nodeType="afterEffect">
                                  <p:stCondLst>
                                    <p:cond delay="0"/>
                                  </p:stCondLst>
                                  <p:childTnLst>
                                    <p:set>
                                      <p:cBhvr>
                                        <p:cTn id="170" dur="1" fill="hold">
                                          <p:stCondLst>
                                            <p:cond delay="0"/>
                                          </p:stCondLst>
                                        </p:cTn>
                                        <p:tgtEl>
                                          <p:spTgt spid="118"/>
                                        </p:tgtEl>
                                        <p:attrNameLst>
                                          <p:attrName>style.visibility</p:attrName>
                                        </p:attrNameLst>
                                      </p:cBhvr>
                                      <p:to>
                                        <p:strVal val="visible"/>
                                      </p:to>
                                    </p:set>
                                    <p:animEffect transition="in" filter="wipe(left)">
                                      <p:cBhvr>
                                        <p:cTn id="171" dur="500"/>
                                        <p:tgtEl>
                                          <p:spTgt spid="118"/>
                                        </p:tgtEl>
                                      </p:cBhvr>
                                    </p:animEffect>
                                  </p:childTnLst>
                                </p:cTn>
                              </p:par>
                            </p:childTnLst>
                          </p:cTn>
                        </p:par>
                        <p:par>
                          <p:cTn id="172" fill="hold">
                            <p:stCondLst>
                              <p:cond delay="5250"/>
                            </p:stCondLst>
                            <p:childTnLst>
                              <p:par>
                                <p:cTn id="173" presetID="2" presetClass="entr" presetSubtype="8" decel="100000" fill="hold" grpId="0" nodeType="afterEffect">
                                  <p:stCondLst>
                                    <p:cond delay="0"/>
                                  </p:stCondLst>
                                  <p:childTnLst>
                                    <p:set>
                                      <p:cBhvr>
                                        <p:cTn id="174" dur="1" fill="hold">
                                          <p:stCondLst>
                                            <p:cond delay="0"/>
                                          </p:stCondLst>
                                        </p:cTn>
                                        <p:tgtEl>
                                          <p:spTgt spid="110">
                                            <p:txEl>
                                              <p:pRg st="0" end="0"/>
                                            </p:txEl>
                                          </p:spTgt>
                                        </p:tgtEl>
                                        <p:attrNameLst>
                                          <p:attrName>style.visibility</p:attrName>
                                        </p:attrNameLst>
                                      </p:cBhvr>
                                      <p:to>
                                        <p:strVal val="visible"/>
                                      </p:to>
                                    </p:set>
                                    <p:anim calcmode="lin" valueType="num">
                                      <p:cBhvr additive="base">
                                        <p:cTn id="175" dur="500" fill="hold"/>
                                        <p:tgtEl>
                                          <p:spTgt spid="110">
                                            <p:txEl>
                                              <p:pRg st="0" end="0"/>
                                            </p:txEl>
                                          </p:spTgt>
                                        </p:tgtEl>
                                        <p:attrNameLst>
                                          <p:attrName>ppt_x</p:attrName>
                                        </p:attrNameLst>
                                      </p:cBhvr>
                                      <p:tavLst>
                                        <p:tav tm="0">
                                          <p:val>
                                            <p:strVal val="0-#ppt_w/2"/>
                                          </p:val>
                                        </p:tav>
                                        <p:tav tm="100000">
                                          <p:val>
                                            <p:strVal val="#ppt_x"/>
                                          </p:val>
                                        </p:tav>
                                      </p:tavLst>
                                    </p:anim>
                                    <p:anim calcmode="lin" valueType="num">
                                      <p:cBhvr additive="base">
                                        <p:cTn id="176" dur="500" fill="hold"/>
                                        <p:tgtEl>
                                          <p:spTgt spid="110">
                                            <p:txEl>
                                              <p:pRg st="0" end="0"/>
                                            </p:txEl>
                                          </p:spTgt>
                                        </p:tgtEl>
                                        <p:attrNameLst>
                                          <p:attrName>ppt_y</p:attrName>
                                        </p:attrNameLst>
                                      </p:cBhvr>
                                      <p:tavLst>
                                        <p:tav tm="0">
                                          <p:val>
                                            <p:strVal val="#ppt_y"/>
                                          </p:val>
                                        </p:tav>
                                        <p:tav tm="100000">
                                          <p:val>
                                            <p:strVal val="#ppt_y"/>
                                          </p:val>
                                        </p:tav>
                                      </p:tavLst>
                                    </p:anim>
                                  </p:childTnLst>
                                </p:cTn>
                              </p:par>
                            </p:childTnLst>
                          </p:cTn>
                        </p:par>
                        <p:par>
                          <p:cTn id="177" fill="hold">
                            <p:stCondLst>
                              <p:cond delay="5750"/>
                            </p:stCondLst>
                            <p:childTnLst>
                              <p:par>
                                <p:cTn id="178" presetID="22" presetClass="entr" presetSubtype="8" fill="hold" grpId="0" nodeType="afterEffect">
                                  <p:stCondLst>
                                    <p:cond delay="0"/>
                                  </p:stCondLst>
                                  <p:childTnLst>
                                    <p:set>
                                      <p:cBhvr>
                                        <p:cTn id="179" dur="1" fill="hold">
                                          <p:stCondLst>
                                            <p:cond delay="0"/>
                                          </p:stCondLst>
                                        </p:cTn>
                                        <p:tgtEl>
                                          <p:spTgt spid="109">
                                            <p:txEl>
                                              <p:pRg st="0" end="0"/>
                                            </p:txEl>
                                          </p:spTgt>
                                        </p:tgtEl>
                                        <p:attrNameLst>
                                          <p:attrName>style.visibility</p:attrName>
                                        </p:attrNameLst>
                                      </p:cBhvr>
                                      <p:to>
                                        <p:strVal val="visible"/>
                                      </p:to>
                                    </p:set>
                                    <p:animEffect transition="in" filter="wipe(left)">
                                      <p:cBhvr>
                                        <p:cTn id="180" dur="500"/>
                                        <p:tgtEl>
                                          <p:spTgt spid="109">
                                            <p:txEl>
                                              <p:pRg st="0" end="0"/>
                                            </p:txEl>
                                          </p:spTgt>
                                        </p:tgtEl>
                                      </p:cBhvr>
                                    </p:animEffect>
                                  </p:childTnLst>
                                </p:cTn>
                              </p:par>
                            </p:childTnLst>
                          </p:cTn>
                        </p:par>
                        <p:par>
                          <p:cTn id="181" fill="hold">
                            <p:stCondLst>
                              <p:cond delay="6250"/>
                            </p:stCondLst>
                            <p:childTnLst>
                              <p:par>
                                <p:cTn id="182" presetID="22" presetClass="entr" presetSubtype="2" fill="hold" nodeType="afterEffect">
                                  <p:stCondLst>
                                    <p:cond delay="0"/>
                                  </p:stCondLst>
                                  <p:childTnLst>
                                    <p:set>
                                      <p:cBhvr>
                                        <p:cTn id="183" dur="1" fill="hold">
                                          <p:stCondLst>
                                            <p:cond delay="0"/>
                                          </p:stCondLst>
                                        </p:cTn>
                                        <p:tgtEl>
                                          <p:spTgt spid="135"/>
                                        </p:tgtEl>
                                        <p:attrNameLst>
                                          <p:attrName>style.visibility</p:attrName>
                                        </p:attrNameLst>
                                      </p:cBhvr>
                                      <p:to>
                                        <p:strVal val="visible"/>
                                      </p:to>
                                    </p:set>
                                    <p:animEffect transition="in" filter="wipe(right)">
                                      <p:cBhvr>
                                        <p:cTn id="184" dur="500"/>
                                        <p:tgtEl>
                                          <p:spTgt spid="135"/>
                                        </p:tgtEl>
                                      </p:cBhvr>
                                    </p:animEffect>
                                  </p:childTnLst>
                                </p:cTn>
                              </p:par>
                            </p:childTnLst>
                          </p:cTn>
                        </p:par>
                        <p:par>
                          <p:cTn id="185" fill="hold">
                            <p:stCondLst>
                              <p:cond delay="6750"/>
                            </p:stCondLst>
                            <p:childTnLst>
                              <p:par>
                                <p:cTn id="186" presetID="2" presetClass="entr" presetSubtype="8" decel="100000" fill="hold" grpId="0" nodeType="afterEffect">
                                  <p:stCondLst>
                                    <p:cond delay="0"/>
                                  </p:stCondLst>
                                  <p:childTnLst>
                                    <p:set>
                                      <p:cBhvr>
                                        <p:cTn id="187" dur="1" fill="hold">
                                          <p:stCondLst>
                                            <p:cond delay="0"/>
                                          </p:stCondLst>
                                        </p:cTn>
                                        <p:tgtEl>
                                          <p:spTgt spid="112">
                                            <p:txEl>
                                              <p:pRg st="0" end="0"/>
                                            </p:txEl>
                                          </p:spTgt>
                                        </p:tgtEl>
                                        <p:attrNameLst>
                                          <p:attrName>style.visibility</p:attrName>
                                        </p:attrNameLst>
                                      </p:cBhvr>
                                      <p:to>
                                        <p:strVal val="visible"/>
                                      </p:to>
                                    </p:set>
                                    <p:anim calcmode="lin" valueType="num">
                                      <p:cBhvr additive="base">
                                        <p:cTn id="188" dur="500" fill="hold"/>
                                        <p:tgtEl>
                                          <p:spTgt spid="112">
                                            <p:txEl>
                                              <p:pRg st="0" end="0"/>
                                            </p:txEl>
                                          </p:spTgt>
                                        </p:tgtEl>
                                        <p:attrNameLst>
                                          <p:attrName>ppt_x</p:attrName>
                                        </p:attrNameLst>
                                      </p:cBhvr>
                                      <p:tavLst>
                                        <p:tav tm="0">
                                          <p:val>
                                            <p:strVal val="0-#ppt_w/2"/>
                                          </p:val>
                                        </p:tav>
                                        <p:tav tm="100000">
                                          <p:val>
                                            <p:strVal val="#ppt_x"/>
                                          </p:val>
                                        </p:tav>
                                      </p:tavLst>
                                    </p:anim>
                                    <p:anim calcmode="lin" valueType="num">
                                      <p:cBhvr additive="base">
                                        <p:cTn id="189" dur="500" fill="hold"/>
                                        <p:tgtEl>
                                          <p:spTgt spid="112">
                                            <p:txEl>
                                              <p:pRg st="0" end="0"/>
                                            </p:txEl>
                                          </p:spTgt>
                                        </p:tgtEl>
                                        <p:attrNameLst>
                                          <p:attrName>ppt_y</p:attrName>
                                        </p:attrNameLst>
                                      </p:cBhvr>
                                      <p:tavLst>
                                        <p:tav tm="0">
                                          <p:val>
                                            <p:strVal val="#ppt_y"/>
                                          </p:val>
                                        </p:tav>
                                        <p:tav tm="100000">
                                          <p:val>
                                            <p:strVal val="#ppt_y"/>
                                          </p:val>
                                        </p:tav>
                                      </p:tavLst>
                                    </p:anim>
                                  </p:childTnLst>
                                </p:cTn>
                              </p:par>
                            </p:childTnLst>
                          </p:cTn>
                        </p:par>
                        <p:par>
                          <p:cTn id="190" fill="hold">
                            <p:stCondLst>
                              <p:cond delay="7250"/>
                            </p:stCondLst>
                            <p:childTnLst>
                              <p:par>
                                <p:cTn id="191" presetID="22" presetClass="entr" presetSubtype="2" fill="hold" grpId="0" nodeType="afterEffect">
                                  <p:stCondLst>
                                    <p:cond delay="0"/>
                                  </p:stCondLst>
                                  <p:childTnLst>
                                    <p:set>
                                      <p:cBhvr>
                                        <p:cTn id="192" dur="1" fill="hold">
                                          <p:stCondLst>
                                            <p:cond delay="0"/>
                                          </p:stCondLst>
                                        </p:cTn>
                                        <p:tgtEl>
                                          <p:spTgt spid="111">
                                            <p:txEl>
                                              <p:pRg st="0" end="0"/>
                                            </p:txEl>
                                          </p:spTgt>
                                        </p:tgtEl>
                                        <p:attrNameLst>
                                          <p:attrName>style.visibility</p:attrName>
                                        </p:attrNameLst>
                                      </p:cBhvr>
                                      <p:to>
                                        <p:strVal val="visible"/>
                                      </p:to>
                                    </p:set>
                                    <p:animEffect transition="in" filter="wipe(right)">
                                      <p:cBhvr>
                                        <p:cTn id="193" dur="500"/>
                                        <p:tgtEl>
                                          <p:spTgt spid="111">
                                            <p:txEl>
                                              <p:pRg st="0" end="0"/>
                                            </p:txEl>
                                          </p:spTgt>
                                        </p:tgtEl>
                                      </p:cBhvr>
                                    </p:animEffect>
                                  </p:childTnLst>
                                </p:cTn>
                              </p:par>
                            </p:childTnLst>
                          </p:cTn>
                        </p:par>
                        <p:par>
                          <p:cTn id="194" fill="hold">
                            <p:stCondLst>
                              <p:cond delay="7750"/>
                            </p:stCondLst>
                            <p:childTnLst>
                              <p:par>
                                <p:cTn id="195" presetID="22" presetClass="entr" presetSubtype="2" fill="hold" nodeType="afterEffect">
                                  <p:stCondLst>
                                    <p:cond delay="0"/>
                                  </p:stCondLst>
                                  <p:childTnLst>
                                    <p:set>
                                      <p:cBhvr>
                                        <p:cTn id="196" dur="1" fill="hold">
                                          <p:stCondLst>
                                            <p:cond delay="0"/>
                                          </p:stCondLst>
                                        </p:cTn>
                                        <p:tgtEl>
                                          <p:spTgt spid="132"/>
                                        </p:tgtEl>
                                        <p:attrNameLst>
                                          <p:attrName>style.visibility</p:attrName>
                                        </p:attrNameLst>
                                      </p:cBhvr>
                                      <p:to>
                                        <p:strVal val="visible"/>
                                      </p:to>
                                    </p:set>
                                    <p:animEffect transition="in" filter="wipe(right)">
                                      <p:cBhvr>
                                        <p:cTn id="197" dur="500"/>
                                        <p:tgtEl>
                                          <p:spTgt spid="132"/>
                                        </p:tgtEl>
                                      </p:cBhvr>
                                    </p:animEffect>
                                  </p:childTnLst>
                                </p:cTn>
                              </p:par>
                            </p:childTnLst>
                          </p:cTn>
                        </p:par>
                        <p:par>
                          <p:cTn id="198" fill="hold">
                            <p:stCondLst>
                              <p:cond delay="8250"/>
                            </p:stCondLst>
                            <p:childTnLst>
                              <p:par>
                                <p:cTn id="199" presetID="2" presetClass="entr" presetSubtype="8" decel="100000" fill="hold" grpId="0" nodeType="afterEffect">
                                  <p:stCondLst>
                                    <p:cond delay="0"/>
                                  </p:stCondLst>
                                  <p:childTnLst>
                                    <p:set>
                                      <p:cBhvr>
                                        <p:cTn id="200" dur="1" fill="hold">
                                          <p:stCondLst>
                                            <p:cond delay="0"/>
                                          </p:stCondLst>
                                        </p:cTn>
                                        <p:tgtEl>
                                          <p:spTgt spid="114">
                                            <p:txEl>
                                              <p:pRg st="0" end="0"/>
                                            </p:txEl>
                                          </p:spTgt>
                                        </p:tgtEl>
                                        <p:attrNameLst>
                                          <p:attrName>style.visibility</p:attrName>
                                        </p:attrNameLst>
                                      </p:cBhvr>
                                      <p:to>
                                        <p:strVal val="visible"/>
                                      </p:to>
                                    </p:set>
                                    <p:anim calcmode="lin" valueType="num">
                                      <p:cBhvr additive="base">
                                        <p:cTn id="201" dur="500" fill="hold"/>
                                        <p:tgtEl>
                                          <p:spTgt spid="114">
                                            <p:txEl>
                                              <p:pRg st="0" end="0"/>
                                            </p:txEl>
                                          </p:spTgt>
                                        </p:tgtEl>
                                        <p:attrNameLst>
                                          <p:attrName>ppt_x</p:attrName>
                                        </p:attrNameLst>
                                      </p:cBhvr>
                                      <p:tavLst>
                                        <p:tav tm="0">
                                          <p:val>
                                            <p:strVal val="0-#ppt_w/2"/>
                                          </p:val>
                                        </p:tav>
                                        <p:tav tm="100000">
                                          <p:val>
                                            <p:strVal val="#ppt_x"/>
                                          </p:val>
                                        </p:tav>
                                      </p:tavLst>
                                    </p:anim>
                                    <p:anim calcmode="lin" valueType="num">
                                      <p:cBhvr additive="base">
                                        <p:cTn id="202" dur="500" fill="hold"/>
                                        <p:tgtEl>
                                          <p:spTgt spid="114">
                                            <p:txEl>
                                              <p:pRg st="0" end="0"/>
                                            </p:txEl>
                                          </p:spTgt>
                                        </p:tgtEl>
                                        <p:attrNameLst>
                                          <p:attrName>ppt_y</p:attrName>
                                        </p:attrNameLst>
                                      </p:cBhvr>
                                      <p:tavLst>
                                        <p:tav tm="0">
                                          <p:val>
                                            <p:strVal val="#ppt_y"/>
                                          </p:val>
                                        </p:tav>
                                        <p:tav tm="100000">
                                          <p:val>
                                            <p:strVal val="#ppt_y"/>
                                          </p:val>
                                        </p:tav>
                                      </p:tavLst>
                                    </p:anim>
                                  </p:childTnLst>
                                </p:cTn>
                              </p:par>
                            </p:childTnLst>
                          </p:cTn>
                        </p:par>
                        <p:par>
                          <p:cTn id="203" fill="hold">
                            <p:stCondLst>
                              <p:cond delay="8750"/>
                            </p:stCondLst>
                            <p:childTnLst>
                              <p:par>
                                <p:cTn id="204" presetID="22" presetClass="entr" presetSubtype="2" fill="hold" grpId="0" nodeType="afterEffect">
                                  <p:stCondLst>
                                    <p:cond delay="0"/>
                                  </p:stCondLst>
                                  <p:childTnLst>
                                    <p:set>
                                      <p:cBhvr>
                                        <p:cTn id="205" dur="1" fill="hold">
                                          <p:stCondLst>
                                            <p:cond delay="0"/>
                                          </p:stCondLst>
                                        </p:cTn>
                                        <p:tgtEl>
                                          <p:spTgt spid="113">
                                            <p:txEl>
                                              <p:pRg st="0" end="0"/>
                                            </p:txEl>
                                          </p:spTgt>
                                        </p:tgtEl>
                                        <p:attrNameLst>
                                          <p:attrName>style.visibility</p:attrName>
                                        </p:attrNameLst>
                                      </p:cBhvr>
                                      <p:to>
                                        <p:strVal val="visible"/>
                                      </p:to>
                                    </p:set>
                                    <p:animEffect transition="in" filter="wipe(right)">
                                      <p:cBhvr>
                                        <p:cTn id="206" dur="500"/>
                                        <p:tgtEl>
                                          <p:spTgt spid="113">
                                            <p:txEl>
                                              <p:pRg st="0" end="0"/>
                                            </p:txEl>
                                          </p:spTgt>
                                        </p:tgtEl>
                                      </p:cBhvr>
                                    </p:animEffect>
                                  </p:childTnLst>
                                </p:cTn>
                              </p:par>
                            </p:childTnLst>
                          </p:cTn>
                        </p:par>
                        <p:par>
                          <p:cTn id="207" fill="hold">
                            <p:stCondLst>
                              <p:cond delay="9250"/>
                            </p:stCondLst>
                            <p:childTnLst>
                              <p:par>
                                <p:cTn id="208" presetID="22" presetClass="entr" presetSubtype="2" fill="hold" nodeType="after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wipe(right)">
                                      <p:cBhvr>
                                        <p:cTn id="210" dur="500"/>
                                        <p:tgtEl>
                                          <p:spTgt spid="129"/>
                                        </p:tgtEl>
                                      </p:cBhvr>
                                    </p:animEffect>
                                  </p:childTnLst>
                                </p:cTn>
                              </p:par>
                            </p:childTnLst>
                          </p:cTn>
                        </p:par>
                        <p:par>
                          <p:cTn id="211" fill="hold">
                            <p:stCondLst>
                              <p:cond delay="9750"/>
                            </p:stCondLst>
                            <p:childTnLst>
                              <p:par>
                                <p:cTn id="212" presetID="2" presetClass="entr" presetSubtype="8" decel="100000" fill="hold" grpId="0" nodeType="afterEffect">
                                  <p:stCondLst>
                                    <p:cond delay="0"/>
                                  </p:stCondLst>
                                  <p:childTnLst>
                                    <p:set>
                                      <p:cBhvr>
                                        <p:cTn id="213" dur="1" fill="hold">
                                          <p:stCondLst>
                                            <p:cond delay="0"/>
                                          </p:stCondLst>
                                        </p:cTn>
                                        <p:tgtEl>
                                          <p:spTgt spid="116">
                                            <p:txEl>
                                              <p:pRg st="0" end="0"/>
                                            </p:txEl>
                                          </p:spTgt>
                                        </p:tgtEl>
                                        <p:attrNameLst>
                                          <p:attrName>style.visibility</p:attrName>
                                        </p:attrNameLst>
                                      </p:cBhvr>
                                      <p:to>
                                        <p:strVal val="visible"/>
                                      </p:to>
                                    </p:set>
                                    <p:anim calcmode="lin" valueType="num">
                                      <p:cBhvr additive="base">
                                        <p:cTn id="214" dur="500" fill="hold"/>
                                        <p:tgtEl>
                                          <p:spTgt spid="116">
                                            <p:txEl>
                                              <p:pRg st="0" end="0"/>
                                            </p:txEl>
                                          </p:spTgt>
                                        </p:tgtEl>
                                        <p:attrNameLst>
                                          <p:attrName>ppt_x</p:attrName>
                                        </p:attrNameLst>
                                      </p:cBhvr>
                                      <p:tavLst>
                                        <p:tav tm="0">
                                          <p:val>
                                            <p:strVal val="0-#ppt_w/2"/>
                                          </p:val>
                                        </p:tav>
                                        <p:tav tm="100000">
                                          <p:val>
                                            <p:strVal val="#ppt_x"/>
                                          </p:val>
                                        </p:tav>
                                      </p:tavLst>
                                    </p:anim>
                                    <p:anim calcmode="lin" valueType="num">
                                      <p:cBhvr additive="base">
                                        <p:cTn id="215" dur="500" fill="hold"/>
                                        <p:tgtEl>
                                          <p:spTgt spid="116">
                                            <p:txEl>
                                              <p:pRg st="0" end="0"/>
                                            </p:txEl>
                                          </p:spTgt>
                                        </p:tgtEl>
                                        <p:attrNameLst>
                                          <p:attrName>ppt_y</p:attrName>
                                        </p:attrNameLst>
                                      </p:cBhvr>
                                      <p:tavLst>
                                        <p:tav tm="0">
                                          <p:val>
                                            <p:strVal val="#ppt_y"/>
                                          </p:val>
                                        </p:tav>
                                        <p:tav tm="100000">
                                          <p:val>
                                            <p:strVal val="#ppt_y"/>
                                          </p:val>
                                        </p:tav>
                                      </p:tavLst>
                                    </p:anim>
                                  </p:childTnLst>
                                </p:cTn>
                              </p:par>
                            </p:childTnLst>
                          </p:cTn>
                        </p:par>
                        <p:par>
                          <p:cTn id="216" fill="hold">
                            <p:stCondLst>
                              <p:cond delay="10250"/>
                            </p:stCondLst>
                            <p:childTnLst>
                              <p:par>
                                <p:cTn id="217" presetID="22" presetClass="entr" presetSubtype="2" fill="hold" grpId="0" nodeType="afterEffect">
                                  <p:stCondLst>
                                    <p:cond delay="0"/>
                                  </p:stCondLst>
                                  <p:childTnLst>
                                    <p:set>
                                      <p:cBhvr>
                                        <p:cTn id="218" dur="1" fill="hold">
                                          <p:stCondLst>
                                            <p:cond delay="0"/>
                                          </p:stCondLst>
                                        </p:cTn>
                                        <p:tgtEl>
                                          <p:spTgt spid="115">
                                            <p:txEl>
                                              <p:pRg st="0" end="0"/>
                                            </p:txEl>
                                          </p:spTgt>
                                        </p:tgtEl>
                                        <p:attrNameLst>
                                          <p:attrName>style.visibility</p:attrName>
                                        </p:attrNameLst>
                                      </p:cBhvr>
                                      <p:to>
                                        <p:strVal val="visible"/>
                                      </p:to>
                                    </p:set>
                                    <p:animEffect transition="in" filter="wipe(right)">
                                      <p:cBhvr>
                                        <p:cTn id="219" dur="5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51" grpId="0" animBg="1"/>
      <p:bldP spid="76" grpId="0" animBg="1"/>
      <p:bldP spid="76" grpId="1" animBg="1"/>
      <p:bldP spid="85" grpId="0" animBg="1"/>
      <p:bldP spid="85" grpId="1" animBg="1"/>
      <p:bldP spid="87" grpId="0" animBg="1"/>
      <p:bldP spid="87" grpId="1" animBg="1"/>
      <p:bldP spid="88" grpId="0" animBg="1"/>
      <p:bldP spid="88" grpId="1" animBg="1"/>
      <p:bldP spid="90" grpId="0" animBg="1"/>
      <p:bldP spid="90" grpId="1" animBg="1"/>
      <p:bldP spid="93" grpId="0"/>
      <p:bldP spid="93" grpId="1"/>
      <p:bldP spid="94" grpId="0"/>
      <p:bldP spid="94" grpId="1"/>
      <p:bldP spid="95" grpId="0"/>
      <p:bldP spid="95" grpId="1"/>
      <p:bldP spid="96" grpId="0"/>
      <p:bldP spid="96" grpId="1"/>
      <p:bldP spid="97" grpId="0"/>
      <p:bldP spid="97" grpId="1"/>
      <p:bldP spid="98" grpId="0"/>
      <p:bldP spid="98" grpId="1"/>
      <p:bldP spid="99" grpId="0" build="p">
        <p:tmplLst>
          <p:tmpl lvl="1">
            <p:tnLst>
              <p:par>
                <p:cTn presetID="22" presetClass="entr" presetSubtype="8" fill="hold" nodeType="after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wipe(left)">
                      <p:cBhvr>
                        <p:cTn dur="500"/>
                        <p:tgtEl>
                          <p:spTgt spid="99"/>
                        </p:tgtEl>
                      </p:cBhvr>
                    </p:animEffect>
                  </p:childTnLst>
                </p:cTn>
              </p:par>
            </p:tnLst>
          </p:tmpl>
        </p:tmplLst>
      </p:bldP>
      <p:bldP spid="100" grpId="0" build="p">
        <p:tmplLst>
          <p:tmpl lvl="1">
            <p:tnLst>
              <p:par>
                <p:cTn presetID="2" presetClass="entr" presetSubtype="4" decel="10000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fill="hold"/>
                        <p:tgtEl>
                          <p:spTgt spid="100"/>
                        </p:tgtEl>
                        <p:attrNameLst>
                          <p:attrName>ppt_x</p:attrName>
                        </p:attrNameLst>
                      </p:cBhvr>
                      <p:tavLst>
                        <p:tav tm="0">
                          <p:val>
                            <p:strVal val="#ppt_x"/>
                          </p:val>
                        </p:tav>
                        <p:tav tm="100000">
                          <p:val>
                            <p:strVal val="#ppt_x"/>
                          </p:val>
                        </p:tav>
                      </p:tavLst>
                    </p:anim>
                    <p:anim calcmode="lin" valueType="num">
                      <p:cBhvr additive="base">
                        <p:cTn dur="500" fill="hold"/>
                        <p:tgtEl>
                          <p:spTgt spid="100"/>
                        </p:tgtEl>
                        <p:attrNameLst>
                          <p:attrName>ppt_y</p:attrName>
                        </p:attrNameLst>
                      </p:cBhvr>
                      <p:tavLst>
                        <p:tav tm="0">
                          <p:val>
                            <p:strVal val="1+#ppt_h/2"/>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6" grpId="0" build="p">
        <p:tmplLst>
          <p:tmpl lvl="1">
            <p:tnLst>
              <p:par>
                <p:cTn presetID="2" presetClass="entr" presetSubtype="8" decel="100000" fill="hold" nodeType="afterEffect">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fill="hold"/>
                        <p:tgtEl>
                          <p:spTgt spid="106"/>
                        </p:tgtEl>
                        <p:attrNameLst>
                          <p:attrName>ppt_x</p:attrName>
                        </p:attrNameLst>
                      </p:cBhvr>
                      <p:tavLst>
                        <p:tav tm="0">
                          <p:val>
                            <p:strVal val="0-#ppt_w/2"/>
                          </p:val>
                        </p:tav>
                        <p:tav tm="100000">
                          <p:val>
                            <p:strVal val="#ppt_x"/>
                          </p:val>
                        </p:tav>
                      </p:tavLst>
                    </p:anim>
                    <p:anim calcmode="lin" valueType="num">
                      <p:cBhvr additive="base">
                        <p:cTn dur="500" fill="hold"/>
                        <p:tgtEl>
                          <p:spTgt spid="106"/>
                        </p:tgtEl>
                        <p:attrNameLst>
                          <p:attrName>ppt_y</p:attrName>
                        </p:attrNameLst>
                      </p:cBhvr>
                      <p:tavLst>
                        <p:tav tm="0">
                          <p:val>
                            <p:strVal val="#ppt_y"/>
                          </p:val>
                        </p:tav>
                        <p:tav tm="100000">
                          <p:val>
                            <p:strVal val="#ppt_y"/>
                          </p:val>
                        </p:tav>
                      </p:tavLst>
                    </p:anim>
                  </p:childTnLst>
                </p:cTn>
              </p:par>
            </p:tnLst>
          </p:tmpl>
        </p:tmplLst>
      </p:bldP>
      <p:bldP spid="107" grpId="0" build="p">
        <p:tmplLst>
          <p:tmpl lvl="1">
            <p:tnLst>
              <p:par>
                <p:cTn presetID="22" presetClass="entr" presetSubtype="8" fill="hold" nodeType="after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wipe(left)">
                      <p:cBhvr>
                        <p:cTn dur="500"/>
                        <p:tgtEl>
                          <p:spTgt spid="107"/>
                        </p:tgtEl>
                      </p:cBhvr>
                    </p:animEffect>
                  </p:childTnLst>
                </p:cTn>
              </p:par>
            </p:tnLst>
          </p:tmpl>
        </p:tmplLst>
      </p:bldP>
      <p:bldP spid="108" grpId="0" build="p">
        <p:tmplLst>
          <p:tmpl lvl="1">
            <p:tnLst>
              <p:par>
                <p:cTn presetID="2" presetClass="entr" presetSubtype="8" decel="100000" fill="hold" nodeType="afterEffect">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fill="hold"/>
                        <p:tgtEl>
                          <p:spTgt spid="108"/>
                        </p:tgtEl>
                        <p:attrNameLst>
                          <p:attrName>ppt_x</p:attrName>
                        </p:attrNameLst>
                      </p:cBhvr>
                      <p:tavLst>
                        <p:tav tm="0">
                          <p:val>
                            <p:strVal val="0-#ppt_w/2"/>
                          </p:val>
                        </p:tav>
                        <p:tav tm="100000">
                          <p:val>
                            <p:strVal val="#ppt_x"/>
                          </p:val>
                        </p:tav>
                      </p:tavLst>
                    </p:anim>
                    <p:anim calcmode="lin" valueType="num">
                      <p:cBhvr additive="base">
                        <p:cTn dur="500" fill="hold"/>
                        <p:tgtEl>
                          <p:spTgt spid="108"/>
                        </p:tgtEl>
                        <p:attrNameLst>
                          <p:attrName>ppt_y</p:attrName>
                        </p:attrNameLst>
                      </p:cBhvr>
                      <p:tavLst>
                        <p:tav tm="0">
                          <p:val>
                            <p:strVal val="#ppt_y"/>
                          </p:val>
                        </p:tav>
                        <p:tav tm="100000">
                          <p:val>
                            <p:strVal val="#ppt_y"/>
                          </p:val>
                        </p:tav>
                      </p:tavLst>
                    </p:anim>
                  </p:childTnLst>
                </p:cTn>
              </p:par>
            </p:tnLst>
          </p:tmpl>
        </p:tmplLst>
      </p:bldP>
      <p:bldP spid="109" grpId="0" build="p">
        <p:tmplLst>
          <p:tmpl lvl="1">
            <p:tnLst>
              <p:par>
                <p:cTn presetID="22" presetClass="entr" presetSubtype="8" fill="hold" nodeType="after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wipe(left)">
                      <p:cBhvr>
                        <p:cTn dur="500"/>
                        <p:tgtEl>
                          <p:spTgt spid="109"/>
                        </p:tgtEl>
                      </p:cBhvr>
                    </p:animEffect>
                  </p:childTnLst>
                </p:cTn>
              </p:par>
            </p:tnLst>
          </p:tmpl>
        </p:tmplLst>
      </p:bldP>
      <p:bldP spid="110" grpId="0" build="p">
        <p:tmplLst>
          <p:tmpl lvl="1">
            <p:tnLst>
              <p:par>
                <p:cTn presetID="2" presetClass="entr" presetSubtype="8" decel="100000"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fill="hold"/>
                        <p:tgtEl>
                          <p:spTgt spid="110"/>
                        </p:tgtEl>
                        <p:attrNameLst>
                          <p:attrName>ppt_x</p:attrName>
                        </p:attrNameLst>
                      </p:cBhvr>
                      <p:tavLst>
                        <p:tav tm="0">
                          <p:val>
                            <p:strVal val="0-#ppt_w/2"/>
                          </p:val>
                        </p:tav>
                        <p:tav tm="100000">
                          <p:val>
                            <p:strVal val="#ppt_x"/>
                          </p:val>
                        </p:tav>
                      </p:tavLst>
                    </p:anim>
                    <p:anim calcmode="lin" valueType="num">
                      <p:cBhvr additive="base">
                        <p:cTn dur="500" fill="hold"/>
                        <p:tgtEl>
                          <p:spTgt spid="110"/>
                        </p:tgtEl>
                        <p:attrNameLst>
                          <p:attrName>ppt_y</p:attrName>
                        </p:attrNameLst>
                      </p:cBhvr>
                      <p:tavLst>
                        <p:tav tm="0">
                          <p:val>
                            <p:strVal val="#ppt_y"/>
                          </p:val>
                        </p:tav>
                        <p:tav tm="100000">
                          <p:val>
                            <p:strVal val="#ppt_y"/>
                          </p:val>
                        </p:tav>
                      </p:tavLst>
                    </p:anim>
                  </p:childTnLst>
                </p:cTn>
              </p:par>
            </p:tnLst>
          </p:tmpl>
        </p:tmplLst>
      </p:bldP>
      <p:bldP spid="111" grpId="0" build="p">
        <p:tmplLst>
          <p:tmpl lvl="1">
            <p:tnLst>
              <p:par>
                <p:cTn presetID="22" presetClass="entr" presetSubtype="2"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wipe(right)">
                      <p:cBhvr>
                        <p:cTn dur="500"/>
                        <p:tgtEl>
                          <p:spTgt spid="111"/>
                        </p:tgtEl>
                      </p:cBhvr>
                    </p:animEffect>
                  </p:childTnLst>
                </p:cTn>
              </p:par>
            </p:tnLst>
          </p:tmpl>
        </p:tmplLst>
      </p:bldP>
      <p:bldP spid="112" grpId="0" build="p">
        <p:tmplLst>
          <p:tmpl lvl="1">
            <p:tnLst>
              <p:par>
                <p:cTn presetID="2" presetClass="entr" presetSubtype="8"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fill="hold"/>
                        <p:tgtEl>
                          <p:spTgt spid="112"/>
                        </p:tgtEl>
                        <p:attrNameLst>
                          <p:attrName>ppt_x</p:attrName>
                        </p:attrNameLst>
                      </p:cBhvr>
                      <p:tavLst>
                        <p:tav tm="0">
                          <p:val>
                            <p:strVal val="0-#ppt_w/2"/>
                          </p:val>
                        </p:tav>
                        <p:tav tm="100000">
                          <p:val>
                            <p:strVal val="#ppt_x"/>
                          </p:val>
                        </p:tav>
                      </p:tavLst>
                    </p:anim>
                    <p:anim calcmode="lin" valueType="num">
                      <p:cBhvr additive="base">
                        <p:cTn dur="500" fill="hold"/>
                        <p:tgtEl>
                          <p:spTgt spid="112"/>
                        </p:tgtEl>
                        <p:attrNameLst>
                          <p:attrName>ppt_y</p:attrName>
                        </p:attrNameLst>
                      </p:cBhvr>
                      <p:tavLst>
                        <p:tav tm="0">
                          <p:val>
                            <p:strVal val="#ppt_y"/>
                          </p:val>
                        </p:tav>
                        <p:tav tm="100000">
                          <p:val>
                            <p:strVal val="#ppt_y"/>
                          </p:val>
                        </p:tav>
                      </p:tavLst>
                    </p:anim>
                  </p:childTnLst>
                </p:cTn>
              </p:par>
            </p:tnLst>
          </p:tmpl>
        </p:tmplLst>
      </p:bldP>
      <p:bldP spid="113" grpId="0" build="p">
        <p:tmplLst>
          <p:tmpl lvl="1">
            <p:tnLst>
              <p:par>
                <p:cTn presetID="22" presetClass="entr" presetSubtype="2"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right)">
                      <p:cBhvr>
                        <p:cTn dur="500"/>
                        <p:tgtEl>
                          <p:spTgt spid="113"/>
                        </p:tgtEl>
                      </p:cBhvr>
                    </p:animEffect>
                  </p:childTnLst>
                </p:cTn>
              </p:par>
            </p:tnLst>
          </p:tmpl>
        </p:tmplLst>
      </p:bldP>
      <p:bldP spid="114" grpId="0" build="p">
        <p:tmplLst>
          <p:tmpl lvl="1">
            <p:tnLst>
              <p:par>
                <p:cTn presetID="2" presetClass="entr" presetSubtype="8"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fill="hold"/>
                        <p:tgtEl>
                          <p:spTgt spid="114"/>
                        </p:tgtEl>
                        <p:attrNameLst>
                          <p:attrName>ppt_x</p:attrName>
                        </p:attrNameLst>
                      </p:cBhvr>
                      <p:tavLst>
                        <p:tav tm="0">
                          <p:val>
                            <p:strVal val="0-#ppt_w/2"/>
                          </p:val>
                        </p:tav>
                        <p:tav tm="100000">
                          <p:val>
                            <p:strVal val="#ppt_x"/>
                          </p:val>
                        </p:tav>
                      </p:tavLst>
                    </p:anim>
                    <p:anim calcmode="lin" valueType="num">
                      <p:cBhvr additive="base">
                        <p:cTn dur="500" fill="hold"/>
                        <p:tgtEl>
                          <p:spTgt spid="114"/>
                        </p:tgtEl>
                        <p:attrNameLst>
                          <p:attrName>ppt_y</p:attrName>
                        </p:attrNameLst>
                      </p:cBhvr>
                      <p:tavLst>
                        <p:tav tm="0">
                          <p:val>
                            <p:strVal val="#ppt_y"/>
                          </p:val>
                        </p:tav>
                        <p:tav tm="100000">
                          <p:val>
                            <p:strVal val="#ppt_y"/>
                          </p:val>
                        </p:tav>
                      </p:tavLst>
                    </p:anim>
                  </p:childTnLst>
                </p:cTn>
              </p:par>
            </p:tnLst>
          </p:tmpl>
        </p:tmplLst>
      </p:bldP>
      <p:bldP spid="115" grpId="0" build="p">
        <p:tmplLst>
          <p:tmpl lvl="1">
            <p:tnLst>
              <p:par>
                <p:cTn presetID="22" presetClass="entr" presetSubtype="2"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wipe(right)">
                      <p:cBhvr>
                        <p:cTn dur="500"/>
                        <p:tgtEl>
                          <p:spTgt spid="115"/>
                        </p:tgtEl>
                      </p:cBhvr>
                    </p:animEffect>
                  </p:childTnLst>
                </p:cTn>
              </p:par>
            </p:tnLst>
          </p:tmpl>
        </p:tmplLst>
      </p:bldP>
      <p:bldP spid="116" grpId="0" build="p">
        <p:tmplLst>
          <p:tmpl lvl="1">
            <p:tnLst>
              <p:par>
                <p:cTn presetID="2" presetClass="entr" presetSubtype="8" decel="10000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fill="hold"/>
                        <p:tgtEl>
                          <p:spTgt spid="116"/>
                        </p:tgtEl>
                        <p:attrNameLst>
                          <p:attrName>ppt_x</p:attrName>
                        </p:attrNameLst>
                      </p:cBhvr>
                      <p:tavLst>
                        <p:tav tm="0">
                          <p:val>
                            <p:strVal val="0-#ppt_w/2"/>
                          </p:val>
                        </p:tav>
                        <p:tav tm="100000">
                          <p:val>
                            <p:strVal val="#ppt_x"/>
                          </p:val>
                        </p:tav>
                      </p:tavLst>
                    </p:anim>
                    <p:anim calcmode="lin" valueType="num">
                      <p:cBhvr additive="base">
                        <p:cTn dur="500" fill="hold"/>
                        <p:tgtEl>
                          <p:spTgt spid="116"/>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70025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a:prstGeom prst="rect">
            <a:avLst/>
          </a:prstGeom>
        </p:spPr>
        <p:txBody>
          <a:bodyPr/>
          <a:lstStyle/>
          <a:p>
            <a:r>
              <a:rPr lang="en-US" dirty="0"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a:prstGeom prst="rect">
            <a:avLst/>
          </a:prstGeo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76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708822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68940933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59224395"/>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Tree>
    <p:extLst>
      <p:ext uri="{BB962C8B-B14F-4D97-AF65-F5344CB8AC3E}">
        <p14:creationId xmlns:p14="http://schemas.microsoft.com/office/powerpoint/2010/main" val="3187767635"/>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34583885"/>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dirty="0"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dirty="0"/>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smtClean="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34583885"/>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‹N°›</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‹N°›</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‹N°›</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55" Type="http://schemas.openxmlformats.org/officeDocument/2006/relationships/slideLayout" Target="../slideLayouts/slideLayout74.xml"/><Relationship Id="rId63" Type="http://schemas.openxmlformats.org/officeDocument/2006/relationships/slideLayout" Target="../slideLayouts/slideLayout8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slideLayout" Target="../slideLayouts/slideLayout72.xml"/><Relationship Id="rId58" Type="http://schemas.openxmlformats.org/officeDocument/2006/relationships/slideLayout" Target="../slideLayouts/slideLayout77.xml"/><Relationship Id="rId5" Type="http://schemas.openxmlformats.org/officeDocument/2006/relationships/slideLayout" Target="../slideLayouts/slideLayout24.xml"/><Relationship Id="rId61" Type="http://schemas.openxmlformats.org/officeDocument/2006/relationships/slideLayout" Target="../slideLayouts/slideLayout80.xml"/><Relationship Id="rId19" Type="http://schemas.openxmlformats.org/officeDocument/2006/relationships/slideLayout" Target="../slideLayouts/slideLayout3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56" Type="http://schemas.openxmlformats.org/officeDocument/2006/relationships/slideLayout" Target="../slideLayouts/slideLayout75.xml"/><Relationship Id="rId64" Type="http://schemas.openxmlformats.org/officeDocument/2006/relationships/theme" Target="../theme/theme2.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59" Type="http://schemas.openxmlformats.org/officeDocument/2006/relationships/slideLayout" Target="../slideLayouts/slideLayout78.xml"/><Relationship Id="rId20" Type="http://schemas.openxmlformats.org/officeDocument/2006/relationships/slideLayout" Target="../slideLayouts/slideLayout39.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62" Type="http://schemas.openxmlformats.org/officeDocument/2006/relationships/slideLayout" Target="../slideLayouts/slideLayout8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57" Type="http://schemas.openxmlformats.org/officeDocument/2006/relationships/slideLayout" Target="../slideLayouts/slideLayout76.xml"/><Relationship Id="rId10" Type="http://schemas.openxmlformats.org/officeDocument/2006/relationships/slideLayout" Target="../slideLayouts/slideLayout29.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60" Type="http://schemas.openxmlformats.org/officeDocument/2006/relationships/slideLayout" Target="../slideLayouts/slideLayout7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9" Type="http://schemas.openxmlformats.org/officeDocument/2006/relationships/slideLayout" Target="../slideLayouts/slideLayout121.xml"/><Relationship Id="rId21" Type="http://schemas.openxmlformats.org/officeDocument/2006/relationships/slideLayout" Target="../slideLayouts/slideLayout103.xml"/><Relationship Id="rId34" Type="http://schemas.openxmlformats.org/officeDocument/2006/relationships/slideLayout" Target="../slideLayouts/slideLayout116.xml"/><Relationship Id="rId42" Type="http://schemas.openxmlformats.org/officeDocument/2006/relationships/slideLayout" Target="../slideLayouts/slideLayout124.xml"/><Relationship Id="rId47" Type="http://schemas.openxmlformats.org/officeDocument/2006/relationships/slideLayout" Target="../slideLayouts/slideLayout129.xml"/><Relationship Id="rId50" Type="http://schemas.openxmlformats.org/officeDocument/2006/relationships/slideLayout" Target="../slideLayouts/slideLayout132.xml"/><Relationship Id="rId7" Type="http://schemas.openxmlformats.org/officeDocument/2006/relationships/slideLayout" Target="../slideLayouts/slideLayout8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9" Type="http://schemas.openxmlformats.org/officeDocument/2006/relationships/slideLayout" Target="../slideLayouts/slideLayout111.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32" Type="http://schemas.openxmlformats.org/officeDocument/2006/relationships/slideLayout" Target="../slideLayouts/slideLayout114.xml"/><Relationship Id="rId37" Type="http://schemas.openxmlformats.org/officeDocument/2006/relationships/slideLayout" Target="../slideLayouts/slideLayout119.xml"/><Relationship Id="rId40" Type="http://schemas.openxmlformats.org/officeDocument/2006/relationships/slideLayout" Target="../slideLayouts/slideLayout122.xml"/><Relationship Id="rId45" Type="http://schemas.openxmlformats.org/officeDocument/2006/relationships/slideLayout" Target="../slideLayouts/slideLayout127.xml"/><Relationship Id="rId53" Type="http://schemas.openxmlformats.org/officeDocument/2006/relationships/image" Target="../media/image2.png"/><Relationship Id="rId5" Type="http://schemas.openxmlformats.org/officeDocument/2006/relationships/slideLayout" Target="../slideLayouts/slideLayout87.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slideLayout" Target="../slideLayouts/slideLayout113.xml"/><Relationship Id="rId44" Type="http://schemas.openxmlformats.org/officeDocument/2006/relationships/slideLayout" Target="../slideLayouts/slideLayout126.xml"/><Relationship Id="rId52" Type="http://schemas.openxmlformats.org/officeDocument/2006/relationships/image" Target="../media/image1.jpg"/><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slideLayout" Target="../slideLayouts/slideLayout112.xml"/><Relationship Id="rId35" Type="http://schemas.openxmlformats.org/officeDocument/2006/relationships/slideLayout" Target="../slideLayouts/slideLayout117.xml"/><Relationship Id="rId43" Type="http://schemas.openxmlformats.org/officeDocument/2006/relationships/slideLayout" Target="../slideLayouts/slideLayout125.xml"/><Relationship Id="rId48" Type="http://schemas.openxmlformats.org/officeDocument/2006/relationships/slideLayout" Target="../slideLayouts/slideLayout130.xml"/><Relationship Id="rId8" Type="http://schemas.openxmlformats.org/officeDocument/2006/relationships/slideLayout" Target="../slideLayouts/slideLayout90.xml"/><Relationship Id="rId51" Type="http://schemas.openxmlformats.org/officeDocument/2006/relationships/theme" Target="../theme/theme3.xml"/><Relationship Id="rId3" Type="http://schemas.openxmlformats.org/officeDocument/2006/relationships/slideLayout" Target="../slideLayouts/slideLayout85.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33" Type="http://schemas.openxmlformats.org/officeDocument/2006/relationships/slideLayout" Target="../slideLayouts/slideLayout115.xml"/><Relationship Id="rId38" Type="http://schemas.openxmlformats.org/officeDocument/2006/relationships/slideLayout" Target="../slideLayouts/slideLayout120.xml"/><Relationship Id="rId46" Type="http://schemas.openxmlformats.org/officeDocument/2006/relationships/slideLayout" Target="../slideLayouts/slideLayout128.xml"/><Relationship Id="rId20" Type="http://schemas.openxmlformats.org/officeDocument/2006/relationships/slideLayout" Target="../slideLayouts/slideLayout102.xml"/><Relationship Id="rId41" Type="http://schemas.openxmlformats.org/officeDocument/2006/relationships/slideLayout" Target="../slideLayouts/slideLayout123.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36" Type="http://schemas.openxmlformats.org/officeDocument/2006/relationships/slideLayout" Target="../slideLayouts/slideLayout118.xml"/><Relationship Id="rId49" Type="http://schemas.openxmlformats.org/officeDocument/2006/relationships/slideLayout" Target="../slideLayouts/slideLayout1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pic>
        <p:nvPicPr>
          <p:cNvPr id="4" name="Image 3">
            <a:extLst>
              <a:ext uri="{FF2B5EF4-FFF2-40B4-BE49-F238E27FC236}">
                <a16:creationId xmlns="" xmlns:a16="http://schemas.microsoft.com/office/drawing/2014/main" id="{0412BA65-F4CF-4FCC-B16C-4E4AF8F58E7C}"/>
              </a:ext>
            </a:extLst>
          </p:cNvPr>
          <p:cNvPicPr/>
          <p:nvPr userDrawn="1"/>
        </p:nvPicPr>
        <p:blipFill rotWithShape="1">
          <a:blip r:embed="rId21">
            <a:extLst>
              <a:ext uri="{28A0092B-C50C-407E-A947-70E740481C1C}">
                <a14:useLocalDpi xmlns:a14="http://schemas.microsoft.com/office/drawing/2010/main" val="0"/>
              </a:ext>
            </a:extLst>
          </a:blip>
          <a:srcRect t="24848"/>
          <a:stretch/>
        </p:blipFill>
        <p:spPr bwMode="auto">
          <a:xfrm>
            <a:off x="15173876" y="192950"/>
            <a:ext cx="2883024" cy="1620180"/>
          </a:xfrm>
          <a:prstGeom prst="rect">
            <a:avLst/>
          </a:prstGeom>
          <a:ln>
            <a:noFill/>
          </a:ln>
          <a:extLst>
            <a:ext uri="{53640926-AAD7-44D8-BBD7-CCE9431645EC}">
              <a14:shadowObscured xmlns:a14="http://schemas.microsoft.com/office/drawing/2010/main"/>
            </a:ext>
          </a:extLst>
        </p:spPr>
      </p:pic>
      <p:pic>
        <p:nvPicPr>
          <p:cNvPr id="5" name="Image 4"/>
          <p:cNvPicPr/>
          <p:nvPr userDrawn="1"/>
        </p:nvPicPr>
        <p:blipFill>
          <a:blip r:embed="rId22">
            <a:extLst>
              <a:ext uri="{28A0092B-C50C-407E-A947-70E740481C1C}">
                <a14:useLocalDpi xmlns:a14="http://schemas.microsoft.com/office/drawing/2010/main" val="0"/>
              </a:ext>
            </a:extLst>
          </a:blip>
          <a:stretch>
            <a:fillRect/>
          </a:stretch>
        </p:blipFill>
        <p:spPr>
          <a:xfrm>
            <a:off x="637261" y="372970"/>
            <a:ext cx="3726180" cy="1083310"/>
          </a:xfrm>
          <a:prstGeom prst="rect">
            <a:avLst/>
          </a:prstGeom>
        </p:spPr>
      </p:pic>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 id="2147483893" r:id="rId16"/>
    <p:sldLayoutId id="2147483938" r:id="rId17"/>
    <p:sldLayoutId id="2147483943" r:id="rId18"/>
    <p:sldLayoutId id="2147483949" r:id="rId19"/>
  </p:sldLayoutIdLst>
  <p:timing>
    <p:tnLst>
      <p:par>
        <p:cTn id="1" dur="indefinite" restart="never" nodeType="tmRoot"/>
      </p:par>
    </p:tnLst>
  </p:timing>
  <p:hf hdr="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Fatima Zahra FADILI</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‹N°›</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 id="2147483872" r:id="rId50"/>
    <p:sldLayoutId id="2147483873" r:id="rId51"/>
    <p:sldLayoutId id="2147483874" r:id="rId52"/>
    <p:sldLayoutId id="2147483875" r:id="rId53"/>
    <p:sldLayoutId id="2147483876" r:id="rId54"/>
    <p:sldLayoutId id="2147483877" r:id="rId55"/>
    <p:sldLayoutId id="2147483878" r:id="rId56"/>
    <p:sldLayoutId id="2147483879" r:id="rId57"/>
    <p:sldLayoutId id="2147483880" r:id="rId58"/>
    <p:sldLayoutId id="2147483881" r:id="rId59"/>
    <p:sldLayoutId id="2147483882" r:id="rId60"/>
    <p:sldLayoutId id="2147483883" r:id="rId61"/>
    <p:sldLayoutId id="2147483884" r:id="rId62"/>
    <p:sldLayoutId id="2147483885" r:id="rId6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Fatima Zahra FADILI</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‹N°›</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Image 8">
            <a:extLst>
              <a:ext uri="{FF2B5EF4-FFF2-40B4-BE49-F238E27FC236}">
                <a16:creationId xmlns="" xmlns:a16="http://schemas.microsoft.com/office/drawing/2014/main" id="{0412BA65-F4CF-4FCC-B16C-4E4AF8F58E7C}"/>
              </a:ext>
            </a:extLst>
          </p:cNvPr>
          <p:cNvPicPr/>
          <p:nvPr userDrawn="1"/>
        </p:nvPicPr>
        <p:blipFill rotWithShape="1">
          <a:blip r:embed="rId52">
            <a:extLst>
              <a:ext uri="{28A0092B-C50C-407E-A947-70E740481C1C}">
                <a14:useLocalDpi xmlns:a14="http://schemas.microsoft.com/office/drawing/2010/main" val="0"/>
              </a:ext>
            </a:extLst>
          </a:blip>
          <a:srcRect t="24848"/>
          <a:stretch/>
        </p:blipFill>
        <p:spPr bwMode="auto">
          <a:xfrm>
            <a:off x="14912935" y="160421"/>
            <a:ext cx="3018039" cy="1517694"/>
          </a:xfrm>
          <a:prstGeom prst="rect">
            <a:avLst/>
          </a:prstGeom>
          <a:ln>
            <a:noFill/>
          </a:ln>
          <a:extLst>
            <a:ext uri="{53640926-AAD7-44D8-BBD7-CCE9431645EC}">
              <a14:shadowObscured xmlns:a14="http://schemas.microsoft.com/office/drawing/2010/main"/>
            </a:ext>
          </a:extLst>
        </p:spPr>
      </p:pic>
      <p:pic>
        <p:nvPicPr>
          <p:cNvPr id="12" name="Image 11"/>
          <p:cNvPicPr/>
          <p:nvPr userDrawn="1"/>
        </p:nvPicPr>
        <p:blipFill>
          <a:blip r:embed="rId53">
            <a:extLst>
              <a:ext uri="{28A0092B-C50C-407E-A947-70E740481C1C}">
                <a14:useLocalDpi xmlns:a14="http://schemas.microsoft.com/office/drawing/2010/main" val="0"/>
              </a:ext>
            </a:extLst>
          </a:blip>
          <a:stretch>
            <a:fillRect/>
          </a:stretch>
        </p:blipFill>
        <p:spPr>
          <a:xfrm>
            <a:off x="727271" y="345701"/>
            <a:ext cx="3726180" cy="1083310"/>
          </a:xfrm>
          <a:prstGeom prst="rect">
            <a:avLst/>
          </a:prstGeom>
        </p:spPr>
      </p:pic>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 id="2147483932" r:id="rId49"/>
    <p:sldLayoutId id="2147483933" r:id="rId5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3.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26.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13" Type="http://schemas.microsoft.com/office/2007/relationships/diagramDrawing" Target="../diagrams/drawing6.xml"/><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diagramColors" Target="../diagrams/colors6.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36.png"/><Relationship Id="rId11" Type="http://schemas.openxmlformats.org/officeDocument/2006/relationships/diagramQuickStyle" Target="../diagrams/quickStyle6.xml"/><Relationship Id="rId5" Type="http://schemas.openxmlformats.org/officeDocument/2006/relationships/image" Target="../media/image35.png"/><Relationship Id="rId10" Type="http://schemas.openxmlformats.org/officeDocument/2006/relationships/diagramLayout" Target="../diagrams/layout6.xml"/><Relationship Id="rId4" Type="http://schemas.openxmlformats.org/officeDocument/2006/relationships/image" Target="../media/image34.png"/><Relationship Id="rId9"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45.png"/></Relationships>
</file>

<file path=ppt/slides/_rels/slide17.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31.xml"/></Relationships>
</file>

<file path=ppt/slides/_rels/slide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g"/><Relationship Id="rId7"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32.xml"/><Relationship Id="rId6" Type="http://schemas.openxmlformats.org/officeDocument/2006/relationships/image" Target="../media/image22.png"/><Relationship Id="rId5" Type="http://schemas.openxmlformats.org/officeDocument/2006/relationships/image" Target="../media/image21.jfif"/><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30.webp"/><Relationship Id="rId3" Type="http://schemas.openxmlformats.org/officeDocument/2006/relationships/image" Target="../media/image25.png"/><Relationship Id="rId7" Type="http://schemas.openxmlformats.org/officeDocument/2006/relationships/image" Target="../media/image29.jp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28.jp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2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p:cNvSpPr>
            <a:spLocks noGrp="1"/>
          </p:cNvSpPr>
          <p:nvPr>
            <p:ph type="body" sz="quarter" idx="14"/>
          </p:nvPr>
        </p:nvSpPr>
        <p:spPr>
          <a:xfrm>
            <a:off x="4154371" y="1273070"/>
            <a:ext cx="10209415" cy="2070230"/>
          </a:xfrm>
        </p:spPr>
        <p:txBody>
          <a:bodyPr/>
          <a:lstStyle/>
          <a:p>
            <a:r>
              <a:rPr kumimoji="1" lang="en-US" altLang="ja-JP" sz="4400" dirty="0" err="1" smtClean="0">
                <a:latin typeface="Gill Sans MT" pitchFamily="34" charset="0"/>
              </a:rPr>
              <a:t>Soutenance</a:t>
            </a:r>
            <a:r>
              <a:rPr kumimoji="1" lang="en-US" altLang="ja-JP" sz="4400" dirty="0" smtClean="0">
                <a:latin typeface="Gill Sans MT" pitchFamily="34" charset="0"/>
              </a:rPr>
              <a:t> de stage</a:t>
            </a:r>
          </a:p>
          <a:p>
            <a:r>
              <a:rPr kumimoji="1" lang="en-US" altLang="ja-JP" sz="3600" dirty="0" smtClean="0">
                <a:latin typeface="Gill Sans MT" pitchFamily="34" charset="0"/>
              </a:rPr>
              <a:t>Fin 2ème </a:t>
            </a:r>
            <a:r>
              <a:rPr kumimoji="1" lang="en-US" altLang="ja-JP" sz="3600" dirty="0" err="1" smtClean="0">
                <a:latin typeface="Gill Sans MT" pitchFamily="34" charset="0"/>
              </a:rPr>
              <a:t>année</a:t>
            </a:r>
            <a:r>
              <a:rPr kumimoji="1" lang="en-US" altLang="ja-JP" sz="3600" dirty="0" smtClean="0">
                <a:latin typeface="Gill Sans MT" pitchFamily="34" charset="0"/>
              </a:rPr>
              <a:t> cycle </a:t>
            </a:r>
            <a:r>
              <a:rPr kumimoji="1" lang="en-US" altLang="ja-JP" sz="3600" dirty="0" err="1" smtClean="0">
                <a:latin typeface="Gill Sans MT" pitchFamily="34" charset="0"/>
              </a:rPr>
              <a:t>d’ingénieur</a:t>
            </a:r>
            <a:endParaRPr kumimoji="1" lang="en-US" altLang="ja-JP" sz="3600" dirty="0" smtClean="0">
              <a:latin typeface="Gill Sans MT" pitchFamily="34" charset="0"/>
            </a:endParaRPr>
          </a:p>
          <a:p>
            <a:r>
              <a:rPr kumimoji="1" lang="en-US" altLang="ja-JP" sz="3600" dirty="0" smtClean="0">
                <a:latin typeface="Gill Sans MT" pitchFamily="34" charset="0"/>
              </a:rPr>
              <a:t> </a:t>
            </a:r>
            <a:r>
              <a:rPr kumimoji="1" lang="en-US" altLang="ja-JP" sz="3200" dirty="0" err="1" smtClean="0">
                <a:latin typeface="Gill Sans MT" pitchFamily="34" charset="0"/>
              </a:rPr>
              <a:t>Informatique</a:t>
            </a:r>
            <a:r>
              <a:rPr kumimoji="1" lang="en-US" altLang="ja-JP" sz="3200" dirty="0" smtClean="0">
                <a:latin typeface="Gill Sans MT" pitchFamily="34" charset="0"/>
              </a:rPr>
              <a:t> et Management des </a:t>
            </a:r>
            <a:r>
              <a:rPr kumimoji="1" lang="en-US" altLang="ja-JP" sz="3200" dirty="0" err="1" smtClean="0">
                <a:latin typeface="Gill Sans MT" pitchFamily="34" charset="0"/>
              </a:rPr>
              <a:t>Systèmes</a:t>
            </a:r>
            <a:endParaRPr kumimoji="1" lang="en-US" altLang="ja-JP" sz="3200" dirty="0" smtClean="0">
              <a:latin typeface="Gill Sans MT" pitchFamily="34" charset="0"/>
            </a:endParaRPr>
          </a:p>
          <a:p>
            <a:endParaRPr kumimoji="1" lang="ja-JP" altLang="en-US" dirty="0"/>
          </a:p>
        </p:txBody>
      </p:sp>
      <p:sp>
        <p:nvSpPr>
          <p:cNvPr id="15" name="スライド番号プレースホルダー 14"/>
          <p:cNvSpPr>
            <a:spLocks noGrp="1"/>
          </p:cNvSpPr>
          <p:nvPr>
            <p:ph type="sldNum" sz="quarter" idx="11"/>
          </p:nvPr>
        </p:nvSpPr>
        <p:spPr/>
        <p:txBody>
          <a:bodyPr/>
          <a:lstStyle/>
          <a:p>
            <a:fld id="{387164BF-D67A-46C0-81D2-5BAF67C00C80}" type="slidenum">
              <a:rPr lang="en-US" smtClean="0"/>
              <a:pPr/>
              <a:t>1</a:t>
            </a:fld>
            <a:endParaRPr lang="en-US" dirty="0"/>
          </a:p>
        </p:txBody>
      </p:sp>
      <p:sp>
        <p:nvSpPr>
          <p:cNvPr id="16" name="TextBox 8"/>
          <p:cNvSpPr txBox="1"/>
          <p:nvPr/>
        </p:nvSpPr>
        <p:spPr>
          <a:xfrm>
            <a:off x="1023920" y="7110762"/>
            <a:ext cx="3828795" cy="1077218"/>
          </a:xfrm>
          <a:prstGeom prst="rect">
            <a:avLst/>
          </a:prstGeom>
          <a:noFill/>
        </p:spPr>
        <p:txBody>
          <a:bodyPr wrap="square" rtlCol="0">
            <a:spAutoFit/>
          </a:bodyPr>
          <a:lstStyle/>
          <a:p>
            <a:r>
              <a:rPr lang="fr-FR" b="1" dirty="0">
                <a:latin typeface="Gill Sans MT" pitchFamily="34" charset="0"/>
                <a:cs typeface="Calibri" pitchFamily="34" charset="0"/>
              </a:rPr>
              <a:t>Réalisé par :</a:t>
            </a:r>
          </a:p>
          <a:p>
            <a:r>
              <a:rPr lang="fr-FR" dirty="0" smtClean="0">
                <a:latin typeface="Gill Sans MT" pitchFamily="34" charset="0"/>
                <a:cs typeface="Calibri" pitchFamily="34" charset="0"/>
              </a:rPr>
              <a:t>Fatima Zahra FADILI</a:t>
            </a:r>
            <a:endParaRPr lang="fr-FR" dirty="0">
              <a:latin typeface="Gill Sans MT" pitchFamily="34" charset="0"/>
              <a:cs typeface="Calibri" pitchFamily="34" charset="0"/>
            </a:endParaRPr>
          </a:p>
        </p:txBody>
      </p:sp>
      <p:sp>
        <p:nvSpPr>
          <p:cNvPr id="17" name="TextBox 9"/>
          <p:cNvSpPr txBox="1"/>
          <p:nvPr/>
        </p:nvSpPr>
        <p:spPr>
          <a:xfrm>
            <a:off x="7252996" y="7085748"/>
            <a:ext cx="3510390" cy="1077218"/>
          </a:xfrm>
          <a:prstGeom prst="rect">
            <a:avLst/>
          </a:prstGeom>
          <a:noFill/>
        </p:spPr>
        <p:txBody>
          <a:bodyPr wrap="square" rtlCol="0">
            <a:spAutoFit/>
          </a:bodyPr>
          <a:lstStyle/>
          <a:p>
            <a:r>
              <a:rPr lang="fr-FR" b="1" dirty="0">
                <a:latin typeface="Gill Sans MT" pitchFamily="34" charset="0"/>
                <a:cs typeface="Calibri" pitchFamily="34" charset="0"/>
              </a:rPr>
              <a:t>Encadré par :</a:t>
            </a:r>
          </a:p>
          <a:p>
            <a:r>
              <a:rPr lang="en-US" dirty="0" smtClean="0">
                <a:latin typeface="Gill Sans MT" pitchFamily="34" charset="0"/>
                <a:cs typeface="Calibri" pitchFamily="34" charset="0"/>
              </a:rPr>
              <a:t>M.ZAIDOUH </a:t>
            </a:r>
            <a:r>
              <a:rPr lang="en-US" dirty="0" err="1" smtClean="0">
                <a:latin typeface="Gill Sans MT" pitchFamily="34" charset="0"/>
                <a:cs typeface="Calibri" pitchFamily="34" charset="0"/>
              </a:rPr>
              <a:t>Walid</a:t>
            </a:r>
            <a:endParaRPr lang="fr-FR" dirty="0">
              <a:latin typeface="Gill Sans MT" pitchFamily="34" charset="0"/>
              <a:cs typeface="Calibri" pitchFamily="34" charset="0"/>
            </a:endParaRPr>
          </a:p>
        </p:txBody>
      </p:sp>
      <p:sp>
        <p:nvSpPr>
          <p:cNvPr id="18" name="TextBox 10"/>
          <p:cNvSpPr txBox="1"/>
          <p:nvPr/>
        </p:nvSpPr>
        <p:spPr>
          <a:xfrm>
            <a:off x="12791127" y="6791268"/>
            <a:ext cx="3796345" cy="1077218"/>
          </a:xfrm>
          <a:prstGeom prst="rect">
            <a:avLst/>
          </a:prstGeom>
          <a:noFill/>
        </p:spPr>
        <p:txBody>
          <a:bodyPr wrap="square" rtlCol="0">
            <a:spAutoFit/>
          </a:bodyPr>
          <a:lstStyle/>
          <a:p>
            <a:r>
              <a:rPr lang="fr-FR" b="1" dirty="0">
                <a:latin typeface="Gill Sans MT" pitchFamily="34" charset="0"/>
                <a:cs typeface="Calibri" pitchFamily="34" charset="0"/>
              </a:rPr>
              <a:t>Membre de jury :</a:t>
            </a:r>
          </a:p>
          <a:p>
            <a:r>
              <a:rPr lang="fr-FR" dirty="0" err="1" smtClean="0">
                <a:latin typeface="Gill Sans MT" pitchFamily="34" charset="0"/>
                <a:cs typeface="Calibri" pitchFamily="34" charset="0"/>
              </a:rPr>
              <a:t>Mme.EL</a:t>
            </a:r>
            <a:r>
              <a:rPr lang="fr-FR" dirty="0" smtClean="0">
                <a:latin typeface="Gill Sans MT" pitchFamily="34" charset="0"/>
                <a:cs typeface="Calibri" pitchFamily="34" charset="0"/>
              </a:rPr>
              <a:t> BOQ Raja</a:t>
            </a:r>
            <a:endParaRPr lang="fr-FR" dirty="0">
              <a:latin typeface="Gill Sans MT" pitchFamily="34" charset="0"/>
              <a:cs typeface="Calibri" pitchFamily="34" charset="0"/>
            </a:endParaRPr>
          </a:p>
        </p:txBody>
      </p:sp>
      <p:sp>
        <p:nvSpPr>
          <p:cNvPr id="19" name="TextBox 11"/>
          <p:cNvSpPr txBox="1"/>
          <p:nvPr/>
        </p:nvSpPr>
        <p:spPr>
          <a:xfrm>
            <a:off x="1023920" y="9463980"/>
            <a:ext cx="5180251" cy="461665"/>
          </a:xfrm>
          <a:prstGeom prst="rect">
            <a:avLst/>
          </a:prstGeom>
          <a:noFill/>
        </p:spPr>
        <p:txBody>
          <a:bodyPr wrap="square" rtlCol="0">
            <a:spAutoFit/>
          </a:bodyPr>
          <a:lstStyle/>
          <a:p>
            <a:r>
              <a:rPr lang="fr-FR" sz="2400" b="1" dirty="0">
                <a:latin typeface="Gill Sans MT" pitchFamily="34" charset="0"/>
              </a:rPr>
              <a:t>Année universitaire : </a:t>
            </a:r>
            <a:r>
              <a:rPr lang="fr-FR" sz="2400" b="1" dirty="0" smtClean="0">
                <a:latin typeface="Gill Sans MT" pitchFamily="34" charset="0"/>
              </a:rPr>
              <a:t>2021 </a:t>
            </a:r>
            <a:r>
              <a:rPr lang="fr-FR" sz="2400" b="1" dirty="0">
                <a:latin typeface="Gill Sans MT" pitchFamily="34" charset="0"/>
              </a:rPr>
              <a:t>- </a:t>
            </a:r>
            <a:r>
              <a:rPr lang="fr-FR" sz="2400" b="1" dirty="0" smtClean="0">
                <a:latin typeface="Gill Sans MT" pitchFamily="34" charset="0"/>
              </a:rPr>
              <a:t>2022 </a:t>
            </a:r>
            <a:endParaRPr lang="fr-FR" sz="2400" b="1" dirty="0">
              <a:latin typeface="Gill Sans MT" pitchFamily="34" charset="0"/>
            </a:endParaRPr>
          </a:p>
        </p:txBody>
      </p:sp>
      <p:sp>
        <p:nvSpPr>
          <p:cNvPr id="21" name="テキスト プレースホルダー 11"/>
          <p:cNvSpPr>
            <a:spLocks noGrp="1"/>
          </p:cNvSpPr>
          <p:nvPr>
            <p:ph type="body" sz="quarter" idx="14"/>
          </p:nvPr>
        </p:nvSpPr>
        <p:spPr>
          <a:xfrm>
            <a:off x="3337561" y="3658335"/>
            <a:ext cx="12196355" cy="1800200"/>
          </a:xfrm>
        </p:spPr>
        <p:txBody>
          <a:bodyPr/>
          <a:lstStyle/>
          <a:p>
            <a:r>
              <a:rPr kumimoji="1" lang="en-US" altLang="ja-JP" sz="6600" smtClean="0">
                <a:solidFill>
                  <a:schemeClr val="accent2">
                    <a:lumMod val="50000"/>
                  </a:schemeClr>
                </a:solidFill>
                <a:latin typeface="Gill Sans MT" pitchFamily="34" charset="0"/>
              </a:rPr>
              <a:t>Création d’un site web dynamique</a:t>
            </a:r>
          </a:p>
          <a:p>
            <a:r>
              <a:rPr kumimoji="1" lang="en-US" altLang="ja-JP" sz="4800" smtClean="0">
                <a:solidFill>
                  <a:schemeClr val="accent2">
                    <a:lumMod val="50000"/>
                  </a:schemeClr>
                </a:solidFill>
                <a:latin typeface="Gill Sans MT" pitchFamily="34" charset="0"/>
              </a:rPr>
              <a:t>Réservation des terrains de mini-foot</a:t>
            </a:r>
            <a:endParaRPr kumimoji="1" lang="ja-JP" altLang="en-US" dirty="0"/>
          </a:p>
        </p:txBody>
      </p:sp>
      <p:sp>
        <p:nvSpPr>
          <p:cNvPr id="5" name="Espace réservé du pied de page 4"/>
          <p:cNvSpPr>
            <a:spLocks noGrp="1"/>
          </p:cNvSpPr>
          <p:nvPr>
            <p:ph type="ftr" sz="quarter" idx="10"/>
          </p:nvPr>
        </p:nvSpPr>
        <p:spPr/>
        <p:txBody>
          <a:bodyPr/>
          <a:lstStyle/>
          <a:p>
            <a:r>
              <a:rPr lang="en-US" smtClean="0"/>
              <a:t>Fatima Zahra FADILI</a:t>
            </a:r>
            <a:endParaRPr lang="en-US" dirty="0"/>
          </a:p>
        </p:txBody>
      </p:sp>
    </p:spTree>
    <p:extLst>
      <p:ext uri="{BB962C8B-B14F-4D97-AF65-F5344CB8AC3E}">
        <p14:creationId xmlns:p14="http://schemas.microsoft.com/office/powerpoint/2010/main" val="3371498286"/>
      </p:ext>
    </p:extLst>
  </p:cSld>
  <p:clrMapOvr>
    <a:masterClrMapping/>
  </p:clrMapOvr>
  <p:transition spd="slow" advTm="3973">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dirty="0" smtClean="0"/>
              <a:t>Fatima Zahra FADILI</a:t>
            </a:r>
            <a:endParaRPr lang="en-US" dirty="0"/>
          </a:p>
        </p:txBody>
      </p:sp>
      <p:sp>
        <p:nvSpPr>
          <p:cNvPr id="3" name="スライド番号プレースホルダー 2"/>
          <p:cNvSpPr>
            <a:spLocks noGrp="1"/>
          </p:cNvSpPr>
          <p:nvPr>
            <p:ph type="sldNum" sz="quarter" idx="11"/>
          </p:nvPr>
        </p:nvSpPr>
        <p:spPr>
          <a:xfrm>
            <a:off x="17383794" y="9591367"/>
            <a:ext cx="907291" cy="547688"/>
          </a:xfrm>
        </p:spPr>
        <p:txBody>
          <a:bodyPr/>
          <a:lstStyle/>
          <a:p>
            <a:fld id="{387164BF-D67A-46C0-81D2-5BAF67C00C80}" type="slidenum">
              <a:rPr lang="en-US" smtClean="0"/>
              <a:pPr/>
              <a:t>10</a:t>
            </a:fld>
            <a:endParaRPr lang="en-US" dirty="0"/>
          </a:p>
        </p:txBody>
      </p:sp>
      <p:graphicFrame>
        <p:nvGraphicFramePr>
          <p:cNvPr id="17"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3686013694"/>
              </p:ext>
            </p:extLst>
          </p:nvPr>
        </p:nvGraphicFramePr>
        <p:xfrm>
          <a:off x="4462686" y="372970"/>
          <a:ext cx="10036115"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itre 1">
            <a:extLst>
              <a:ext uri="{FF2B5EF4-FFF2-40B4-BE49-F238E27FC236}">
                <a16:creationId xmlns="" xmlns:a16="http://schemas.microsoft.com/office/drawing/2014/main" id="{2C6913A6-6AA2-41BC-A97F-19BE7CE29532}"/>
              </a:ext>
            </a:extLst>
          </p:cNvPr>
          <p:cNvSpPr txBox="1">
            <a:spLocks/>
          </p:cNvSpPr>
          <p:nvPr/>
        </p:nvSpPr>
        <p:spPr>
          <a:xfrm>
            <a:off x="517356" y="5323520"/>
            <a:ext cx="2312671"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en-US" sz="1800" dirty="0" err="1" smtClean="0">
                <a:solidFill>
                  <a:schemeClr val="tx1"/>
                </a:solidFill>
              </a:rPr>
              <a:t>Objectifs</a:t>
            </a:r>
            <a:endParaRPr lang="fr-FR" sz="2000" dirty="0">
              <a:solidFill>
                <a:schemeClr val="tx1"/>
              </a:solidFill>
              <a:latin typeface="Gill Sans MT" pitchFamily="34" charset="0"/>
            </a:endParaRPr>
          </a:p>
        </p:txBody>
      </p:sp>
      <p:sp>
        <p:nvSpPr>
          <p:cNvPr id="22" name="Titre 1">
            <a:extLst>
              <a:ext uri="{FF2B5EF4-FFF2-40B4-BE49-F238E27FC236}">
                <a16:creationId xmlns="" xmlns:a16="http://schemas.microsoft.com/office/drawing/2014/main" id="{126E97D1-1541-4473-B235-3D84D21F4015}"/>
              </a:ext>
            </a:extLst>
          </p:cNvPr>
          <p:cNvSpPr txBox="1">
            <a:spLocks/>
          </p:cNvSpPr>
          <p:nvPr/>
        </p:nvSpPr>
        <p:spPr bwMode="black">
          <a:xfrm>
            <a:off x="495765" y="406338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Problématique</a:t>
            </a:r>
            <a:r>
              <a:rPr lang="fr-FR" sz="1400" dirty="0" smtClean="0"/>
              <a:t> </a:t>
            </a:r>
            <a:endParaRPr lang="fr-FR" sz="1400" dirty="0"/>
          </a:p>
        </p:txBody>
      </p:sp>
      <p:sp>
        <p:nvSpPr>
          <p:cNvPr id="23" name="Titre 1">
            <a:extLst>
              <a:ext uri="{FF2B5EF4-FFF2-40B4-BE49-F238E27FC236}">
                <a16:creationId xmlns="" xmlns:a16="http://schemas.microsoft.com/office/drawing/2014/main" id="{4ECBAB8F-01D8-4D42-8C15-9542764D08F4}"/>
              </a:ext>
            </a:extLst>
          </p:cNvPr>
          <p:cNvSpPr txBox="1">
            <a:spLocks/>
          </p:cNvSpPr>
          <p:nvPr/>
        </p:nvSpPr>
        <p:spPr bwMode="black">
          <a:xfrm>
            <a:off x="502246" y="671867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Questionnaire QQOQCP</a:t>
            </a:r>
            <a:endParaRPr lang="fr-FR" sz="1600" dirty="0">
              <a:latin typeface="Gill Sans MT" pitchFamily="34" charset="0"/>
            </a:endParaRPr>
          </a:p>
        </p:txBody>
      </p:sp>
      <p:sp>
        <p:nvSpPr>
          <p:cNvPr id="24" name="Titre 1">
            <a:extLst>
              <a:ext uri="{FF2B5EF4-FFF2-40B4-BE49-F238E27FC236}">
                <a16:creationId xmlns="" xmlns:a16="http://schemas.microsoft.com/office/drawing/2014/main" id="{126E97D1-1541-4473-B235-3D84D21F4015}"/>
              </a:ext>
            </a:extLst>
          </p:cNvPr>
          <p:cNvSpPr txBox="1">
            <a:spLocks/>
          </p:cNvSpPr>
          <p:nvPr/>
        </p:nvSpPr>
        <p:spPr bwMode="black">
          <a:xfrm>
            <a:off x="502246" y="266822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Contexte global </a:t>
            </a:r>
            <a:r>
              <a:rPr lang="fr-FR" sz="1400" dirty="0" smtClean="0"/>
              <a:t> </a:t>
            </a:r>
            <a:endParaRPr lang="fr-FR" sz="1400" dirty="0"/>
          </a:p>
        </p:txBody>
      </p:sp>
      <p:graphicFrame>
        <p:nvGraphicFramePr>
          <p:cNvPr id="25" name="Diagramme 24"/>
          <p:cNvGraphicFramePr/>
          <p:nvPr>
            <p:extLst>
              <p:ext uri="{D42A27DB-BD31-4B8C-83A1-F6EECF244321}">
                <p14:modId xmlns:p14="http://schemas.microsoft.com/office/powerpoint/2010/main" val="2862902452"/>
              </p:ext>
            </p:extLst>
          </p:nvPr>
        </p:nvGraphicFramePr>
        <p:xfrm>
          <a:off x="3202546" y="2420697"/>
          <a:ext cx="13681519" cy="58056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90422359"/>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プレースホルダー 29"/>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6"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7"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8"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smtClean="0">
                <a:latin typeface="Gill Sans MT" pitchFamily="34" charset="0"/>
              </a:rPr>
              <a:t>QQOQCP</a:t>
            </a:r>
            <a:endParaRPr kumimoji="1" lang="ja-JP" altLang="en-US" dirty="0">
              <a:latin typeface="Gill Sans MT" pitchFamily="34" charset="0"/>
            </a:endParaRPr>
          </a:p>
        </p:txBody>
      </p:sp>
      <p:sp>
        <p:nvSpPr>
          <p:cNvPr id="17" name="テキスト プレースホルダー 16"/>
          <p:cNvSpPr>
            <a:spLocks noGrp="1"/>
          </p:cNvSpPr>
          <p:nvPr>
            <p:ph type="body" sz="quarter" idx="20"/>
          </p:nvPr>
        </p:nvSpPr>
        <p:spPr/>
        <p:txBody>
          <a:bodyPr/>
          <a:lstStyle/>
          <a:p>
            <a:r>
              <a:rPr kumimoji="1" lang="en-US" altLang="ja-JP" dirty="0" smtClean="0">
                <a:latin typeface="Gill Sans MT" pitchFamily="34" charset="0"/>
              </a:rPr>
              <a:t>Questionnaire</a:t>
            </a:r>
            <a:endParaRPr kumimoji="1" lang="ja-JP" altLang="en-US" dirty="0">
              <a:latin typeface="Gill Sans MT" pitchFamily="34" charset="0"/>
            </a:endParaRPr>
          </a:p>
        </p:txBody>
      </p:sp>
      <p:sp>
        <p:nvSpPr>
          <p:cNvPr id="18" name="テキスト プレースホルダー 17"/>
          <p:cNvSpPr>
            <a:spLocks noGrp="1"/>
          </p:cNvSpPr>
          <p:nvPr>
            <p:ph type="body" sz="quarter" idx="21"/>
          </p:nvPr>
        </p:nvSpPr>
        <p:spPr>
          <a:xfrm>
            <a:off x="11743208" y="6688833"/>
            <a:ext cx="3115632" cy="689857"/>
          </a:xfrm>
        </p:spPr>
        <p:txBody>
          <a:bodyPr>
            <a:normAutofit/>
          </a:bodyPr>
          <a:lstStyle/>
          <a:p>
            <a:r>
              <a:rPr kumimoji="1" lang="fr-FR" altLang="ja-JP" dirty="0">
                <a:latin typeface="Gill Sans MT" pitchFamily="34" charset="0"/>
              </a:rPr>
              <a:t>Joueurs de mini-foot </a:t>
            </a:r>
          </a:p>
          <a:p>
            <a:endParaRPr kumimoji="1" lang="ja-JP" altLang="en-US" dirty="0">
              <a:latin typeface="Gill Sans MT" pitchFamily="34" charset="0"/>
            </a:endParaRPr>
          </a:p>
        </p:txBody>
      </p:sp>
      <p:sp>
        <p:nvSpPr>
          <p:cNvPr id="19" name="テキスト プレースホルダー 18"/>
          <p:cNvSpPr>
            <a:spLocks noGrp="1"/>
          </p:cNvSpPr>
          <p:nvPr>
            <p:ph type="body" sz="quarter" idx="22"/>
          </p:nvPr>
        </p:nvSpPr>
        <p:spPr/>
        <p:txBody>
          <a:bodyPr/>
          <a:lstStyle/>
          <a:p>
            <a:r>
              <a:rPr kumimoji="1" lang="en-US" altLang="ja-JP" dirty="0" smtClean="0">
                <a:latin typeface="Gill Sans MT" pitchFamily="34" charset="0"/>
              </a:rPr>
              <a:t>Qui ?</a:t>
            </a:r>
            <a:endParaRPr kumimoji="1" lang="ja-JP" altLang="en-US" dirty="0">
              <a:latin typeface="Gill Sans MT" pitchFamily="34" charset="0"/>
            </a:endParaRPr>
          </a:p>
        </p:txBody>
      </p:sp>
      <p:sp>
        <p:nvSpPr>
          <p:cNvPr id="20" name="テキスト プレースホルダー 19"/>
          <p:cNvSpPr>
            <a:spLocks noGrp="1"/>
          </p:cNvSpPr>
          <p:nvPr>
            <p:ph type="body" sz="quarter" idx="23"/>
          </p:nvPr>
        </p:nvSpPr>
        <p:spPr>
          <a:xfrm>
            <a:off x="11743207" y="4700165"/>
            <a:ext cx="3115633" cy="848379"/>
          </a:xfrm>
        </p:spPr>
        <p:txBody>
          <a:bodyPr>
            <a:noAutofit/>
          </a:bodyPr>
          <a:lstStyle/>
          <a:p>
            <a:r>
              <a:rPr kumimoji="1" lang="fr-FR" altLang="ja-JP" dirty="0">
                <a:latin typeface="Gill Sans MT" pitchFamily="34" charset="0"/>
              </a:rPr>
              <a:t>Organisation des matchs de mini-foot </a:t>
            </a:r>
          </a:p>
        </p:txBody>
      </p:sp>
      <p:sp>
        <p:nvSpPr>
          <p:cNvPr id="21" name="テキスト プレースホルダー 20"/>
          <p:cNvSpPr>
            <a:spLocks noGrp="1"/>
          </p:cNvSpPr>
          <p:nvPr>
            <p:ph type="body" sz="quarter" idx="24"/>
          </p:nvPr>
        </p:nvSpPr>
        <p:spPr/>
        <p:txBody>
          <a:bodyPr/>
          <a:lstStyle/>
          <a:p>
            <a:r>
              <a:rPr kumimoji="1" lang="en-US" altLang="ja-JP" dirty="0" smtClean="0">
                <a:latin typeface="Gill Sans MT" pitchFamily="34" charset="0"/>
              </a:rPr>
              <a:t>Quoi ?</a:t>
            </a:r>
            <a:endParaRPr kumimoji="1" lang="ja-JP" altLang="en-US" dirty="0">
              <a:latin typeface="Gill Sans MT" pitchFamily="34" charset="0"/>
            </a:endParaRPr>
          </a:p>
        </p:txBody>
      </p:sp>
      <p:sp>
        <p:nvSpPr>
          <p:cNvPr id="22" name="テキスト プレースホルダー 21"/>
          <p:cNvSpPr>
            <a:spLocks noGrp="1"/>
          </p:cNvSpPr>
          <p:nvPr>
            <p:ph type="body" sz="quarter" idx="25"/>
          </p:nvPr>
        </p:nvSpPr>
        <p:spPr>
          <a:xfrm>
            <a:off x="11010018" y="2655238"/>
            <a:ext cx="4118854" cy="643058"/>
          </a:xfrm>
        </p:spPr>
        <p:txBody>
          <a:bodyPr>
            <a:normAutofit/>
          </a:bodyPr>
          <a:lstStyle/>
          <a:p>
            <a:r>
              <a:rPr kumimoji="1" lang="it-IT" altLang="ja-JP" dirty="0" smtClean="0">
                <a:latin typeface="Gill Sans MT" pitchFamily="34" charset="0"/>
              </a:rPr>
              <a:t>Casablanca</a:t>
            </a:r>
            <a:endParaRPr kumimoji="1" lang="ja-JP" altLang="en-US" dirty="0">
              <a:latin typeface="Gill Sans MT" pitchFamily="34" charset="0"/>
            </a:endParaRPr>
          </a:p>
        </p:txBody>
      </p:sp>
      <p:sp>
        <p:nvSpPr>
          <p:cNvPr id="23" name="テキスト プレースホルダー 22"/>
          <p:cNvSpPr>
            <a:spLocks noGrp="1"/>
          </p:cNvSpPr>
          <p:nvPr>
            <p:ph type="body" sz="quarter" idx="26"/>
          </p:nvPr>
        </p:nvSpPr>
        <p:spPr/>
        <p:txBody>
          <a:bodyPr/>
          <a:lstStyle/>
          <a:p>
            <a:r>
              <a:rPr kumimoji="1" lang="en-US" altLang="ja-JP" dirty="0" err="1" smtClean="0">
                <a:latin typeface="Gill Sans MT" pitchFamily="34" charset="0"/>
              </a:rPr>
              <a:t>Où</a:t>
            </a:r>
            <a:r>
              <a:rPr kumimoji="1" lang="en-US" altLang="ja-JP" dirty="0" smtClean="0">
                <a:latin typeface="Gill Sans MT" pitchFamily="34" charset="0"/>
              </a:rPr>
              <a:t> ?</a:t>
            </a:r>
            <a:endParaRPr kumimoji="1" lang="ja-JP" altLang="en-US" dirty="0">
              <a:latin typeface="Gill Sans MT" pitchFamily="34" charset="0"/>
            </a:endParaRPr>
          </a:p>
        </p:txBody>
      </p:sp>
      <p:sp>
        <p:nvSpPr>
          <p:cNvPr id="24" name="テキスト プレースホルダー 23"/>
          <p:cNvSpPr>
            <a:spLocks noGrp="1"/>
          </p:cNvSpPr>
          <p:nvPr>
            <p:ph type="body" sz="quarter" idx="27"/>
          </p:nvPr>
        </p:nvSpPr>
        <p:spPr>
          <a:xfrm>
            <a:off x="4372676" y="2655237"/>
            <a:ext cx="2717191" cy="551686"/>
          </a:xfrm>
        </p:spPr>
        <p:txBody>
          <a:bodyPr>
            <a:normAutofit fontScale="92500"/>
          </a:bodyPr>
          <a:lstStyle/>
          <a:p>
            <a:r>
              <a:rPr kumimoji="1" lang="fr-FR" altLang="ja-JP" dirty="0">
                <a:latin typeface="Gill Sans MT" pitchFamily="34" charset="0"/>
              </a:rPr>
              <a:t>Avant le 15 septembre 2021</a:t>
            </a:r>
          </a:p>
        </p:txBody>
      </p:sp>
      <p:sp>
        <p:nvSpPr>
          <p:cNvPr id="25" name="テキスト プレースホルダー 24"/>
          <p:cNvSpPr>
            <a:spLocks noGrp="1"/>
          </p:cNvSpPr>
          <p:nvPr>
            <p:ph type="body" sz="quarter" idx="28"/>
          </p:nvPr>
        </p:nvSpPr>
        <p:spPr/>
        <p:txBody>
          <a:bodyPr/>
          <a:lstStyle/>
          <a:p>
            <a:r>
              <a:rPr kumimoji="1" lang="en-US" altLang="ja-JP" dirty="0" err="1" smtClean="0">
                <a:latin typeface="Gill Sans MT" pitchFamily="34" charset="0"/>
              </a:rPr>
              <a:t>Quand</a:t>
            </a:r>
            <a:r>
              <a:rPr kumimoji="1" lang="en-US" altLang="ja-JP" dirty="0" smtClean="0">
                <a:latin typeface="Gill Sans MT" pitchFamily="34" charset="0"/>
              </a:rPr>
              <a:t> ?</a:t>
            </a:r>
            <a:endParaRPr kumimoji="1" lang="ja-JP" altLang="en-US" dirty="0">
              <a:latin typeface="Gill Sans MT" pitchFamily="34" charset="0"/>
            </a:endParaRPr>
          </a:p>
        </p:txBody>
      </p:sp>
      <p:sp>
        <p:nvSpPr>
          <p:cNvPr id="26" name="テキスト プレースホルダー 25"/>
          <p:cNvSpPr>
            <a:spLocks noGrp="1"/>
          </p:cNvSpPr>
          <p:nvPr>
            <p:ph type="body" sz="quarter" idx="29"/>
          </p:nvPr>
        </p:nvSpPr>
        <p:spPr>
          <a:xfrm>
            <a:off x="3022526" y="4699742"/>
            <a:ext cx="3464947" cy="1167658"/>
          </a:xfrm>
        </p:spPr>
        <p:txBody>
          <a:bodyPr>
            <a:normAutofit lnSpcReduction="10000"/>
          </a:bodyPr>
          <a:lstStyle/>
          <a:p>
            <a:r>
              <a:rPr kumimoji="1" lang="fr-FR" altLang="ja-JP" dirty="0">
                <a:latin typeface="Gill Sans MT" pitchFamily="34" charset="0"/>
              </a:rPr>
              <a:t>Gestion automatique des réservations des terrains de mini-foot</a:t>
            </a:r>
          </a:p>
          <a:p>
            <a:r>
              <a:rPr kumimoji="1" lang="en-US" altLang="ja-JP" dirty="0" smtClean="0">
                <a:latin typeface="Gill Sans MT" pitchFamily="34" charset="0"/>
              </a:rPr>
              <a:t>.</a:t>
            </a:r>
            <a:endParaRPr kumimoji="1" lang="ja-JP" altLang="en-US" dirty="0">
              <a:latin typeface="Gill Sans MT" pitchFamily="34" charset="0"/>
            </a:endParaRPr>
          </a:p>
        </p:txBody>
      </p:sp>
      <p:sp>
        <p:nvSpPr>
          <p:cNvPr id="27" name="テキスト プレースホルダー 26"/>
          <p:cNvSpPr>
            <a:spLocks noGrp="1"/>
          </p:cNvSpPr>
          <p:nvPr>
            <p:ph type="body" sz="quarter" idx="30"/>
          </p:nvPr>
        </p:nvSpPr>
        <p:spPr/>
        <p:txBody>
          <a:bodyPr/>
          <a:lstStyle/>
          <a:p>
            <a:r>
              <a:rPr kumimoji="1" lang="en-US" altLang="ja-JP" dirty="0" smtClean="0">
                <a:latin typeface="Gill Sans MT" pitchFamily="34" charset="0"/>
              </a:rPr>
              <a:t>Comment ?</a:t>
            </a:r>
            <a:endParaRPr kumimoji="1" lang="ja-JP" altLang="en-US" dirty="0">
              <a:latin typeface="Gill Sans MT" pitchFamily="34" charset="0"/>
            </a:endParaRPr>
          </a:p>
        </p:txBody>
      </p:sp>
      <p:sp>
        <p:nvSpPr>
          <p:cNvPr id="28" name="テキスト プレースホルダー 27"/>
          <p:cNvSpPr>
            <a:spLocks noGrp="1"/>
          </p:cNvSpPr>
          <p:nvPr>
            <p:ph type="body" sz="quarter" idx="31"/>
          </p:nvPr>
        </p:nvSpPr>
        <p:spPr>
          <a:xfrm>
            <a:off x="3022526" y="6787997"/>
            <a:ext cx="3545271" cy="1411980"/>
          </a:xfrm>
        </p:spPr>
        <p:txBody>
          <a:bodyPr>
            <a:normAutofit/>
          </a:bodyPr>
          <a:lstStyle/>
          <a:p>
            <a:r>
              <a:rPr kumimoji="1" lang="fr-FR" altLang="ja-JP" dirty="0">
                <a:latin typeface="Gill Sans MT" pitchFamily="34" charset="0"/>
              </a:rPr>
              <a:t>Faciliter le processus d'organisation d'un match de mini-foot</a:t>
            </a:r>
          </a:p>
          <a:p>
            <a:endParaRPr kumimoji="1" lang="fr-FR" altLang="ja-JP" dirty="0">
              <a:latin typeface="Gill Sans MT" pitchFamily="34" charset="0"/>
            </a:endParaRPr>
          </a:p>
        </p:txBody>
      </p:sp>
      <p:sp>
        <p:nvSpPr>
          <p:cNvPr id="29" name="テキスト プレースホルダー 28"/>
          <p:cNvSpPr>
            <a:spLocks noGrp="1"/>
          </p:cNvSpPr>
          <p:nvPr>
            <p:ph type="body" sz="quarter" idx="32"/>
          </p:nvPr>
        </p:nvSpPr>
        <p:spPr/>
        <p:txBody>
          <a:bodyPr/>
          <a:lstStyle/>
          <a:p>
            <a:r>
              <a:rPr kumimoji="1" lang="en-US" altLang="ja-JP" dirty="0" err="1" smtClean="0">
                <a:latin typeface="Gill Sans MT" pitchFamily="34" charset="0"/>
              </a:rPr>
              <a:t>Pourquoi</a:t>
            </a:r>
            <a:r>
              <a:rPr kumimoji="1" lang="en-US" altLang="ja-JP" dirty="0" smtClean="0">
                <a:latin typeface="Gill Sans MT" pitchFamily="34" charset="0"/>
              </a:rPr>
              <a:t> ?</a:t>
            </a:r>
            <a:endParaRPr kumimoji="1" lang="ja-JP" altLang="en-US" dirty="0">
              <a:latin typeface="Gill Sans MT" pitchFamily="34" charset="0"/>
            </a:endParaRPr>
          </a:p>
        </p:txBody>
      </p:sp>
      <p:graphicFrame>
        <p:nvGraphicFramePr>
          <p:cNvPr id="42"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1444242039"/>
              </p:ext>
            </p:extLst>
          </p:nvPr>
        </p:nvGraphicFramePr>
        <p:xfrm>
          <a:off x="4462686" y="372970"/>
          <a:ext cx="10036115" cy="101917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3" name="Titre 1">
            <a:extLst>
              <a:ext uri="{FF2B5EF4-FFF2-40B4-BE49-F238E27FC236}">
                <a16:creationId xmlns="" xmlns:a16="http://schemas.microsoft.com/office/drawing/2014/main" id="{2C6913A6-6AA2-41BC-A97F-19BE7CE29532}"/>
              </a:ext>
            </a:extLst>
          </p:cNvPr>
          <p:cNvSpPr txBox="1">
            <a:spLocks/>
          </p:cNvSpPr>
          <p:nvPr/>
        </p:nvSpPr>
        <p:spPr>
          <a:xfrm>
            <a:off x="495765" y="6988705"/>
            <a:ext cx="2312671"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fr-FR" sz="2000" dirty="0">
                <a:solidFill>
                  <a:schemeClr val="tx1"/>
                </a:solidFill>
                <a:latin typeface="Gill Sans MT" pitchFamily="34" charset="0"/>
              </a:rPr>
              <a:t>Questionnaire QQOQCP</a:t>
            </a:r>
          </a:p>
          <a:p>
            <a:pPr algn="ctr"/>
            <a:endParaRPr lang="fr-FR" sz="2000" dirty="0">
              <a:solidFill>
                <a:schemeClr val="tx1"/>
              </a:solidFill>
              <a:latin typeface="Gill Sans MT" pitchFamily="34" charset="0"/>
            </a:endParaRPr>
          </a:p>
        </p:txBody>
      </p:sp>
      <p:sp>
        <p:nvSpPr>
          <p:cNvPr id="44" name="Titre 1">
            <a:extLst>
              <a:ext uri="{FF2B5EF4-FFF2-40B4-BE49-F238E27FC236}">
                <a16:creationId xmlns="" xmlns:a16="http://schemas.microsoft.com/office/drawing/2014/main" id="{126E97D1-1541-4473-B235-3D84D21F4015}"/>
              </a:ext>
            </a:extLst>
          </p:cNvPr>
          <p:cNvSpPr txBox="1">
            <a:spLocks/>
          </p:cNvSpPr>
          <p:nvPr/>
        </p:nvSpPr>
        <p:spPr bwMode="black">
          <a:xfrm>
            <a:off x="495765" y="406338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Problématique</a:t>
            </a:r>
            <a:r>
              <a:rPr lang="fr-FR" sz="1400" dirty="0" smtClean="0"/>
              <a:t> </a:t>
            </a:r>
            <a:endParaRPr lang="fr-FR" sz="1400" dirty="0"/>
          </a:p>
        </p:txBody>
      </p:sp>
      <p:sp>
        <p:nvSpPr>
          <p:cNvPr id="45" name="Titre 1">
            <a:extLst>
              <a:ext uri="{FF2B5EF4-FFF2-40B4-BE49-F238E27FC236}">
                <a16:creationId xmlns="" xmlns:a16="http://schemas.microsoft.com/office/drawing/2014/main" id="{4ECBAB8F-01D8-4D42-8C15-9542764D08F4}"/>
              </a:ext>
            </a:extLst>
          </p:cNvPr>
          <p:cNvSpPr txBox="1">
            <a:spLocks/>
          </p:cNvSpPr>
          <p:nvPr/>
        </p:nvSpPr>
        <p:spPr bwMode="black">
          <a:xfrm>
            <a:off x="502246" y="5483279"/>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Objectifs</a:t>
            </a:r>
            <a:endParaRPr lang="fr-FR" sz="1600" dirty="0">
              <a:latin typeface="Gill Sans MT" pitchFamily="34" charset="0"/>
            </a:endParaRPr>
          </a:p>
        </p:txBody>
      </p:sp>
      <p:sp>
        <p:nvSpPr>
          <p:cNvPr id="46" name="Titre 1">
            <a:extLst>
              <a:ext uri="{FF2B5EF4-FFF2-40B4-BE49-F238E27FC236}">
                <a16:creationId xmlns="" xmlns:a16="http://schemas.microsoft.com/office/drawing/2014/main" id="{126E97D1-1541-4473-B235-3D84D21F4015}"/>
              </a:ext>
            </a:extLst>
          </p:cNvPr>
          <p:cNvSpPr txBox="1">
            <a:spLocks/>
          </p:cNvSpPr>
          <p:nvPr/>
        </p:nvSpPr>
        <p:spPr bwMode="black">
          <a:xfrm>
            <a:off x="502246" y="266822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Contexte global </a:t>
            </a:r>
            <a:r>
              <a:rPr lang="fr-FR" sz="1400" dirty="0" smtClean="0"/>
              <a:t> </a:t>
            </a:r>
            <a:endParaRPr lang="fr-FR" sz="1400" dirty="0"/>
          </a:p>
        </p:txBody>
      </p:sp>
      <p:sp>
        <p:nvSpPr>
          <p:cNvPr id="47"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48"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11</a:t>
            </a:r>
            <a:endParaRPr lang="en-US" dirty="0">
              <a:solidFill>
                <a:schemeClr val="bg2">
                  <a:lumMod val="75000"/>
                </a:schemeClr>
              </a:solidFill>
            </a:endParaRPr>
          </a:p>
        </p:txBody>
      </p:sp>
      <p:cxnSp>
        <p:nvCxnSpPr>
          <p:cNvPr id="3" name="Connecteur droit 2"/>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600165"/>
      </p:ext>
    </p:extLst>
  </p:cSld>
  <p:clrMapOvr>
    <a:masterClrMapping/>
  </p:clrMapOvr>
  <p:transition spd="slow" advTm="12774">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1951164533"/>
              </p:ext>
            </p:extLst>
          </p:nvPr>
        </p:nvGraphicFramePr>
        <p:xfrm>
          <a:off x="4462686" y="372970"/>
          <a:ext cx="10036115"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re 1">
            <a:extLst>
              <a:ext uri="{FF2B5EF4-FFF2-40B4-BE49-F238E27FC236}">
                <a16:creationId xmlns="" xmlns:a16="http://schemas.microsoft.com/office/drawing/2014/main" id="{2C6913A6-6AA2-41BC-A97F-19BE7CE29532}"/>
              </a:ext>
            </a:extLst>
          </p:cNvPr>
          <p:cNvSpPr txBox="1">
            <a:spLocks/>
          </p:cNvSpPr>
          <p:nvPr/>
        </p:nvSpPr>
        <p:spPr>
          <a:xfrm>
            <a:off x="502247" y="2533210"/>
            <a:ext cx="2312671"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en-US" sz="2000" dirty="0" smtClean="0">
                <a:solidFill>
                  <a:schemeClr val="tx1"/>
                </a:solidFill>
              </a:rPr>
              <a:t>Solutions </a:t>
            </a:r>
            <a:r>
              <a:rPr lang="en-US" sz="2000" dirty="0" err="1" smtClean="0">
                <a:solidFill>
                  <a:schemeClr val="tx1"/>
                </a:solidFill>
              </a:rPr>
              <a:t>existantes</a:t>
            </a:r>
            <a:endParaRPr lang="fr-FR" sz="2400" dirty="0">
              <a:solidFill>
                <a:schemeClr val="tx1"/>
              </a:solidFill>
              <a:latin typeface="Gill Sans MT" pitchFamily="34" charset="0"/>
            </a:endParaRPr>
          </a:p>
        </p:txBody>
      </p:sp>
      <p:sp>
        <p:nvSpPr>
          <p:cNvPr id="9" name="Titre 1">
            <a:extLst>
              <a:ext uri="{FF2B5EF4-FFF2-40B4-BE49-F238E27FC236}">
                <a16:creationId xmlns="" xmlns:a16="http://schemas.microsoft.com/office/drawing/2014/main" id="{126E97D1-1541-4473-B235-3D84D21F4015}"/>
              </a:ext>
            </a:extLst>
          </p:cNvPr>
          <p:cNvSpPr txBox="1">
            <a:spLocks/>
          </p:cNvSpPr>
          <p:nvPr/>
        </p:nvSpPr>
        <p:spPr bwMode="black">
          <a:xfrm>
            <a:off x="502246" y="532352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Diagramme de classe</a:t>
            </a:r>
            <a:r>
              <a:rPr lang="fr-FR" sz="1400" dirty="0" smtClean="0"/>
              <a:t> </a:t>
            </a:r>
            <a:endParaRPr lang="fr-FR" sz="1400" dirty="0"/>
          </a:p>
        </p:txBody>
      </p:sp>
      <p:sp>
        <p:nvSpPr>
          <p:cNvPr id="10" name="Titre 1">
            <a:extLst>
              <a:ext uri="{FF2B5EF4-FFF2-40B4-BE49-F238E27FC236}">
                <a16:creationId xmlns="" xmlns:a16="http://schemas.microsoft.com/office/drawing/2014/main" id="{4ECBAB8F-01D8-4D42-8C15-9542764D08F4}"/>
              </a:ext>
            </a:extLst>
          </p:cNvPr>
          <p:cNvSpPr txBox="1">
            <a:spLocks/>
          </p:cNvSpPr>
          <p:nvPr/>
        </p:nvSpPr>
        <p:spPr bwMode="black">
          <a:xfrm>
            <a:off x="502246" y="671867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Diagramme use case</a:t>
            </a:r>
            <a:endParaRPr lang="fr-FR" sz="1600" dirty="0">
              <a:latin typeface="Gill Sans MT" pitchFamily="34" charset="0"/>
            </a:endParaRPr>
          </a:p>
        </p:txBody>
      </p:sp>
      <p:sp>
        <p:nvSpPr>
          <p:cNvPr id="12" name="Titre 1">
            <a:extLst>
              <a:ext uri="{FF2B5EF4-FFF2-40B4-BE49-F238E27FC236}">
                <a16:creationId xmlns="" xmlns:a16="http://schemas.microsoft.com/office/drawing/2014/main" id="{126E97D1-1541-4473-B235-3D84D21F4015}"/>
              </a:ext>
            </a:extLst>
          </p:cNvPr>
          <p:cNvSpPr txBox="1">
            <a:spLocks/>
          </p:cNvSpPr>
          <p:nvPr/>
        </p:nvSpPr>
        <p:spPr bwMode="black">
          <a:xfrm>
            <a:off x="502247" y="392836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Solution proposée </a:t>
            </a:r>
            <a:r>
              <a:rPr lang="fr-FR" sz="1400" dirty="0" smtClean="0"/>
              <a:t> </a:t>
            </a:r>
            <a:endParaRPr lang="fr-FR" sz="1400" dirty="0"/>
          </a:p>
        </p:txBody>
      </p:sp>
      <p:sp>
        <p:nvSpPr>
          <p:cNvPr id="13" name="Titre 1">
            <a:extLst>
              <a:ext uri="{FF2B5EF4-FFF2-40B4-BE49-F238E27FC236}">
                <a16:creationId xmlns="" xmlns:a16="http://schemas.microsoft.com/office/drawing/2014/main" id="{4ECBAB8F-01D8-4D42-8C15-9542764D08F4}"/>
              </a:ext>
            </a:extLst>
          </p:cNvPr>
          <p:cNvSpPr txBox="1">
            <a:spLocks/>
          </p:cNvSpPr>
          <p:nvPr/>
        </p:nvSpPr>
        <p:spPr bwMode="black">
          <a:xfrm>
            <a:off x="522022" y="811383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Outils utilisés</a:t>
            </a:r>
            <a:endParaRPr lang="fr-FR" sz="1600" dirty="0">
              <a:latin typeface="Gill Sans MT" pitchFamily="34" charset="0"/>
            </a:endParaRPr>
          </a:p>
        </p:txBody>
      </p:sp>
      <p:graphicFrame>
        <p:nvGraphicFramePr>
          <p:cNvPr id="19" name="Diagramme 18"/>
          <p:cNvGraphicFramePr/>
          <p:nvPr>
            <p:extLst>
              <p:ext uri="{D42A27DB-BD31-4B8C-83A1-F6EECF244321}">
                <p14:modId xmlns:p14="http://schemas.microsoft.com/office/powerpoint/2010/main" val="3566610010"/>
              </p:ext>
            </p:extLst>
          </p:nvPr>
        </p:nvGraphicFramePr>
        <p:xfrm>
          <a:off x="4867731" y="3014072"/>
          <a:ext cx="8278815" cy="50655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1" name="Title 7"/>
          <p:cNvSpPr txBox="1">
            <a:spLocks/>
          </p:cNvSpPr>
          <p:nvPr/>
        </p:nvSpPr>
        <p:spPr>
          <a:xfrm>
            <a:off x="13373676" y="4108385"/>
            <a:ext cx="4680520" cy="1969987"/>
          </a:xfrm>
          <a:prstGeom prst="rect">
            <a:avLst/>
          </a:prstGeom>
        </p:spPr>
        <p:txBody>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kumimoji="1" lang="en-US" altLang="ja-JP" sz="5400" dirty="0" smtClean="0">
                <a:latin typeface="Gill Sans MT" pitchFamily="34" charset="0"/>
              </a:rPr>
              <a:t>Solutions </a:t>
            </a:r>
            <a:r>
              <a:rPr kumimoji="1" lang="en-US" altLang="ja-JP" sz="5400" dirty="0" err="1" smtClean="0">
                <a:latin typeface="Gill Sans MT" pitchFamily="34" charset="0"/>
              </a:rPr>
              <a:t>existantes</a:t>
            </a:r>
            <a:endParaRPr kumimoji="1" lang="ja-JP" altLang="en-US" sz="5400" dirty="0">
              <a:latin typeface="Gill Sans MT" pitchFamily="34" charset="0"/>
            </a:endParaRPr>
          </a:p>
        </p:txBody>
      </p:sp>
      <p:sp>
        <p:nvSpPr>
          <p:cNvPr id="22"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23"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12</a:t>
            </a:r>
            <a:endParaRPr lang="en-US" dirty="0">
              <a:solidFill>
                <a:schemeClr val="bg2">
                  <a:lumMod val="75000"/>
                </a:schemeClr>
              </a:solidFill>
            </a:endParaRPr>
          </a:p>
        </p:txBody>
      </p:sp>
      <p:cxnSp>
        <p:nvCxnSpPr>
          <p:cNvPr id="25" name="Connecteur droit 24"/>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084901"/>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1951164533"/>
              </p:ext>
            </p:extLst>
          </p:nvPr>
        </p:nvGraphicFramePr>
        <p:xfrm>
          <a:off x="4462686" y="372970"/>
          <a:ext cx="10036115"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re 1">
            <a:extLst>
              <a:ext uri="{FF2B5EF4-FFF2-40B4-BE49-F238E27FC236}">
                <a16:creationId xmlns="" xmlns:a16="http://schemas.microsoft.com/office/drawing/2014/main" id="{2C6913A6-6AA2-41BC-A97F-19BE7CE29532}"/>
              </a:ext>
            </a:extLst>
          </p:cNvPr>
          <p:cNvSpPr txBox="1">
            <a:spLocks/>
          </p:cNvSpPr>
          <p:nvPr/>
        </p:nvSpPr>
        <p:spPr>
          <a:xfrm>
            <a:off x="522023" y="3928365"/>
            <a:ext cx="2312671"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en-US" sz="2000" dirty="0" smtClean="0">
                <a:solidFill>
                  <a:schemeClr val="tx1"/>
                </a:solidFill>
              </a:rPr>
              <a:t>Solution </a:t>
            </a:r>
            <a:r>
              <a:rPr lang="en-US" sz="2000" dirty="0" err="1" smtClean="0">
                <a:solidFill>
                  <a:schemeClr val="tx1"/>
                </a:solidFill>
              </a:rPr>
              <a:t>proposée</a:t>
            </a:r>
            <a:endParaRPr lang="fr-FR" sz="2400" dirty="0">
              <a:solidFill>
                <a:schemeClr val="tx1"/>
              </a:solidFill>
              <a:latin typeface="Gill Sans MT" pitchFamily="34" charset="0"/>
            </a:endParaRPr>
          </a:p>
        </p:txBody>
      </p:sp>
      <p:sp>
        <p:nvSpPr>
          <p:cNvPr id="9" name="Titre 1">
            <a:extLst>
              <a:ext uri="{FF2B5EF4-FFF2-40B4-BE49-F238E27FC236}">
                <a16:creationId xmlns="" xmlns:a16="http://schemas.microsoft.com/office/drawing/2014/main" id="{126E97D1-1541-4473-B235-3D84D21F4015}"/>
              </a:ext>
            </a:extLst>
          </p:cNvPr>
          <p:cNvSpPr txBox="1">
            <a:spLocks/>
          </p:cNvSpPr>
          <p:nvPr/>
        </p:nvSpPr>
        <p:spPr bwMode="black">
          <a:xfrm>
            <a:off x="502246" y="532352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Diagramme de classe</a:t>
            </a:r>
            <a:r>
              <a:rPr lang="fr-FR" sz="1400" dirty="0" smtClean="0"/>
              <a:t> </a:t>
            </a:r>
            <a:endParaRPr lang="fr-FR" sz="1400" dirty="0"/>
          </a:p>
        </p:txBody>
      </p:sp>
      <p:sp>
        <p:nvSpPr>
          <p:cNvPr id="10" name="Titre 1">
            <a:extLst>
              <a:ext uri="{FF2B5EF4-FFF2-40B4-BE49-F238E27FC236}">
                <a16:creationId xmlns="" xmlns:a16="http://schemas.microsoft.com/office/drawing/2014/main" id="{4ECBAB8F-01D8-4D42-8C15-9542764D08F4}"/>
              </a:ext>
            </a:extLst>
          </p:cNvPr>
          <p:cNvSpPr txBox="1">
            <a:spLocks/>
          </p:cNvSpPr>
          <p:nvPr/>
        </p:nvSpPr>
        <p:spPr bwMode="black">
          <a:xfrm>
            <a:off x="502246" y="671867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Diagramme use case</a:t>
            </a:r>
            <a:endParaRPr lang="fr-FR" sz="1600" dirty="0">
              <a:latin typeface="Gill Sans MT" pitchFamily="34" charset="0"/>
            </a:endParaRPr>
          </a:p>
        </p:txBody>
      </p:sp>
      <p:sp>
        <p:nvSpPr>
          <p:cNvPr id="12" name="Titre 1">
            <a:extLst>
              <a:ext uri="{FF2B5EF4-FFF2-40B4-BE49-F238E27FC236}">
                <a16:creationId xmlns="" xmlns:a16="http://schemas.microsoft.com/office/drawing/2014/main" id="{126E97D1-1541-4473-B235-3D84D21F4015}"/>
              </a:ext>
            </a:extLst>
          </p:cNvPr>
          <p:cNvSpPr txBox="1">
            <a:spLocks/>
          </p:cNvSpPr>
          <p:nvPr/>
        </p:nvSpPr>
        <p:spPr bwMode="black">
          <a:xfrm>
            <a:off x="522022" y="253321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Solutions existantes </a:t>
            </a:r>
            <a:r>
              <a:rPr lang="fr-FR" sz="1400" dirty="0" smtClean="0"/>
              <a:t> </a:t>
            </a:r>
            <a:endParaRPr lang="fr-FR" sz="1400" dirty="0"/>
          </a:p>
        </p:txBody>
      </p:sp>
      <p:sp>
        <p:nvSpPr>
          <p:cNvPr id="13" name="Titre 1">
            <a:extLst>
              <a:ext uri="{FF2B5EF4-FFF2-40B4-BE49-F238E27FC236}">
                <a16:creationId xmlns="" xmlns:a16="http://schemas.microsoft.com/office/drawing/2014/main" id="{4ECBAB8F-01D8-4D42-8C15-9542764D08F4}"/>
              </a:ext>
            </a:extLst>
          </p:cNvPr>
          <p:cNvSpPr txBox="1">
            <a:spLocks/>
          </p:cNvSpPr>
          <p:nvPr/>
        </p:nvSpPr>
        <p:spPr bwMode="black">
          <a:xfrm>
            <a:off x="522022" y="811383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Outils utilisés</a:t>
            </a:r>
            <a:endParaRPr lang="fr-FR" sz="1600" dirty="0">
              <a:latin typeface="Gill Sans MT" pitchFamily="34" charset="0"/>
            </a:endParaRPr>
          </a:p>
        </p:txBody>
      </p:sp>
      <p:sp>
        <p:nvSpPr>
          <p:cNvPr id="21" name="Title 7"/>
          <p:cNvSpPr txBox="1">
            <a:spLocks/>
          </p:cNvSpPr>
          <p:nvPr/>
        </p:nvSpPr>
        <p:spPr>
          <a:xfrm>
            <a:off x="13373676" y="4108385"/>
            <a:ext cx="4680520" cy="1969987"/>
          </a:xfrm>
          <a:prstGeom prst="rect">
            <a:avLst/>
          </a:prstGeom>
        </p:spPr>
        <p:txBody>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kumimoji="1" lang="en-US" altLang="ja-JP" sz="5400" dirty="0" smtClean="0">
                <a:latin typeface="Gill Sans MT" pitchFamily="34" charset="0"/>
              </a:rPr>
              <a:t>Solution </a:t>
            </a:r>
            <a:r>
              <a:rPr kumimoji="1" lang="en-US" altLang="ja-JP" sz="5400" dirty="0" err="1" smtClean="0">
                <a:latin typeface="Gill Sans MT" pitchFamily="34" charset="0"/>
              </a:rPr>
              <a:t>proposée</a:t>
            </a:r>
            <a:endParaRPr kumimoji="1" lang="ja-JP" altLang="en-US" sz="5400" dirty="0">
              <a:latin typeface="Gill Sans MT" pitchFamily="34" charset="0"/>
            </a:endParaRPr>
          </a:p>
        </p:txBody>
      </p:sp>
      <p:sp>
        <p:nvSpPr>
          <p:cNvPr id="2" name="Rectangle à coins arrondis 1"/>
          <p:cNvSpPr/>
          <p:nvPr/>
        </p:nvSpPr>
        <p:spPr>
          <a:xfrm>
            <a:off x="5902846" y="2533210"/>
            <a:ext cx="5580620" cy="207023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sz="3600" dirty="0" err="1" smtClean="0">
                <a:solidFill>
                  <a:schemeClr val="tx1"/>
                </a:solidFill>
                <a:latin typeface="Gill Sans MT" panose="020B0502020104020203" pitchFamily="34" charset="0"/>
              </a:rPr>
              <a:t>Réalisation</a:t>
            </a:r>
            <a:r>
              <a:rPr kumimoji="1" lang="en-US" sz="3600" dirty="0" smtClean="0">
                <a:solidFill>
                  <a:schemeClr val="tx1"/>
                </a:solidFill>
                <a:latin typeface="Gill Sans MT" panose="020B0502020104020203" pitchFamily="34" charset="0"/>
              </a:rPr>
              <a:t> </a:t>
            </a:r>
            <a:r>
              <a:rPr kumimoji="1" lang="en-US" sz="3600" dirty="0" err="1" smtClean="0">
                <a:solidFill>
                  <a:schemeClr val="tx1"/>
                </a:solidFill>
                <a:latin typeface="Gill Sans MT" panose="020B0502020104020203" pitchFamily="34" charset="0"/>
              </a:rPr>
              <a:t>d’une</a:t>
            </a:r>
            <a:r>
              <a:rPr kumimoji="1" lang="en-US" sz="3600" dirty="0" smtClean="0">
                <a:solidFill>
                  <a:schemeClr val="tx1"/>
                </a:solidFill>
                <a:latin typeface="Gill Sans MT" panose="020B0502020104020203" pitchFamily="34" charset="0"/>
              </a:rPr>
              <a:t> application web </a:t>
            </a:r>
            <a:endParaRPr kumimoji="1" lang="fr-FR" sz="3600" dirty="0">
              <a:solidFill>
                <a:schemeClr val="tx1"/>
              </a:solidFill>
              <a:latin typeface="Gill Sans MT" panose="020B0502020104020203" pitchFamily="34" charset="0"/>
            </a:endParaRPr>
          </a:p>
        </p:txBody>
      </p:sp>
      <p:sp>
        <p:nvSpPr>
          <p:cNvPr id="3" name="Flèche vers le bas 2"/>
          <p:cNvSpPr/>
          <p:nvPr/>
        </p:nvSpPr>
        <p:spPr>
          <a:xfrm>
            <a:off x="8693156" y="4918475"/>
            <a:ext cx="315035" cy="1620180"/>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fr-FR">
              <a:solidFill>
                <a:schemeClr val="tx1"/>
              </a:solidFill>
            </a:endParaRPr>
          </a:p>
        </p:txBody>
      </p:sp>
      <p:sp>
        <p:nvSpPr>
          <p:cNvPr id="4" name="ZoneTexte 3"/>
          <p:cNvSpPr txBox="1"/>
          <p:nvPr/>
        </p:nvSpPr>
        <p:spPr>
          <a:xfrm>
            <a:off x="5898972" y="7213730"/>
            <a:ext cx="5895655" cy="584775"/>
          </a:xfrm>
          <a:prstGeom prst="rect">
            <a:avLst/>
          </a:prstGeom>
          <a:noFill/>
        </p:spPr>
        <p:txBody>
          <a:bodyPr wrap="square" rtlCol="0">
            <a:spAutoFit/>
          </a:bodyPr>
          <a:lstStyle/>
          <a:p>
            <a:r>
              <a:rPr lang="en-US" dirty="0" err="1" smtClean="0">
                <a:latin typeface="Gill Sans MT" panose="020B0502020104020203" pitchFamily="34" charset="0"/>
              </a:rPr>
              <a:t>Réservation</a:t>
            </a:r>
            <a:r>
              <a:rPr lang="en-US" dirty="0">
                <a:latin typeface="Gill Sans MT" panose="020B0502020104020203" pitchFamily="34" charset="0"/>
              </a:rPr>
              <a:t> </a:t>
            </a:r>
            <a:r>
              <a:rPr lang="en-US" dirty="0" smtClean="0">
                <a:latin typeface="Gill Sans MT" panose="020B0502020104020203" pitchFamily="34" charset="0"/>
              </a:rPr>
              <a:t>en </a:t>
            </a:r>
            <a:r>
              <a:rPr lang="en-US" dirty="0" err="1" smtClean="0">
                <a:latin typeface="Gill Sans MT" panose="020B0502020104020203" pitchFamily="34" charset="0"/>
              </a:rPr>
              <a:t>ligne</a:t>
            </a:r>
            <a:r>
              <a:rPr lang="en-US" dirty="0" smtClean="0">
                <a:latin typeface="Gill Sans MT" panose="020B0502020104020203" pitchFamily="34" charset="0"/>
              </a:rPr>
              <a:t> des terrains</a:t>
            </a:r>
            <a:endParaRPr lang="fr-FR" dirty="0">
              <a:latin typeface="Gill Sans MT" panose="020B0502020104020203" pitchFamily="34" charset="0"/>
            </a:endParaRPr>
          </a:p>
        </p:txBody>
      </p:sp>
      <p:sp>
        <p:nvSpPr>
          <p:cNvPr id="14"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15"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13</a:t>
            </a:r>
            <a:endParaRPr lang="en-US" dirty="0">
              <a:solidFill>
                <a:schemeClr val="bg2">
                  <a:lumMod val="75000"/>
                </a:schemeClr>
              </a:solidFill>
            </a:endParaRPr>
          </a:p>
        </p:txBody>
      </p:sp>
      <p:cxnSp>
        <p:nvCxnSpPr>
          <p:cNvPr id="16" name="Connecteur droit 15"/>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925844"/>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animBg="1"/>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1951164533"/>
              </p:ext>
            </p:extLst>
          </p:nvPr>
        </p:nvGraphicFramePr>
        <p:xfrm>
          <a:off x="4462686" y="372970"/>
          <a:ext cx="10036115"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re 1">
            <a:extLst>
              <a:ext uri="{FF2B5EF4-FFF2-40B4-BE49-F238E27FC236}">
                <a16:creationId xmlns="" xmlns:a16="http://schemas.microsoft.com/office/drawing/2014/main" id="{2C6913A6-6AA2-41BC-A97F-19BE7CE29532}"/>
              </a:ext>
            </a:extLst>
          </p:cNvPr>
          <p:cNvSpPr txBox="1">
            <a:spLocks/>
          </p:cNvSpPr>
          <p:nvPr/>
        </p:nvSpPr>
        <p:spPr>
          <a:xfrm>
            <a:off x="502246" y="5342357"/>
            <a:ext cx="2312671"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en-US" sz="2000" dirty="0" err="1" smtClean="0">
                <a:solidFill>
                  <a:schemeClr val="tx1"/>
                </a:solidFill>
              </a:rPr>
              <a:t>Diagramme</a:t>
            </a:r>
            <a:r>
              <a:rPr lang="en-US" sz="2000" dirty="0" smtClean="0">
                <a:solidFill>
                  <a:schemeClr val="tx1"/>
                </a:solidFill>
              </a:rPr>
              <a:t> de </a:t>
            </a:r>
            <a:r>
              <a:rPr lang="en-US" sz="2000" dirty="0" err="1" smtClean="0">
                <a:solidFill>
                  <a:schemeClr val="tx1"/>
                </a:solidFill>
              </a:rPr>
              <a:t>classe</a:t>
            </a:r>
            <a:endParaRPr lang="fr-FR" sz="2400" dirty="0">
              <a:solidFill>
                <a:schemeClr val="tx1"/>
              </a:solidFill>
              <a:latin typeface="Gill Sans MT" pitchFamily="34" charset="0"/>
            </a:endParaRPr>
          </a:p>
        </p:txBody>
      </p:sp>
      <p:sp>
        <p:nvSpPr>
          <p:cNvPr id="9" name="Titre 1">
            <a:extLst>
              <a:ext uri="{FF2B5EF4-FFF2-40B4-BE49-F238E27FC236}">
                <a16:creationId xmlns="" xmlns:a16="http://schemas.microsoft.com/office/drawing/2014/main" id="{126E97D1-1541-4473-B235-3D84D21F4015}"/>
              </a:ext>
            </a:extLst>
          </p:cNvPr>
          <p:cNvSpPr txBox="1">
            <a:spLocks/>
          </p:cNvSpPr>
          <p:nvPr/>
        </p:nvSpPr>
        <p:spPr bwMode="black">
          <a:xfrm>
            <a:off x="522022" y="392836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Solution propos</a:t>
            </a:r>
            <a:r>
              <a:rPr lang="en-US" sz="1600" dirty="0" err="1" smtClean="0">
                <a:latin typeface="Gill Sans MT" pitchFamily="34" charset="0"/>
              </a:rPr>
              <a:t>ée</a:t>
            </a:r>
            <a:endParaRPr lang="fr-FR" sz="1400" dirty="0"/>
          </a:p>
        </p:txBody>
      </p:sp>
      <p:sp>
        <p:nvSpPr>
          <p:cNvPr id="10" name="Titre 1">
            <a:extLst>
              <a:ext uri="{FF2B5EF4-FFF2-40B4-BE49-F238E27FC236}">
                <a16:creationId xmlns="" xmlns:a16="http://schemas.microsoft.com/office/drawing/2014/main" id="{4ECBAB8F-01D8-4D42-8C15-9542764D08F4}"/>
              </a:ext>
            </a:extLst>
          </p:cNvPr>
          <p:cNvSpPr txBox="1">
            <a:spLocks/>
          </p:cNvSpPr>
          <p:nvPr/>
        </p:nvSpPr>
        <p:spPr bwMode="black">
          <a:xfrm>
            <a:off x="502246" y="671867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Diagramme use case</a:t>
            </a:r>
            <a:endParaRPr lang="fr-FR" sz="1600" dirty="0">
              <a:latin typeface="Gill Sans MT" pitchFamily="34" charset="0"/>
            </a:endParaRPr>
          </a:p>
        </p:txBody>
      </p:sp>
      <p:sp>
        <p:nvSpPr>
          <p:cNvPr id="12" name="Titre 1">
            <a:extLst>
              <a:ext uri="{FF2B5EF4-FFF2-40B4-BE49-F238E27FC236}">
                <a16:creationId xmlns="" xmlns:a16="http://schemas.microsoft.com/office/drawing/2014/main" id="{126E97D1-1541-4473-B235-3D84D21F4015}"/>
              </a:ext>
            </a:extLst>
          </p:cNvPr>
          <p:cNvSpPr txBox="1">
            <a:spLocks/>
          </p:cNvSpPr>
          <p:nvPr/>
        </p:nvSpPr>
        <p:spPr bwMode="black">
          <a:xfrm>
            <a:off x="522022" y="253321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Solutions existantes </a:t>
            </a:r>
            <a:r>
              <a:rPr lang="fr-FR" sz="1400" dirty="0" smtClean="0"/>
              <a:t> </a:t>
            </a:r>
            <a:endParaRPr lang="fr-FR" sz="1400" dirty="0"/>
          </a:p>
        </p:txBody>
      </p:sp>
      <p:sp>
        <p:nvSpPr>
          <p:cNvPr id="13" name="Titre 1">
            <a:extLst>
              <a:ext uri="{FF2B5EF4-FFF2-40B4-BE49-F238E27FC236}">
                <a16:creationId xmlns="" xmlns:a16="http://schemas.microsoft.com/office/drawing/2014/main" id="{4ECBAB8F-01D8-4D42-8C15-9542764D08F4}"/>
              </a:ext>
            </a:extLst>
          </p:cNvPr>
          <p:cNvSpPr txBox="1">
            <a:spLocks/>
          </p:cNvSpPr>
          <p:nvPr/>
        </p:nvSpPr>
        <p:spPr bwMode="black">
          <a:xfrm>
            <a:off x="522022" y="811383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Outils utilisés</a:t>
            </a:r>
            <a:endParaRPr lang="fr-FR" sz="1600" dirty="0">
              <a:latin typeface="Gill Sans MT" pitchFamily="34" charset="0"/>
            </a:endParaRPr>
          </a:p>
        </p:txBody>
      </p:sp>
      <p:pic>
        <p:nvPicPr>
          <p:cNvPr id="14" name="Image 13"/>
          <p:cNvPicPr/>
          <p:nvPr/>
        </p:nvPicPr>
        <p:blipFill>
          <a:blip r:embed="rId8">
            <a:extLst>
              <a:ext uri="{28A0092B-C50C-407E-A947-70E740481C1C}">
                <a14:useLocalDpi xmlns:a14="http://schemas.microsoft.com/office/drawing/2010/main" val="0"/>
              </a:ext>
            </a:extLst>
          </a:blip>
          <a:stretch>
            <a:fillRect/>
          </a:stretch>
        </p:blipFill>
        <p:spPr>
          <a:xfrm>
            <a:off x="3472576" y="1408085"/>
            <a:ext cx="13716879" cy="8550950"/>
          </a:xfrm>
          <a:prstGeom prst="rect">
            <a:avLst/>
          </a:prstGeom>
        </p:spPr>
      </p:pic>
      <p:sp>
        <p:nvSpPr>
          <p:cNvPr id="15"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16"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14</a:t>
            </a:r>
            <a:endParaRPr lang="en-US" dirty="0">
              <a:solidFill>
                <a:schemeClr val="bg2">
                  <a:lumMod val="75000"/>
                </a:schemeClr>
              </a:solidFill>
            </a:endParaRPr>
          </a:p>
        </p:txBody>
      </p:sp>
      <p:cxnSp>
        <p:nvCxnSpPr>
          <p:cNvPr id="17" name="Connecteur droit 16"/>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526994"/>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1951164533"/>
              </p:ext>
            </p:extLst>
          </p:nvPr>
        </p:nvGraphicFramePr>
        <p:xfrm>
          <a:off x="4462686" y="372970"/>
          <a:ext cx="10036115"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re 1">
            <a:extLst>
              <a:ext uri="{FF2B5EF4-FFF2-40B4-BE49-F238E27FC236}">
                <a16:creationId xmlns="" xmlns:a16="http://schemas.microsoft.com/office/drawing/2014/main" id="{2C6913A6-6AA2-41BC-A97F-19BE7CE29532}"/>
              </a:ext>
            </a:extLst>
          </p:cNvPr>
          <p:cNvSpPr txBox="1">
            <a:spLocks/>
          </p:cNvSpPr>
          <p:nvPr/>
        </p:nvSpPr>
        <p:spPr>
          <a:xfrm>
            <a:off x="519212" y="6718675"/>
            <a:ext cx="2312671"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en-US" sz="2000" dirty="0" err="1" smtClean="0">
                <a:solidFill>
                  <a:schemeClr val="tx1"/>
                </a:solidFill>
              </a:rPr>
              <a:t>Diagramme</a:t>
            </a:r>
            <a:r>
              <a:rPr lang="en-US" sz="2000" dirty="0" smtClean="0">
                <a:solidFill>
                  <a:schemeClr val="tx1"/>
                </a:solidFill>
              </a:rPr>
              <a:t> use case</a:t>
            </a:r>
            <a:endParaRPr lang="fr-FR" sz="2400" dirty="0">
              <a:solidFill>
                <a:schemeClr val="tx1"/>
              </a:solidFill>
              <a:latin typeface="Gill Sans MT" pitchFamily="34" charset="0"/>
            </a:endParaRPr>
          </a:p>
        </p:txBody>
      </p:sp>
      <p:sp>
        <p:nvSpPr>
          <p:cNvPr id="9" name="Titre 1">
            <a:extLst>
              <a:ext uri="{FF2B5EF4-FFF2-40B4-BE49-F238E27FC236}">
                <a16:creationId xmlns="" xmlns:a16="http://schemas.microsoft.com/office/drawing/2014/main" id="{126E97D1-1541-4473-B235-3D84D21F4015}"/>
              </a:ext>
            </a:extLst>
          </p:cNvPr>
          <p:cNvSpPr txBox="1">
            <a:spLocks/>
          </p:cNvSpPr>
          <p:nvPr/>
        </p:nvSpPr>
        <p:spPr bwMode="black">
          <a:xfrm>
            <a:off x="522022" y="392836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Solution propos</a:t>
            </a:r>
            <a:r>
              <a:rPr lang="en-US" sz="1600" dirty="0" err="1" smtClean="0">
                <a:latin typeface="Gill Sans MT" pitchFamily="34" charset="0"/>
              </a:rPr>
              <a:t>ée</a:t>
            </a:r>
            <a:endParaRPr lang="fr-FR" sz="1400" dirty="0"/>
          </a:p>
        </p:txBody>
      </p:sp>
      <p:sp>
        <p:nvSpPr>
          <p:cNvPr id="10" name="Titre 1">
            <a:extLst>
              <a:ext uri="{FF2B5EF4-FFF2-40B4-BE49-F238E27FC236}">
                <a16:creationId xmlns="" xmlns:a16="http://schemas.microsoft.com/office/drawing/2014/main" id="{4ECBAB8F-01D8-4D42-8C15-9542764D08F4}"/>
              </a:ext>
            </a:extLst>
          </p:cNvPr>
          <p:cNvSpPr txBox="1">
            <a:spLocks/>
          </p:cNvSpPr>
          <p:nvPr/>
        </p:nvSpPr>
        <p:spPr bwMode="black">
          <a:xfrm>
            <a:off x="517553" y="532352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Diagramme de classe</a:t>
            </a:r>
            <a:endParaRPr lang="fr-FR" sz="1600" dirty="0">
              <a:latin typeface="Gill Sans MT" pitchFamily="34" charset="0"/>
            </a:endParaRPr>
          </a:p>
        </p:txBody>
      </p:sp>
      <p:sp>
        <p:nvSpPr>
          <p:cNvPr id="12" name="Titre 1">
            <a:extLst>
              <a:ext uri="{FF2B5EF4-FFF2-40B4-BE49-F238E27FC236}">
                <a16:creationId xmlns="" xmlns:a16="http://schemas.microsoft.com/office/drawing/2014/main" id="{126E97D1-1541-4473-B235-3D84D21F4015}"/>
              </a:ext>
            </a:extLst>
          </p:cNvPr>
          <p:cNvSpPr txBox="1">
            <a:spLocks/>
          </p:cNvSpPr>
          <p:nvPr/>
        </p:nvSpPr>
        <p:spPr bwMode="black">
          <a:xfrm>
            <a:off x="522022" y="253321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Solutions existantes </a:t>
            </a:r>
            <a:r>
              <a:rPr lang="fr-FR" sz="1400" dirty="0" smtClean="0"/>
              <a:t> </a:t>
            </a:r>
            <a:endParaRPr lang="fr-FR" sz="1400" dirty="0"/>
          </a:p>
        </p:txBody>
      </p:sp>
      <p:sp>
        <p:nvSpPr>
          <p:cNvPr id="13" name="Titre 1">
            <a:extLst>
              <a:ext uri="{FF2B5EF4-FFF2-40B4-BE49-F238E27FC236}">
                <a16:creationId xmlns="" xmlns:a16="http://schemas.microsoft.com/office/drawing/2014/main" id="{4ECBAB8F-01D8-4D42-8C15-9542764D08F4}"/>
              </a:ext>
            </a:extLst>
          </p:cNvPr>
          <p:cNvSpPr txBox="1">
            <a:spLocks/>
          </p:cNvSpPr>
          <p:nvPr/>
        </p:nvSpPr>
        <p:spPr bwMode="black">
          <a:xfrm>
            <a:off x="522022" y="811383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Outils utilisés</a:t>
            </a:r>
            <a:endParaRPr lang="fr-FR" sz="1600" dirty="0">
              <a:latin typeface="Gill Sans MT" pitchFamily="34" charset="0"/>
            </a:endParaRPr>
          </a:p>
        </p:txBody>
      </p:sp>
      <p:pic>
        <p:nvPicPr>
          <p:cNvPr id="11" name="Image 10"/>
          <p:cNvPicPr/>
          <p:nvPr/>
        </p:nvPicPr>
        <p:blipFill>
          <a:blip r:embed="rId8">
            <a:extLst>
              <a:ext uri="{28A0092B-C50C-407E-A947-70E740481C1C}">
                <a14:useLocalDpi xmlns:a14="http://schemas.microsoft.com/office/drawing/2010/main" val="0"/>
              </a:ext>
            </a:extLst>
          </a:blip>
          <a:stretch>
            <a:fillRect/>
          </a:stretch>
        </p:blipFill>
        <p:spPr>
          <a:xfrm>
            <a:off x="3697601" y="1993150"/>
            <a:ext cx="13861540" cy="7470830"/>
          </a:xfrm>
          <a:prstGeom prst="rect">
            <a:avLst/>
          </a:prstGeom>
        </p:spPr>
      </p:pic>
      <p:sp>
        <p:nvSpPr>
          <p:cNvPr id="15"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16"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15</a:t>
            </a:r>
            <a:endParaRPr lang="en-US" dirty="0">
              <a:solidFill>
                <a:schemeClr val="bg2">
                  <a:lumMod val="75000"/>
                </a:schemeClr>
              </a:solidFill>
            </a:endParaRPr>
          </a:p>
        </p:txBody>
      </p:sp>
      <p:cxnSp>
        <p:nvCxnSpPr>
          <p:cNvPr id="17" name="Connecteur droit 16"/>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634806"/>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1951164533"/>
              </p:ext>
            </p:extLst>
          </p:nvPr>
        </p:nvGraphicFramePr>
        <p:xfrm>
          <a:off x="4462686" y="372970"/>
          <a:ext cx="10036115"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re 1">
            <a:extLst>
              <a:ext uri="{FF2B5EF4-FFF2-40B4-BE49-F238E27FC236}">
                <a16:creationId xmlns="" xmlns:a16="http://schemas.microsoft.com/office/drawing/2014/main" id="{2C6913A6-6AA2-41BC-A97F-19BE7CE29532}"/>
              </a:ext>
            </a:extLst>
          </p:cNvPr>
          <p:cNvSpPr txBox="1">
            <a:spLocks/>
          </p:cNvSpPr>
          <p:nvPr/>
        </p:nvSpPr>
        <p:spPr>
          <a:xfrm>
            <a:off x="517554" y="8113830"/>
            <a:ext cx="2312671"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en-US" sz="2000" dirty="0" err="1" smtClean="0">
                <a:solidFill>
                  <a:schemeClr val="tx1"/>
                </a:solidFill>
              </a:rPr>
              <a:t>Outils</a:t>
            </a:r>
            <a:r>
              <a:rPr lang="en-US" sz="2000" dirty="0" smtClean="0">
                <a:solidFill>
                  <a:schemeClr val="tx1"/>
                </a:solidFill>
              </a:rPr>
              <a:t> </a:t>
            </a:r>
            <a:r>
              <a:rPr lang="en-US" sz="2000" dirty="0" err="1" smtClean="0">
                <a:solidFill>
                  <a:schemeClr val="tx1"/>
                </a:solidFill>
              </a:rPr>
              <a:t>utilisés</a:t>
            </a:r>
            <a:endParaRPr lang="fr-FR" sz="2400" dirty="0">
              <a:solidFill>
                <a:schemeClr val="tx1"/>
              </a:solidFill>
              <a:latin typeface="Gill Sans MT" pitchFamily="34" charset="0"/>
            </a:endParaRPr>
          </a:p>
        </p:txBody>
      </p:sp>
      <p:sp>
        <p:nvSpPr>
          <p:cNvPr id="9" name="Titre 1">
            <a:extLst>
              <a:ext uri="{FF2B5EF4-FFF2-40B4-BE49-F238E27FC236}">
                <a16:creationId xmlns="" xmlns:a16="http://schemas.microsoft.com/office/drawing/2014/main" id="{126E97D1-1541-4473-B235-3D84D21F4015}"/>
              </a:ext>
            </a:extLst>
          </p:cNvPr>
          <p:cNvSpPr txBox="1">
            <a:spLocks/>
          </p:cNvSpPr>
          <p:nvPr/>
        </p:nvSpPr>
        <p:spPr bwMode="black">
          <a:xfrm>
            <a:off x="522022" y="392836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Solution propos</a:t>
            </a:r>
            <a:r>
              <a:rPr lang="en-US" sz="1600" dirty="0" err="1" smtClean="0">
                <a:latin typeface="Gill Sans MT" pitchFamily="34" charset="0"/>
              </a:rPr>
              <a:t>ée</a:t>
            </a:r>
            <a:endParaRPr lang="fr-FR" sz="1400" dirty="0"/>
          </a:p>
        </p:txBody>
      </p:sp>
      <p:sp>
        <p:nvSpPr>
          <p:cNvPr id="10" name="Titre 1">
            <a:extLst>
              <a:ext uri="{FF2B5EF4-FFF2-40B4-BE49-F238E27FC236}">
                <a16:creationId xmlns="" xmlns:a16="http://schemas.microsoft.com/office/drawing/2014/main" id="{4ECBAB8F-01D8-4D42-8C15-9542764D08F4}"/>
              </a:ext>
            </a:extLst>
          </p:cNvPr>
          <p:cNvSpPr txBox="1">
            <a:spLocks/>
          </p:cNvSpPr>
          <p:nvPr/>
        </p:nvSpPr>
        <p:spPr bwMode="black">
          <a:xfrm>
            <a:off x="517553" y="532352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Diagramme de classe</a:t>
            </a:r>
            <a:endParaRPr lang="fr-FR" sz="1600" dirty="0">
              <a:latin typeface="Gill Sans MT" pitchFamily="34" charset="0"/>
            </a:endParaRPr>
          </a:p>
        </p:txBody>
      </p:sp>
      <p:sp>
        <p:nvSpPr>
          <p:cNvPr id="12" name="Titre 1">
            <a:extLst>
              <a:ext uri="{FF2B5EF4-FFF2-40B4-BE49-F238E27FC236}">
                <a16:creationId xmlns="" xmlns:a16="http://schemas.microsoft.com/office/drawing/2014/main" id="{126E97D1-1541-4473-B235-3D84D21F4015}"/>
              </a:ext>
            </a:extLst>
          </p:cNvPr>
          <p:cNvSpPr txBox="1">
            <a:spLocks/>
          </p:cNvSpPr>
          <p:nvPr/>
        </p:nvSpPr>
        <p:spPr bwMode="black">
          <a:xfrm>
            <a:off x="522022" y="253321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Solutions existantes </a:t>
            </a:r>
            <a:r>
              <a:rPr lang="fr-FR" sz="1400" dirty="0" smtClean="0"/>
              <a:t> </a:t>
            </a:r>
            <a:endParaRPr lang="fr-FR" sz="1400" dirty="0"/>
          </a:p>
        </p:txBody>
      </p:sp>
      <p:sp>
        <p:nvSpPr>
          <p:cNvPr id="13" name="Titre 1">
            <a:extLst>
              <a:ext uri="{FF2B5EF4-FFF2-40B4-BE49-F238E27FC236}">
                <a16:creationId xmlns="" xmlns:a16="http://schemas.microsoft.com/office/drawing/2014/main" id="{4ECBAB8F-01D8-4D42-8C15-9542764D08F4}"/>
              </a:ext>
            </a:extLst>
          </p:cNvPr>
          <p:cNvSpPr txBox="1">
            <a:spLocks/>
          </p:cNvSpPr>
          <p:nvPr/>
        </p:nvSpPr>
        <p:spPr bwMode="black">
          <a:xfrm>
            <a:off x="519525" y="671867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Diagramme use case</a:t>
            </a:r>
            <a:endParaRPr lang="fr-FR" sz="1600" dirty="0">
              <a:latin typeface="Gill Sans MT" pitchFamily="34" charset="0"/>
            </a:endParaRPr>
          </a:p>
        </p:txBody>
      </p:sp>
      <p:sp>
        <p:nvSpPr>
          <p:cNvPr id="21" name="Title 7"/>
          <p:cNvSpPr txBox="1">
            <a:spLocks/>
          </p:cNvSpPr>
          <p:nvPr/>
        </p:nvSpPr>
        <p:spPr>
          <a:xfrm>
            <a:off x="13373676" y="4108385"/>
            <a:ext cx="4680520" cy="1215135"/>
          </a:xfrm>
          <a:prstGeom prst="rect">
            <a:avLst/>
          </a:prstGeom>
        </p:spPr>
        <p:txBody>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kumimoji="1" lang="en-US" altLang="ja-JP" sz="5400" dirty="0" err="1" smtClean="0">
                <a:latin typeface="Gill Sans MT" pitchFamily="34" charset="0"/>
              </a:rPr>
              <a:t>Outils</a:t>
            </a:r>
            <a:r>
              <a:rPr kumimoji="1" lang="en-US" altLang="ja-JP" sz="5400" dirty="0" smtClean="0">
                <a:latin typeface="Gill Sans MT" pitchFamily="34" charset="0"/>
              </a:rPr>
              <a:t> </a:t>
            </a:r>
            <a:r>
              <a:rPr kumimoji="1" lang="en-US" altLang="ja-JP" sz="5400" dirty="0" err="1" smtClean="0">
                <a:latin typeface="Gill Sans MT" pitchFamily="34" charset="0"/>
              </a:rPr>
              <a:t>utilisés</a:t>
            </a:r>
            <a:endParaRPr kumimoji="1" lang="ja-JP" altLang="en-US" sz="5400" dirty="0">
              <a:latin typeface="Gill Sans MT" pitchFamily="34" charset="0"/>
            </a:endParaRPr>
          </a:p>
        </p:txBody>
      </p:sp>
      <p:pic>
        <p:nvPicPr>
          <p:cNvPr id="16" name="Picture 11" descr="C:\Users\LEGION\Desktop\Stage\html.png"/>
          <p:cNvPicPr/>
          <p:nvPr/>
        </p:nvPicPr>
        <p:blipFill rotWithShape="1">
          <a:blip r:embed="rId8" cstate="print">
            <a:extLst>
              <a:ext uri="{28A0092B-C50C-407E-A947-70E740481C1C}">
                <a14:useLocalDpi xmlns:a14="http://schemas.microsoft.com/office/drawing/2010/main" val="0"/>
              </a:ext>
            </a:extLst>
          </a:blip>
          <a:srcRect l="15110" r="13116" b="6819"/>
          <a:stretch/>
        </p:blipFill>
        <p:spPr bwMode="auto">
          <a:xfrm>
            <a:off x="3942364" y="3028265"/>
            <a:ext cx="1747869" cy="1423612"/>
          </a:xfrm>
          <a:prstGeom prst="rect">
            <a:avLst/>
          </a:prstGeom>
          <a:noFill/>
          <a:ln>
            <a:noFill/>
          </a:ln>
          <a:extLst>
            <a:ext uri="{53640926-AAD7-44D8-BBD7-CCE9431645EC}">
              <a14:shadowObscured xmlns:a14="http://schemas.microsoft.com/office/drawing/2010/main"/>
            </a:ext>
          </a:extLst>
        </p:spPr>
      </p:pic>
      <p:pic>
        <p:nvPicPr>
          <p:cNvPr id="17" name="Picture 12" descr="C:\Users\LEGION\Desktop\Stage\css.pn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8055" y="6971518"/>
            <a:ext cx="1556486" cy="1474533"/>
          </a:xfrm>
          <a:prstGeom prst="rect">
            <a:avLst/>
          </a:prstGeom>
          <a:ln>
            <a:noFill/>
          </a:ln>
          <a:effectLst>
            <a:outerShdw blurRad="292100" dist="139700" dir="2700000" algn="tl" rotWithShape="0">
              <a:srgbClr val="333333">
                <a:alpha val="65000"/>
              </a:srgbClr>
            </a:outerShdw>
          </a:effectLst>
        </p:spPr>
      </p:pic>
      <p:sp>
        <p:nvSpPr>
          <p:cNvPr id="2" name="ZoneTexte 1"/>
          <p:cNvSpPr txBox="1"/>
          <p:nvPr/>
        </p:nvSpPr>
        <p:spPr>
          <a:xfrm>
            <a:off x="6762410" y="2864160"/>
            <a:ext cx="6611266" cy="1815882"/>
          </a:xfrm>
          <a:prstGeom prst="rect">
            <a:avLst/>
          </a:prstGeom>
          <a:noFill/>
        </p:spPr>
        <p:txBody>
          <a:bodyPr wrap="square" rtlCol="0">
            <a:spAutoFit/>
          </a:bodyPr>
          <a:lstStyle/>
          <a:p>
            <a:pPr marL="457200" indent="-457200">
              <a:buFontTx/>
              <a:buChar char="-"/>
            </a:pPr>
            <a:r>
              <a:rPr lang="fr-FR" sz="2800" dirty="0" smtClean="0">
                <a:latin typeface="Gill Sans MT" panose="020B0502020104020203" pitchFamily="34" charset="0"/>
              </a:rPr>
              <a:t>Structurer </a:t>
            </a:r>
            <a:r>
              <a:rPr lang="fr-FR" sz="2800" dirty="0">
                <a:latin typeface="Gill Sans MT" panose="020B0502020104020203" pitchFamily="34" charset="0"/>
              </a:rPr>
              <a:t>la page. </a:t>
            </a:r>
            <a:endParaRPr lang="fr-FR" sz="2800" dirty="0" smtClean="0">
              <a:latin typeface="Gill Sans MT" panose="020B0502020104020203" pitchFamily="34" charset="0"/>
            </a:endParaRPr>
          </a:p>
          <a:p>
            <a:pPr marL="457200" indent="-457200">
              <a:buFontTx/>
              <a:buChar char="-"/>
            </a:pPr>
            <a:r>
              <a:rPr lang="fr-FR" sz="2800" dirty="0" smtClean="0">
                <a:latin typeface="Gill Sans MT" panose="020B0502020104020203" pitchFamily="34" charset="0"/>
              </a:rPr>
              <a:t> Indiquer </a:t>
            </a:r>
            <a:r>
              <a:rPr lang="fr-FR" sz="2800" dirty="0">
                <a:latin typeface="Gill Sans MT" panose="020B0502020104020203" pitchFamily="34" charset="0"/>
              </a:rPr>
              <a:t>aux logiciels comment ils doivent comprendre la page et quels éléments elle </a:t>
            </a:r>
            <a:r>
              <a:rPr lang="fr-FR" sz="2800" dirty="0" smtClean="0">
                <a:latin typeface="Gill Sans MT" panose="020B0502020104020203" pitchFamily="34" charset="0"/>
              </a:rPr>
              <a:t>contient.</a:t>
            </a:r>
            <a:endParaRPr lang="fr-FR" sz="2800" dirty="0">
              <a:latin typeface="Gill Sans MT" panose="020B0502020104020203" pitchFamily="34" charset="0"/>
            </a:endParaRPr>
          </a:p>
        </p:txBody>
      </p:sp>
      <p:sp>
        <p:nvSpPr>
          <p:cNvPr id="18" name="ZoneTexte 17"/>
          <p:cNvSpPr txBox="1"/>
          <p:nvPr/>
        </p:nvSpPr>
        <p:spPr>
          <a:xfrm>
            <a:off x="6762410" y="6915965"/>
            <a:ext cx="6611266" cy="1384995"/>
          </a:xfrm>
          <a:prstGeom prst="rect">
            <a:avLst/>
          </a:prstGeom>
          <a:noFill/>
        </p:spPr>
        <p:txBody>
          <a:bodyPr wrap="square" rtlCol="0">
            <a:spAutoFit/>
          </a:bodyPr>
          <a:lstStyle/>
          <a:p>
            <a:pPr marL="457200" indent="-457200">
              <a:buFontTx/>
              <a:buChar char="-"/>
            </a:pPr>
            <a:r>
              <a:rPr lang="fr-FR" sz="2800" dirty="0" smtClean="0">
                <a:latin typeface="Gill Sans MT" panose="020B0502020104020203" pitchFamily="34" charset="0"/>
              </a:rPr>
              <a:t>Contient la feuille de style de </a:t>
            </a:r>
            <a:r>
              <a:rPr lang="fr-FR" sz="2800" dirty="0">
                <a:latin typeface="Gill Sans MT" panose="020B0502020104020203" pitchFamily="34" charset="0"/>
              </a:rPr>
              <a:t>la page. </a:t>
            </a:r>
            <a:endParaRPr lang="fr-FR" sz="2800" dirty="0" smtClean="0">
              <a:latin typeface="Gill Sans MT" panose="020B0502020104020203" pitchFamily="34" charset="0"/>
            </a:endParaRPr>
          </a:p>
          <a:p>
            <a:pPr marL="457200" indent="-457200">
              <a:buFontTx/>
              <a:buChar char="-"/>
            </a:pPr>
            <a:r>
              <a:rPr lang="fr-FR" sz="2800" dirty="0" smtClean="0">
                <a:latin typeface="Gill Sans MT" panose="020B0502020104020203" pitchFamily="34" charset="0"/>
              </a:rPr>
              <a:t> Indications concernant le design et l’apparence des éléments de la page.</a:t>
            </a:r>
            <a:endParaRPr lang="fr-FR" sz="2800" dirty="0">
              <a:latin typeface="Gill Sans MT" panose="020B0502020104020203" pitchFamily="34" charset="0"/>
            </a:endParaRPr>
          </a:p>
        </p:txBody>
      </p:sp>
      <p:sp>
        <p:nvSpPr>
          <p:cNvPr id="19"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20"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16</a:t>
            </a:r>
            <a:endParaRPr lang="en-US" dirty="0">
              <a:solidFill>
                <a:schemeClr val="bg2">
                  <a:lumMod val="75000"/>
                </a:schemeClr>
              </a:solidFill>
            </a:endParaRPr>
          </a:p>
        </p:txBody>
      </p:sp>
      <p:cxnSp>
        <p:nvCxnSpPr>
          <p:cNvPr id="22" name="Connecteur droit 21"/>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591691"/>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inVertic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908450446"/>
              </p:ext>
            </p:extLst>
          </p:nvPr>
        </p:nvGraphicFramePr>
        <p:xfrm>
          <a:off x="4597701" y="327965"/>
          <a:ext cx="10441159"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Image 22"/>
          <p:cNvPicPr/>
          <p:nvPr/>
        </p:nvPicPr>
        <p:blipFill>
          <a:blip r:embed="rId8">
            <a:extLst>
              <a:ext uri="{28A0092B-C50C-407E-A947-70E740481C1C}">
                <a14:useLocalDpi xmlns:a14="http://schemas.microsoft.com/office/drawing/2010/main" val="0"/>
              </a:ext>
            </a:extLst>
          </a:blip>
          <a:stretch>
            <a:fillRect/>
          </a:stretch>
        </p:blipFill>
        <p:spPr>
          <a:xfrm>
            <a:off x="3809845" y="1903140"/>
            <a:ext cx="14027207" cy="7489098"/>
          </a:xfrm>
          <a:prstGeom prst="rect">
            <a:avLst/>
          </a:prstGeom>
          <a:ln>
            <a:noFill/>
          </a:ln>
          <a:effectLst>
            <a:outerShdw blurRad="292100" dist="139700" dir="2700000" algn="tl" rotWithShape="0">
              <a:srgbClr val="333333">
                <a:alpha val="65000"/>
              </a:srgbClr>
            </a:outerShdw>
          </a:effectLst>
        </p:spPr>
      </p:pic>
      <p:sp>
        <p:nvSpPr>
          <p:cNvPr id="26" name="Titre 1">
            <a:extLst>
              <a:ext uri="{FF2B5EF4-FFF2-40B4-BE49-F238E27FC236}">
                <a16:creationId xmlns="" xmlns:a16="http://schemas.microsoft.com/office/drawing/2014/main" id="{126E97D1-1541-4473-B235-3D84D21F4015}"/>
              </a:ext>
            </a:extLst>
          </p:cNvPr>
          <p:cNvSpPr txBox="1">
            <a:spLocks/>
          </p:cNvSpPr>
          <p:nvPr/>
        </p:nvSpPr>
        <p:spPr bwMode="black">
          <a:xfrm>
            <a:off x="487183" y="4468425"/>
            <a:ext cx="2805373"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Page d’enregistrement</a:t>
            </a:r>
            <a:endParaRPr lang="fr-FR" sz="1400" dirty="0"/>
          </a:p>
        </p:txBody>
      </p:sp>
      <p:sp>
        <p:nvSpPr>
          <p:cNvPr id="27" name="Titre 1">
            <a:extLst>
              <a:ext uri="{FF2B5EF4-FFF2-40B4-BE49-F238E27FC236}">
                <a16:creationId xmlns="" xmlns:a16="http://schemas.microsoft.com/office/drawing/2014/main" id="{2C6913A6-6AA2-41BC-A97F-19BE7CE29532}"/>
              </a:ext>
            </a:extLst>
          </p:cNvPr>
          <p:cNvSpPr txBox="1">
            <a:spLocks/>
          </p:cNvSpPr>
          <p:nvPr/>
        </p:nvSpPr>
        <p:spPr>
          <a:xfrm>
            <a:off x="487183" y="2938255"/>
            <a:ext cx="2805373"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en-US" sz="2000" dirty="0" smtClean="0">
                <a:solidFill>
                  <a:schemeClr val="tx1"/>
                </a:solidFill>
              </a:rPr>
              <a:t>Page </a:t>
            </a:r>
            <a:r>
              <a:rPr lang="en-US" sz="2000" dirty="0" err="1" smtClean="0">
                <a:solidFill>
                  <a:schemeClr val="tx1"/>
                </a:solidFill>
              </a:rPr>
              <a:t>d’identification</a:t>
            </a:r>
            <a:endParaRPr lang="fr-FR" sz="2400" dirty="0">
              <a:solidFill>
                <a:schemeClr val="tx1"/>
              </a:solidFill>
              <a:latin typeface="Gill Sans MT" pitchFamily="34" charset="0"/>
            </a:endParaRPr>
          </a:p>
        </p:txBody>
      </p:sp>
      <p:sp>
        <p:nvSpPr>
          <p:cNvPr id="28"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29"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17</a:t>
            </a:r>
            <a:endParaRPr lang="en-US" dirty="0">
              <a:solidFill>
                <a:schemeClr val="bg2">
                  <a:lumMod val="75000"/>
                </a:schemeClr>
              </a:solidFill>
            </a:endParaRPr>
          </a:p>
        </p:txBody>
      </p:sp>
      <p:cxnSp>
        <p:nvCxnSpPr>
          <p:cNvPr id="30" name="Connecteur droit 29"/>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432243"/>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908450446"/>
              </p:ext>
            </p:extLst>
          </p:nvPr>
        </p:nvGraphicFramePr>
        <p:xfrm>
          <a:off x="4597701" y="327965"/>
          <a:ext cx="10441159"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 6"/>
          <p:cNvPicPr/>
          <p:nvPr/>
        </p:nvPicPr>
        <p:blipFill>
          <a:blip r:embed="rId8">
            <a:extLst>
              <a:ext uri="{28A0092B-C50C-407E-A947-70E740481C1C}">
                <a14:useLocalDpi xmlns:a14="http://schemas.microsoft.com/office/drawing/2010/main" val="0"/>
              </a:ext>
            </a:extLst>
          </a:blip>
          <a:stretch>
            <a:fillRect/>
          </a:stretch>
        </p:blipFill>
        <p:spPr>
          <a:xfrm>
            <a:off x="3382566" y="1588105"/>
            <a:ext cx="14176575" cy="8003262"/>
          </a:xfrm>
          <a:prstGeom prst="rect">
            <a:avLst/>
          </a:prstGeom>
          <a:ln>
            <a:noFill/>
          </a:ln>
          <a:effectLst>
            <a:outerShdw blurRad="292100" dist="139700" dir="2700000" algn="tl" rotWithShape="0">
              <a:srgbClr val="333333">
                <a:alpha val="65000"/>
              </a:srgbClr>
            </a:outerShdw>
          </a:effectLst>
        </p:spPr>
      </p:pic>
      <p:sp>
        <p:nvSpPr>
          <p:cNvPr id="8" name="Titre 1">
            <a:extLst>
              <a:ext uri="{FF2B5EF4-FFF2-40B4-BE49-F238E27FC236}">
                <a16:creationId xmlns="" xmlns:a16="http://schemas.microsoft.com/office/drawing/2014/main" id="{2C6913A6-6AA2-41BC-A97F-19BE7CE29532}"/>
              </a:ext>
            </a:extLst>
          </p:cNvPr>
          <p:cNvSpPr txBox="1">
            <a:spLocks/>
          </p:cNvSpPr>
          <p:nvPr/>
        </p:nvSpPr>
        <p:spPr>
          <a:xfrm>
            <a:off x="502248" y="4378415"/>
            <a:ext cx="2610287"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endParaRPr lang="fr-FR" sz="1600" dirty="0" smtClean="0">
              <a:solidFill>
                <a:schemeClr val="tx1"/>
              </a:solidFill>
              <a:latin typeface="Gill Sans MT" pitchFamily="34" charset="0"/>
            </a:endParaRPr>
          </a:p>
          <a:p>
            <a:pPr algn="ctr"/>
            <a:r>
              <a:rPr lang="fr-FR" sz="1800" dirty="0" smtClean="0">
                <a:solidFill>
                  <a:schemeClr val="tx1"/>
                </a:solidFill>
                <a:latin typeface="Gill Sans MT" pitchFamily="34" charset="0"/>
              </a:rPr>
              <a:t>Page d’enregistrement</a:t>
            </a:r>
            <a:endParaRPr lang="fr-FR" sz="1600" dirty="0" smtClean="0">
              <a:solidFill>
                <a:schemeClr val="tx1"/>
              </a:solidFill>
            </a:endParaRPr>
          </a:p>
        </p:txBody>
      </p:sp>
      <p:sp>
        <p:nvSpPr>
          <p:cNvPr id="9" name="Titre 1">
            <a:extLst>
              <a:ext uri="{FF2B5EF4-FFF2-40B4-BE49-F238E27FC236}">
                <a16:creationId xmlns="" xmlns:a16="http://schemas.microsoft.com/office/drawing/2014/main" id="{126E97D1-1541-4473-B235-3D84D21F4015}"/>
              </a:ext>
            </a:extLst>
          </p:cNvPr>
          <p:cNvSpPr txBox="1">
            <a:spLocks/>
          </p:cNvSpPr>
          <p:nvPr/>
        </p:nvSpPr>
        <p:spPr bwMode="black">
          <a:xfrm>
            <a:off x="502246" y="2842565"/>
            <a:ext cx="2610289"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Page d’identification</a:t>
            </a:r>
            <a:endParaRPr lang="fr-FR" sz="1400" dirty="0"/>
          </a:p>
        </p:txBody>
      </p:sp>
      <p:sp>
        <p:nvSpPr>
          <p:cNvPr id="10"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11"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18</a:t>
            </a:r>
            <a:endParaRPr lang="en-US" dirty="0">
              <a:solidFill>
                <a:schemeClr val="bg2">
                  <a:lumMod val="75000"/>
                </a:schemeClr>
              </a:solidFill>
            </a:endParaRPr>
          </a:p>
        </p:txBody>
      </p:sp>
      <p:cxnSp>
        <p:nvCxnSpPr>
          <p:cNvPr id="12" name="Connecteur droit 11"/>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690776"/>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Espace réservé du contenu 3">
            <a:extLst>
              <a:ext uri="{FF2B5EF4-FFF2-40B4-BE49-F238E27FC236}">
                <a16:creationId xmlns:a16="http://schemas.microsoft.com/office/drawing/2014/main" xmlns="" id="{84AF2B4F-CAAB-4C21-B68E-9DE0B4F0AC7A}"/>
              </a:ext>
            </a:extLst>
          </p:cNvPr>
          <p:cNvGraphicFramePr>
            <a:graphicFrameLocks/>
          </p:cNvGraphicFramePr>
          <p:nvPr>
            <p:extLst>
              <p:ext uri="{D42A27DB-BD31-4B8C-83A1-F6EECF244321}">
                <p14:modId xmlns:p14="http://schemas.microsoft.com/office/powerpoint/2010/main" val="675570726"/>
              </p:ext>
            </p:extLst>
          </p:nvPr>
        </p:nvGraphicFramePr>
        <p:xfrm>
          <a:off x="4327671" y="327965"/>
          <a:ext cx="10756195"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re 1">
            <a:extLst>
              <a:ext uri="{FF2B5EF4-FFF2-40B4-BE49-F238E27FC236}">
                <a16:creationId xmlns="" xmlns:a16="http://schemas.microsoft.com/office/drawing/2014/main" id="{2C6913A6-6AA2-41BC-A97F-19BE7CE29532}"/>
              </a:ext>
            </a:extLst>
          </p:cNvPr>
          <p:cNvSpPr txBox="1">
            <a:spLocks/>
          </p:cNvSpPr>
          <p:nvPr/>
        </p:nvSpPr>
        <p:spPr>
          <a:xfrm>
            <a:off x="487183" y="2938255"/>
            <a:ext cx="2805373"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en-US" sz="2000" dirty="0" smtClean="0">
                <a:solidFill>
                  <a:schemeClr val="tx1"/>
                </a:solidFill>
              </a:rPr>
              <a:t>Simulation</a:t>
            </a:r>
            <a:endParaRPr lang="fr-FR" sz="2400" dirty="0">
              <a:solidFill>
                <a:schemeClr val="tx1"/>
              </a:solidFill>
              <a:latin typeface="Gill Sans MT" pitchFamily="34" charset="0"/>
            </a:endParaRPr>
          </a:p>
        </p:txBody>
      </p:sp>
      <p:sp>
        <p:nvSpPr>
          <p:cNvPr id="15"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16"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19</a:t>
            </a:r>
            <a:endParaRPr lang="en-US" dirty="0">
              <a:solidFill>
                <a:schemeClr val="bg2">
                  <a:lumMod val="75000"/>
                </a:schemeClr>
              </a:solidFill>
            </a:endParaRPr>
          </a:p>
        </p:txBody>
      </p:sp>
      <p:cxnSp>
        <p:nvCxnSpPr>
          <p:cNvPr id="18" name="Connecteur droit 17"/>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659653"/>
      </p:ext>
    </p:extLst>
  </p:cSld>
  <p:clrMapOvr>
    <a:masterClrMapping/>
  </p:clrMapOvr>
  <p:transition spd="slow" advTm="2686">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2</a:t>
            </a:fld>
            <a:endParaRPr lang="en-US" dirty="0"/>
          </a:p>
        </p:txBody>
      </p:sp>
      <p:sp>
        <p:nvSpPr>
          <p:cNvPr id="23" name="タイトル 22"/>
          <p:cNvSpPr>
            <a:spLocks noGrp="1"/>
          </p:cNvSpPr>
          <p:nvPr>
            <p:ph type="title"/>
          </p:nvPr>
        </p:nvSpPr>
        <p:spPr>
          <a:xfrm>
            <a:off x="1897401" y="4243400"/>
            <a:ext cx="4860540" cy="1935215"/>
          </a:xfrm>
        </p:spPr>
        <p:txBody>
          <a:bodyPr/>
          <a:lstStyle/>
          <a:p>
            <a:r>
              <a:rPr kumimoji="1" lang="en-US" altLang="ja-JP" dirty="0" smtClean="0">
                <a:solidFill>
                  <a:schemeClr val="accent1">
                    <a:lumMod val="50000"/>
                  </a:schemeClr>
                </a:solidFill>
                <a:latin typeface="Gill Sans MT" pitchFamily="34" charset="0"/>
              </a:rPr>
              <a:t>Plan du </a:t>
            </a:r>
            <a:r>
              <a:rPr kumimoji="1" lang="en-US" altLang="ja-JP" dirty="0" err="1" smtClean="0">
                <a:solidFill>
                  <a:schemeClr val="accent1">
                    <a:lumMod val="50000"/>
                  </a:schemeClr>
                </a:solidFill>
                <a:latin typeface="Gill Sans MT" pitchFamily="34" charset="0"/>
              </a:rPr>
              <a:t>projet</a:t>
            </a:r>
            <a:endParaRPr kumimoji="1" lang="ja-JP" altLang="en-US" dirty="0">
              <a:solidFill>
                <a:schemeClr val="accent1">
                  <a:lumMod val="50000"/>
                </a:schemeClr>
              </a:solidFill>
              <a:latin typeface="Gill Sans MT" pitchFamily="34" charset="0"/>
            </a:endParaRPr>
          </a:p>
        </p:txBody>
      </p:sp>
      <p:sp>
        <p:nvSpPr>
          <p:cNvPr id="29" name="テキスト プレースホルダー 28"/>
          <p:cNvSpPr>
            <a:spLocks noGrp="1"/>
          </p:cNvSpPr>
          <p:nvPr>
            <p:ph type="body" sz="quarter" idx="26"/>
          </p:nvPr>
        </p:nvSpPr>
        <p:spPr>
          <a:xfrm>
            <a:off x="10898401" y="1498095"/>
            <a:ext cx="4320480" cy="956425"/>
          </a:xfrm>
        </p:spPr>
        <p:txBody>
          <a:bodyPr/>
          <a:lstStyle/>
          <a:p>
            <a:r>
              <a:rPr kumimoji="1" lang="en-US" altLang="ja-JP" dirty="0" smtClean="0">
                <a:solidFill>
                  <a:schemeClr val="tx2"/>
                </a:solidFill>
                <a:latin typeface="Gill Sans MT" pitchFamily="34" charset="0"/>
              </a:rPr>
              <a:t>Introduction</a:t>
            </a:r>
            <a:endParaRPr kumimoji="1" lang="ja-JP" altLang="en-US" dirty="0">
              <a:solidFill>
                <a:schemeClr val="tx2"/>
              </a:solidFill>
              <a:latin typeface="Gill Sans MT" pitchFamily="34" charset="0"/>
            </a:endParaRPr>
          </a:p>
        </p:txBody>
      </p:sp>
      <p:sp>
        <p:nvSpPr>
          <p:cNvPr id="31" name="テキスト プレースホルダー 30"/>
          <p:cNvSpPr>
            <a:spLocks noGrp="1"/>
          </p:cNvSpPr>
          <p:nvPr>
            <p:ph type="body" sz="quarter" idx="29"/>
          </p:nvPr>
        </p:nvSpPr>
        <p:spPr>
          <a:xfrm>
            <a:off x="10853396" y="2971939"/>
            <a:ext cx="5310590" cy="1046436"/>
          </a:xfrm>
        </p:spPr>
        <p:txBody>
          <a:bodyPr/>
          <a:lstStyle/>
          <a:p>
            <a:r>
              <a:rPr kumimoji="1" lang="en-US" altLang="ja-JP" dirty="0" err="1" smtClean="0">
                <a:solidFill>
                  <a:schemeClr val="tx2"/>
                </a:solidFill>
                <a:latin typeface="Gill Sans MT" pitchFamily="34" charset="0"/>
              </a:rPr>
              <a:t>Présentation</a:t>
            </a:r>
            <a:r>
              <a:rPr kumimoji="1" lang="en-US" altLang="ja-JP" dirty="0" smtClean="0">
                <a:solidFill>
                  <a:schemeClr val="tx2"/>
                </a:solidFill>
                <a:latin typeface="Gill Sans MT" pitchFamily="34" charset="0"/>
              </a:rPr>
              <a:t> de </a:t>
            </a:r>
            <a:r>
              <a:rPr kumimoji="1" lang="en-US" altLang="ja-JP" dirty="0" err="1" smtClean="0">
                <a:solidFill>
                  <a:schemeClr val="tx2"/>
                </a:solidFill>
                <a:latin typeface="Gill Sans MT" pitchFamily="34" charset="0"/>
              </a:rPr>
              <a:t>l’entreprise</a:t>
            </a:r>
            <a:endParaRPr kumimoji="1" lang="ja-JP" altLang="en-US" dirty="0">
              <a:solidFill>
                <a:schemeClr val="tx2"/>
              </a:solidFill>
              <a:latin typeface="Gill Sans MT" pitchFamily="34" charset="0"/>
            </a:endParaRPr>
          </a:p>
        </p:txBody>
      </p:sp>
      <p:sp>
        <p:nvSpPr>
          <p:cNvPr id="33" name="テキスト プレースホルダー 32"/>
          <p:cNvSpPr>
            <a:spLocks noGrp="1"/>
          </p:cNvSpPr>
          <p:nvPr>
            <p:ph type="body" sz="quarter" idx="31"/>
          </p:nvPr>
        </p:nvSpPr>
        <p:spPr>
          <a:xfrm>
            <a:off x="10763386" y="4738455"/>
            <a:ext cx="6120680" cy="720080"/>
          </a:xfrm>
        </p:spPr>
        <p:txBody>
          <a:bodyPr/>
          <a:lstStyle/>
          <a:p>
            <a:r>
              <a:rPr kumimoji="1" lang="en-US" altLang="ja-JP" dirty="0" err="1" smtClean="0">
                <a:solidFill>
                  <a:schemeClr val="tx2"/>
                </a:solidFill>
                <a:latin typeface="Gill Sans MT" pitchFamily="34" charset="0"/>
              </a:rPr>
              <a:t>Présentation</a:t>
            </a:r>
            <a:r>
              <a:rPr kumimoji="1" lang="en-US" altLang="ja-JP" dirty="0" smtClean="0">
                <a:solidFill>
                  <a:schemeClr val="tx2"/>
                </a:solidFill>
                <a:latin typeface="Gill Sans MT" pitchFamily="34" charset="0"/>
              </a:rPr>
              <a:t> de la </a:t>
            </a:r>
            <a:r>
              <a:rPr kumimoji="1" lang="en-US" altLang="ja-JP" dirty="0" err="1" smtClean="0">
                <a:solidFill>
                  <a:schemeClr val="tx2"/>
                </a:solidFill>
                <a:latin typeface="Gill Sans MT" pitchFamily="34" charset="0"/>
              </a:rPr>
              <a:t>méthodologie</a:t>
            </a:r>
            <a:endParaRPr kumimoji="1" lang="ja-JP" altLang="en-US" dirty="0">
              <a:solidFill>
                <a:schemeClr val="tx2"/>
              </a:solidFill>
              <a:latin typeface="Gill Sans MT" pitchFamily="34" charset="0"/>
            </a:endParaRPr>
          </a:p>
        </p:txBody>
      </p:sp>
      <p:sp>
        <p:nvSpPr>
          <p:cNvPr id="35" name="テキスト プレースホルダー 34"/>
          <p:cNvSpPr>
            <a:spLocks noGrp="1"/>
          </p:cNvSpPr>
          <p:nvPr>
            <p:ph type="body" sz="quarter" idx="33"/>
          </p:nvPr>
        </p:nvSpPr>
        <p:spPr>
          <a:xfrm>
            <a:off x="10718381" y="6538655"/>
            <a:ext cx="6120680" cy="630070"/>
          </a:xfrm>
        </p:spPr>
        <p:txBody>
          <a:bodyPr/>
          <a:lstStyle/>
          <a:p>
            <a:r>
              <a:rPr kumimoji="1" lang="en-US" altLang="ja-JP" dirty="0" err="1" smtClean="0">
                <a:solidFill>
                  <a:schemeClr val="tx2"/>
                </a:solidFill>
                <a:latin typeface="Gill Sans MT" pitchFamily="34" charset="0"/>
              </a:rPr>
              <a:t>Développement</a:t>
            </a:r>
            <a:r>
              <a:rPr kumimoji="1" lang="en-US" altLang="ja-JP" dirty="0" smtClean="0">
                <a:solidFill>
                  <a:schemeClr val="tx2"/>
                </a:solidFill>
                <a:latin typeface="Gill Sans MT" pitchFamily="34" charset="0"/>
              </a:rPr>
              <a:t> du </a:t>
            </a:r>
            <a:r>
              <a:rPr kumimoji="1" lang="en-US" altLang="ja-JP" dirty="0" err="1" smtClean="0">
                <a:solidFill>
                  <a:schemeClr val="tx2"/>
                </a:solidFill>
                <a:latin typeface="Gill Sans MT" pitchFamily="34" charset="0"/>
              </a:rPr>
              <a:t>projet</a:t>
            </a:r>
            <a:endParaRPr kumimoji="1" lang="ja-JP" altLang="en-US" dirty="0">
              <a:solidFill>
                <a:schemeClr val="tx2"/>
              </a:solidFill>
              <a:latin typeface="Gill Sans MT" pitchFamily="34" charset="0"/>
            </a:endParaRPr>
          </a:p>
        </p:txBody>
      </p:sp>
      <p:sp>
        <p:nvSpPr>
          <p:cNvPr id="37" name="テキスト プレースホルダー 36"/>
          <p:cNvSpPr>
            <a:spLocks noGrp="1"/>
          </p:cNvSpPr>
          <p:nvPr>
            <p:ph type="body" sz="quarter" idx="35"/>
          </p:nvPr>
        </p:nvSpPr>
        <p:spPr>
          <a:xfrm>
            <a:off x="10853396" y="8119950"/>
            <a:ext cx="2835315" cy="713960"/>
          </a:xfrm>
        </p:spPr>
        <p:txBody>
          <a:bodyPr/>
          <a:lstStyle/>
          <a:p>
            <a:r>
              <a:rPr kumimoji="1" lang="en-US" altLang="ja-JP" dirty="0" smtClean="0">
                <a:solidFill>
                  <a:schemeClr val="tx2"/>
                </a:solidFill>
                <a:latin typeface="Gill Sans MT" pitchFamily="34" charset="0"/>
              </a:rPr>
              <a:t>Conclusion</a:t>
            </a:r>
            <a:endParaRPr kumimoji="1" lang="ja-JP" altLang="en-US" dirty="0">
              <a:solidFill>
                <a:schemeClr val="tx2"/>
              </a:solidFill>
              <a:latin typeface="Gill Sans MT" pitchFamily="34" charset="0"/>
            </a:endParaRPr>
          </a:p>
        </p:txBody>
      </p:sp>
      <p:sp>
        <p:nvSpPr>
          <p:cNvPr id="11" name="ZoneTexte 10"/>
          <p:cNvSpPr txBox="1"/>
          <p:nvPr/>
        </p:nvSpPr>
        <p:spPr>
          <a:xfrm>
            <a:off x="9503246" y="1498095"/>
            <a:ext cx="540060" cy="584775"/>
          </a:xfrm>
          <a:prstGeom prst="rect">
            <a:avLst/>
          </a:prstGeom>
          <a:noFill/>
        </p:spPr>
        <p:txBody>
          <a:bodyPr wrap="square" rtlCol="0">
            <a:spAutoFit/>
          </a:bodyPr>
          <a:lstStyle/>
          <a:p>
            <a:pPr algn="ctr"/>
            <a:r>
              <a:rPr lang="fr-FR" b="1" dirty="0" smtClean="0">
                <a:solidFill>
                  <a:srgbClr val="FFFFFF"/>
                </a:solidFill>
              </a:rPr>
              <a:t>1</a:t>
            </a:r>
            <a:endParaRPr lang="fr-FR" b="1" dirty="0">
              <a:solidFill>
                <a:srgbClr val="FFFFFF"/>
              </a:solidFill>
            </a:endParaRPr>
          </a:p>
        </p:txBody>
      </p:sp>
      <p:sp>
        <p:nvSpPr>
          <p:cNvPr id="40" name="ZoneTexte 39"/>
          <p:cNvSpPr txBox="1"/>
          <p:nvPr/>
        </p:nvSpPr>
        <p:spPr>
          <a:xfrm>
            <a:off x="9503246" y="3163280"/>
            <a:ext cx="540060" cy="584775"/>
          </a:xfrm>
          <a:prstGeom prst="rect">
            <a:avLst/>
          </a:prstGeom>
          <a:noFill/>
        </p:spPr>
        <p:txBody>
          <a:bodyPr wrap="square" rtlCol="0">
            <a:spAutoFit/>
          </a:bodyPr>
          <a:lstStyle/>
          <a:p>
            <a:pPr algn="ctr"/>
            <a:r>
              <a:rPr lang="fr-FR" b="1" dirty="0">
                <a:solidFill>
                  <a:srgbClr val="FFFFFF"/>
                </a:solidFill>
              </a:rPr>
              <a:t>2</a:t>
            </a:r>
          </a:p>
        </p:txBody>
      </p:sp>
      <p:sp>
        <p:nvSpPr>
          <p:cNvPr id="42" name="ZoneTexte 41"/>
          <p:cNvSpPr txBox="1"/>
          <p:nvPr/>
        </p:nvSpPr>
        <p:spPr>
          <a:xfrm>
            <a:off x="9503246" y="4783460"/>
            <a:ext cx="540060" cy="584775"/>
          </a:xfrm>
          <a:prstGeom prst="rect">
            <a:avLst/>
          </a:prstGeom>
          <a:noFill/>
        </p:spPr>
        <p:txBody>
          <a:bodyPr wrap="square" rtlCol="0">
            <a:spAutoFit/>
          </a:bodyPr>
          <a:lstStyle/>
          <a:p>
            <a:pPr algn="ctr"/>
            <a:r>
              <a:rPr lang="fr-FR" b="1" dirty="0">
                <a:solidFill>
                  <a:srgbClr val="FFFFFF"/>
                </a:solidFill>
              </a:rPr>
              <a:t>3</a:t>
            </a:r>
          </a:p>
        </p:txBody>
      </p:sp>
      <p:sp>
        <p:nvSpPr>
          <p:cNvPr id="45" name="ZoneTexte 44"/>
          <p:cNvSpPr txBox="1"/>
          <p:nvPr/>
        </p:nvSpPr>
        <p:spPr>
          <a:xfrm>
            <a:off x="9503246" y="6583660"/>
            <a:ext cx="540060" cy="584775"/>
          </a:xfrm>
          <a:prstGeom prst="rect">
            <a:avLst/>
          </a:prstGeom>
          <a:noFill/>
        </p:spPr>
        <p:txBody>
          <a:bodyPr wrap="square" rtlCol="0">
            <a:spAutoFit/>
          </a:bodyPr>
          <a:lstStyle/>
          <a:p>
            <a:pPr algn="ctr"/>
            <a:r>
              <a:rPr lang="fr-FR" b="1" dirty="0">
                <a:solidFill>
                  <a:srgbClr val="FFFFFF"/>
                </a:solidFill>
              </a:rPr>
              <a:t>4</a:t>
            </a:r>
          </a:p>
        </p:txBody>
      </p:sp>
      <p:sp>
        <p:nvSpPr>
          <p:cNvPr id="47" name="ZoneTexte 46"/>
          <p:cNvSpPr txBox="1"/>
          <p:nvPr/>
        </p:nvSpPr>
        <p:spPr>
          <a:xfrm>
            <a:off x="9503246" y="8158835"/>
            <a:ext cx="540060" cy="584775"/>
          </a:xfrm>
          <a:prstGeom prst="rect">
            <a:avLst/>
          </a:prstGeom>
          <a:noFill/>
        </p:spPr>
        <p:txBody>
          <a:bodyPr wrap="square" rtlCol="0">
            <a:spAutoFit/>
          </a:bodyPr>
          <a:lstStyle/>
          <a:p>
            <a:pPr algn="ctr"/>
            <a:r>
              <a:rPr lang="fr-FR" b="1" dirty="0">
                <a:solidFill>
                  <a:srgbClr val="FFFFFF"/>
                </a:solidFill>
              </a:rPr>
              <a:t>5</a:t>
            </a:r>
          </a:p>
        </p:txBody>
      </p:sp>
      <p:sp>
        <p:nvSpPr>
          <p:cNvPr id="16" name="Espace réservé du pied de page 15"/>
          <p:cNvSpPr>
            <a:spLocks noGrp="1"/>
          </p:cNvSpPr>
          <p:nvPr>
            <p:ph type="ftr" sz="quarter" idx="10"/>
          </p:nvPr>
        </p:nvSpPr>
        <p:spPr/>
        <p:txBody>
          <a:bodyPr/>
          <a:lstStyle/>
          <a:p>
            <a:r>
              <a:rPr lang="en-US" smtClean="0"/>
              <a:t>Fatima Zahra FADILI</a:t>
            </a:r>
            <a:endParaRPr lang="en-US" dirty="0"/>
          </a:p>
        </p:txBody>
      </p:sp>
    </p:spTree>
    <p:extLst>
      <p:ext uri="{BB962C8B-B14F-4D97-AF65-F5344CB8AC3E}">
        <p14:creationId xmlns:p14="http://schemas.microsoft.com/office/powerpoint/2010/main" val="1445043111"/>
      </p:ext>
    </p:extLst>
  </p:cSld>
  <p:clrMapOvr>
    <a:masterClrMapping/>
  </p:clrMapOvr>
  <p:transition spd="slow" advTm="8045">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3">
            <a:extLst>
              <a:ext uri="{FF2B5EF4-FFF2-40B4-BE49-F238E27FC236}">
                <a16:creationId xmlns:a16="http://schemas.microsoft.com/office/drawing/2014/main" xmlns="" id="{4AB81C86-3BEF-4857-81C1-8D766E18C8F5}"/>
              </a:ext>
            </a:extLst>
          </p:cNvPr>
          <p:cNvGraphicFramePr>
            <a:graphicFrameLocks/>
          </p:cNvGraphicFramePr>
          <p:nvPr>
            <p:extLst>
              <p:ext uri="{D42A27DB-BD31-4B8C-83A1-F6EECF244321}">
                <p14:modId xmlns:p14="http://schemas.microsoft.com/office/powerpoint/2010/main" val="2865623385"/>
              </p:ext>
            </p:extLst>
          </p:nvPr>
        </p:nvGraphicFramePr>
        <p:xfrm>
          <a:off x="4462686" y="372970"/>
          <a:ext cx="10396155" cy="1215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ndir un rectangle avec un coin diagonal 6"/>
          <p:cNvSpPr/>
          <p:nvPr/>
        </p:nvSpPr>
        <p:spPr>
          <a:xfrm>
            <a:off x="4732716" y="3793350"/>
            <a:ext cx="8910989" cy="1845205"/>
          </a:xfrm>
          <a:prstGeom prst="round2Diag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fr-FR">
              <a:solidFill>
                <a:schemeClr val="tx1"/>
              </a:solidFill>
            </a:endParaRPr>
          </a:p>
        </p:txBody>
      </p:sp>
      <p:sp>
        <p:nvSpPr>
          <p:cNvPr id="10" name="テキスト プレースホルダー 4"/>
          <p:cNvSpPr>
            <a:spLocks noGrp="1"/>
          </p:cNvSpPr>
          <p:nvPr>
            <p:ph type="body" sz="quarter" idx="4294967295"/>
          </p:nvPr>
        </p:nvSpPr>
        <p:spPr>
          <a:xfrm>
            <a:off x="4711494" y="4153389"/>
            <a:ext cx="9091010" cy="1125125"/>
          </a:xfrm>
          <a:prstGeom prst="rect">
            <a:avLst/>
          </a:prstGeom>
        </p:spPr>
        <p:txBody>
          <a:bodyPr/>
          <a:lstStyle/>
          <a:p>
            <a:pPr algn="ctr"/>
            <a:r>
              <a:rPr kumimoji="1" lang="en-US" altLang="ja-JP" sz="6000" dirty="0" smtClean="0"/>
              <a:t>CONCLUSION</a:t>
            </a:r>
            <a:endParaRPr kumimoji="1" lang="ja-JP" altLang="en-US" sz="8800" dirty="0"/>
          </a:p>
        </p:txBody>
      </p:sp>
      <p:sp>
        <p:nvSpPr>
          <p:cNvPr id="12"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13"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20</a:t>
            </a:r>
            <a:endParaRPr lang="en-US" dirty="0">
              <a:solidFill>
                <a:schemeClr val="bg2">
                  <a:lumMod val="75000"/>
                </a:schemeClr>
              </a:solidFill>
            </a:endParaRPr>
          </a:p>
        </p:txBody>
      </p:sp>
      <p:cxnSp>
        <p:nvCxnSpPr>
          <p:cNvPr id="15" name="Connecteur droit 14"/>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655073"/>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a:xfrm>
            <a:off x="2077421" y="3568325"/>
            <a:ext cx="13906545" cy="2115235"/>
          </a:xfrm>
        </p:spPr>
        <p:txBody>
          <a:bodyPr/>
          <a:lstStyle/>
          <a:p>
            <a:r>
              <a:rPr kumimoji="1" lang="en-US" altLang="ja-JP" sz="6000" dirty="0" smtClean="0"/>
              <a:t>MERCI POUR </a:t>
            </a:r>
            <a:r>
              <a:rPr kumimoji="1" lang="en-US" altLang="ja-JP" sz="6000" dirty="0" smtClean="0">
                <a:solidFill>
                  <a:schemeClr val="accent1"/>
                </a:solidFill>
              </a:rPr>
              <a:t>V</a:t>
            </a:r>
            <a:r>
              <a:rPr kumimoji="1" lang="en-US" altLang="ja-JP" sz="6000" dirty="0" smtClean="0"/>
              <a:t>OTRE ATTENTION!</a:t>
            </a:r>
            <a:endParaRPr kumimoji="1" lang="ja-JP" altLang="en-US" sz="8800" dirty="0"/>
          </a:p>
        </p:txBody>
      </p:sp>
    </p:spTree>
    <p:extLst>
      <p:ext uri="{BB962C8B-B14F-4D97-AF65-F5344CB8AC3E}">
        <p14:creationId xmlns:p14="http://schemas.microsoft.com/office/powerpoint/2010/main" val="384080133"/>
      </p:ext>
    </p:extLst>
  </p:cSld>
  <p:clrMapOvr>
    <a:masterClrMapping/>
  </p:clrMapOvr>
  <p:transition spd="slow" advTm="1572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p:cNvSpPr>
            <a:spLocks noGrp="1"/>
          </p:cNvSpPr>
          <p:nvPr>
            <p:ph type="body" sz="quarter" idx="14"/>
          </p:nvPr>
        </p:nvSpPr>
        <p:spPr>
          <a:xfrm>
            <a:off x="4154371" y="1273070"/>
            <a:ext cx="10209415" cy="2070230"/>
          </a:xfrm>
        </p:spPr>
        <p:txBody>
          <a:bodyPr/>
          <a:lstStyle/>
          <a:p>
            <a:r>
              <a:rPr kumimoji="1" lang="en-US" altLang="ja-JP" sz="4400" dirty="0" err="1" smtClean="0">
                <a:latin typeface="Gill Sans MT" pitchFamily="34" charset="0"/>
              </a:rPr>
              <a:t>Soutenance</a:t>
            </a:r>
            <a:r>
              <a:rPr kumimoji="1" lang="en-US" altLang="ja-JP" sz="4400" dirty="0" smtClean="0">
                <a:latin typeface="Gill Sans MT" pitchFamily="34" charset="0"/>
              </a:rPr>
              <a:t> de stage</a:t>
            </a:r>
          </a:p>
          <a:p>
            <a:r>
              <a:rPr kumimoji="1" lang="en-US" altLang="ja-JP" sz="3600" dirty="0" smtClean="0">
                <a:latin typeface="Gill Sans MT" pitchFamily="34" charset="0"/>
              </a:rPr>
              <a:t>Fin 2ème </a:t>
            </a:r>
            <a:r>
              <a:rPr kumimoji="1" lang="en-US" altLang="ja-JP" sz="3600" dirty="0" err="1" smtClean="0">
                <a:latin typeface="Gill Sans MT" pitchFamily="34" charset="0"/>
              </a:rPr>
              <a:t>année</a:t>
            </a:r>
            <a:r>
              <a:rPr kumimoji="1" lang="en-US" altLang="ja-JP" sz="3600" dirty="0" smtClean="0">
                <a:latin typeface="Gill Sans MT" pitchFamily="34" charset="0"/>
              </a:rPr>
              <a:t> cycle </a:t>
            </a:r>
            <a:r>
              <a:rPr kumimoji="1" lang="en-US" altLang="ja-JP" sz="3600" dirty="0" err="1" smtClean="0">
                <a:latin typeface="Gill Sans MT" pitchFamily="34" charset="0"/>
              </a:rPr>
              <a:t>d’ingénieur</a:t>
            </a:r>
            <a:endParaRPr kumimoji="1" lang="en-US" altLang="ja-JP" sz="3600" dirty="0" smtClean="0">
              <a:latin typeface="Gill Sans MT" pitchFamily="34" charset="0"/>
            </a:endParaRPr>
          </a:p>
          <a:p>
            <a:r>
              <a:rPr kumimoji="1" lang="en-US" altLang="ja-JP" sz="3600" dirty="0" smtClean="0">
                <a:latin typeface="Gill Sans MT" pitchFamily="34" charset="0"/>
              </a:rPr>
              <a:t> </a:t>
            </a:r>
            <a:r>
              <a:rPr kumimoji="1" lang="en-US" altLang="ja-JP" sz="3200" dirty="0" err="1" smtClean="0">
                <a:latin typeface="Gill Sans MT" pitchFamily="34" charset="0"/>
              </a:rPr>
              <a:t>Informatique</a:t>
            </a:r>
            <a:r>
              <a:rPr kumimoji="1" lang="en-US" altLang="ja-JP" sz="3200" dirty="0" smtClean="0">
                <a:latin typeface="Gill Sans MT" pitchFamily="34" charset="0"/>
              </a:rPr>
              <a:t> et Management des </a:t>
            </a:r>
            <a:r>
              <a:rPr kumimoji="1" lang="en-US" altLang="ja-JP" sz="3200" dirty="0" err="1" smtClean="0">
                <a:latin typeface="Gill Sans MT" pitchFamily="34" charset="0"/>
              </a:rPr>
              <a:t>Systèmes</a:t>
            </a:r>
            <a:endParaRPr kumimoji="1" lang="en-US" altLang="ja-JP" sz="3200" dirty="0" smtClean="0">
              <a:latin typeface="Gill Sans MT" pitchFamily="34" charset="0"/>
            </a:endParaRPr>
          </a:p>
          <a:p>
            <a:endParaRPr kumimoji="1" lang="ja-JP" altLang="en-US" dirty="0"/>
          </a:p>
        </p:txBody>
      </p:sp>
      <p:sp>
        <p:nvSpPr>
          <p:cNvPr id="16" name="TextBox 8"/>
          <p:cNvSpPr txBox="1"/>
          <p:nvPr/>
        </p:nvSpPr>
        <p:spPr>
          <a:xfrm>
            <a:off x="1023920" y="7110762"/>
            <a:ext cx="3828795" cy="1077218"/>
          </a:xfrm>
          <a:prstGeom prst="rect">
            <a:avLst/>
          </a:prstGeom>
          <a:noFill/>
        </p:spPr>
        <p:txBody>
          <a:bodyPr wrap="square" rtlCol="0">
            <a:spAutoFit/>
          </a:bodyPr>
          <a:lstStyle/>
          <a:p>
            <a:r>
              <a:rPr lang="fr-FR" b="1" dirty="0">
                <a:latin typeface="Gill Sans MT" pitchFamily="34" charset="0"/>
                <a:cs typeface="Calibri" pitchFamily="34" charset="0"/>
              </a:rPr>
              <a:t>Réalisé par :</a:t>
            </a:r>
          </a:p>
          <a:p>
            <a:r>
              <a:rPr lang="fr-FR" dirty="0" smtClean="0">
                <a:latin typeface="Gill Sans MT" pitchFamily="34" charset="0"/>
                <a:cs typeface="Calibri" pitchFamily="34" charset="0"/>
              </a:rPr>
              <a:t>Fatima Zahra FADILI</a:t>
            </a:r>
            <a:endParaRPr lang="fr-FR" dirty="0">
              <a:latin typeface="Gill Sans MT" pitchFamily="34" charset="0"/>
              <a:cs typeface="Calibri" pitchFamily="34" charset="0"/>
            </a:endParaRPr>
          </a:p>
        </p:txBody>
      </p:sp>
      <p:sp>
        <p:nvSpPr>
          <p:cNvPr id="17" name="TextBox 9"/>
          <p:cNvSpPr txBox="1"/>
          <p:nvPr/>
        </p:nvSpPr>
        <p:spPr>
          <a:xfrm>
            <a:off x="7252996" y="7085748"/>
            <a:ext cx="3510390" cy="1077218"/>
          </a:xfrm>
          <a:prstGeom prst="rect">
            <a:avLst/>
          </a:prstGeom>
          <a:noFill/>
        </p:spPr>
        <p:txBody>
          <a:bodyPr wrap="square" rtlCol="0">
            <a:spAutoFit/>
          </a:bodyPr>
          <a:lstStyle/>
          <a:p>
            <a:r>
              <a:rPr lang="fr-FR" b="1" dirty="0">
                <a:latin typeface="Gill Sans MT" pitchFamily="34" charset="0"/>
                <a:cs typeface="Calibri" pitchFamily="34" charset="0"/>
              </a:rPr>
              <a:t>Encadré par :</a:t>
            </a:r>
          </a:p>
          <a:p>
            <a:r>
              <a:rPr lang="en-US" dirty="0" smtClean="0">
                <a:latin typeface="Gill Sans MT" pitchFamily="34" charset="0"/>
                <a:cs typeface="Calibri" pitchFamily="34" charset="0"/>
              </a:rPr>
              <a:t>M.ZAIDOUH </a:t>
            </a:r>
            <a:r>
              <a:rPr lang="en-US" dirty="0" err="1" smtClean="0">
                <a:latin typeface="Gill Sans MT" pitchFamily="34" charset="0"/>
                <a:cs typeface="Calibri" pitchFamily="34" charset="0"/>
              </a:rPr>
              <a:t>Walid</a:t>
            </a:r>
            <a:endParaRPr lang="fr-FR" dirty="0">
              <a:latin typeface="Gill Sans MT" pitchFamily="34" charset="0"/>
              <a:cs typeface="Calibri" pitchFamily="34" charset="0"/>
            </a:endParaRPr>
          </a:p>
        </p:txBody>
      </p:sp>
      <p:sp>
        <p:nvSpPr>
          <p:cNvPr id="18" name="TextBox 10"/>
          <p:cNvSpPr txBox="1"/>
          <p:nvPr/>
        </p:nvSpPr>
        <p:spPr>
          <a:xfrm>
            <a:off x="12791127" y="6791268"/>
            <a:ext cx="3796345" cy="1569660"/>
          </a:xfrm>
          <a:prstGeom prst="rect">
            <a:avLst/>
          </a:prstGeom>
          <a:noFill/>
        </p:spPr>
        <p:txBody>
          <a:bodyPr wrap="square" rtlCol="0">
            <a:spAutoFit/>
          </a:bodyPr>
          <a:lstStyle/>
          <a:p>
            <a:r>
              <a:rPr lang="fr-FR" b="1" dirty="0">
                <a:latin typeface="Gill Sans MT" pitchFamily="34" charset="0"/>
                <a:cs typeface="Calibri" pitchFamily="34" charset="0"/>
              </a:rPr>
              <a:t>Membre de jury :</a:t>
            </a:r>
          </a:p>
          <a:p>
            <a:r>
              <a:rPr lang="fr-FR" dirty="0" smtClean="0">
                <a:latin typeface="Gill Sans MT" pitchFamily="34" charset="0"/>
                <a:cs typeface="Calibri" pitchFamily="34" charset="0"/>
              </a:rPr>
              <a:t>M.TETOUANI Samir</a:t>
            </a:r>
          </a:p>
          <a:p>
            <a:r>
              <a:rPr lang="fr-FR" dirty="0" err="1" smtClean="0">
                <a:latin typeface="Gill Sans MT" pitchFamily="34" charset="0"/>
                <a:cs typeface="Calibri" pitchFamily="34" charset="0"/>
              </a:rPr>
              <a:t>Mme.EL</a:t>
            </a:r>
            <a:r>
              <a:rPr lang="fr-FR" dirty="0" smtClean="0">
                <a:latin typeface="Gill Sans MT" pitchFamily="34" charset="0"/>
                <a:cs typeface="Calibri" pitchFamily="34" charset="0"/>
              </a:rPr>
              <a:t> BOQ Raja</a:t>
            </a:r>
            <a:endParaRPr lang="fr-FR" dirty="0">
              <a:latin typeface="Gill Sans MT" pitchFamily="34" charset="0"/>
              <a:cs typeface="Calibri" pitchFamily="34" charset="0"/>
            </a:endParaRPr>
          </a:p>
        </p:txBody>
      </p:sp>
      <p:sp>
        <p:nvSpPr>
          <p:cNvPr id="19" name="TextBox 11"/>
          <p:cNvSpPr txBox="1"/>
          <p:nvPr/>
        </p:nvSpPr>
        <p:spPr>
          <a:xfrm>
            <a:off x="1023920" y="9463980"/>
            <a:ext cx="5180251" cy="461665"/>
          </a:xfrm>
          <a:prstGeom prst="rect">
            <a:avLst/>
          </a:prstGeom>
          <a:noFill/>
        </p:spPr>
        <p:txBody>
          <a:bodyPr wrap="square" rtlCol="0">
            <a:spAutoFit/>
          </a:bodyPr>
          <a:lstStyle/>
          <a:p>
            <a:r>
              <a:rPr lang="fr-FR" sz="2400" b="1" dirty="0">
                <a:latin typeface="Gill Sans MT" pitchFamily="34" charset="0"/>
              </a:rPr>
              <a:t>Année universitaire : </a:t>
            </a:r>
            <a:r>
              <a:rPr lang="fr-FR" sz="2400" b="1" dirty="0" smtClean="0">
                <a:latin typeface="Gill Sans MT" pitchFamily="34" charset="0"/>
              </a:rPr>
              <a:t>2021 </a:t>
            </a:r>
            <a:r>
              <a:rPr lang="fr-FR" sz="2400" b="1" dirty="0">
                <a:latin typeface="Gill Sans MT" pitchFamily="34" charset="0"/>
              </a:rPr>
              <a:t>- </a:t>
            </a:r>
            <a:r>
              <a:rPr lang="fr-FR" sz="2400" b="1" dirty="0" smtClean="0">
                <a:latin typeface="Gill Sans MT" pitchFamily="34" charset="0"/>
              </a:rPr>
              <a:t>2022 </a:t>
            </a:r>
            <a:endParaRPr lang="fr-FR" sz="2400" b="1" dirty="0">
              <a:latin typeface="Gill Sans MT" pitchFamily="34" charset="0"/>
            </a:endParaRPr>
          </a:p>
        </p:txBody>
      </p:sp>
      <p:sp>
        <p:nvSpPr>
          <p:cNvPr id="21" name="テキスト プレースホルダー 11"/>
          <p:cNvSpPr>
            <a:spLocks noGrp="1"/>
          </p:cNvSpPr>
          <p:nvPr>
            <p:ph type="body" sz="quarter" idx="14"/>
          </p:nvPr>
        </p:nvSpPr>
        <p:spPr>
          <a:xfrm>
            <a:off x="3337561" y="3658335"/>
            <a:ext cx="12196355" cy="1800200"/>
          </a:xfrm>
        </p:spPr>
        <p:txBody>
          <a:bodyPr/>
          <a:lstStyle/>
          <a:p>
            <a:r>
              <a:rPr kumimoji="1" lang="en-US" altLang="ja-JP" sz="6600" dirty="0" err="1" smtClean="0">
                <a:solidFill>
                  <a:schemeClr val="accent2">
                    <a:lumMod val="50000"/>
                  </a:schemeClr>
                </a:solidFill>
                <a:latin typeface="Gill Sans MT" pitchFamily="34" charset="0"/>
              </a:rPr>
              <a:t>Création</a:t>
            </a:r>
            <a:r>
              <a:rPr kumimoji="1" lang="en-US" altLang="ja-JP" sz="6600" dirty="0" smtClean="0">
                <a:solidFill>
                  <a:schemeClr val="accent2">
                    <a:lumMod val="50000"/>
                  </a:schemeClr>
                </a:solidFill>
                <a:latin typeface="Gill Sans MT" pitchFamily="34" charset="0"/>
              </a:rPr>
              <a:t> d’un site web </a:t>
            </a:r>
            <a:r>
              <a:rPr kumimoji="1" lang="en-US" altLang="ja-JP" sz="6600" dirty="0" err="1" smtClean="0">
                <a:solidFill>
                  <a:schemeClr val="accent2">
                    <a:lumMod val="50000"/>
                  </a:schemeClr>
                </a:solidFill>
                <a:latin typeface="Gill Sans MT" pitchFamily="34" charset="0"/>
              </a:rPr>
              <a:t>dynamique</a:t>
            </a:r>
            <a:endParaRPr kumimoji="1" lang="en-US" altLang="ja-JP" sz="6600" dirty="0" smtClean="0">
              <a:solidFill>
                <a:schemeClr val="accent2">
                  <a:lumMod val="50000"/>
                </a:schemeClr>
              </a:solidFill>
              <a:latin typeface="Gill Sans MT" pitchFamily="34" charset="0"/>
            </a:endParaRPr>
          </a:p>
          <a:p>
            <a:r>
              <a:rPr kumimoji="1" lang="en-US" altLang="ja-JP" sz="4800" dirty="0" err="1" smtClean="0">
                <a:solidFill>
                  <a:schemeClr val="accent2">
                    <a:lumMod val="50000"/>
                  </a:schemeClr>
                </a:solidFill>
                <a:latin typeface="Gill Sans MT" pitchFamily="34" charset="0"/>
              </a:rPr>
              <a:t>Réservation</a:t>
            </a:r>
            <a:r>
              <a:rPr kumimoji="1" lang="en-US" altLang="ja-JP" sz="4800" dirty="0" smtClean="0">
                <a:solidFill>
                  <a:schemeClr val="accent2">
                    <a:lumMod val="50000"/>
                  </a:schemeClr>
                </a:solidFill>
                <a:latin typeface="Gill Sans MT" pitchFamily="34" charset="0"/>
              </a:rPr>
              <a:t> des terrains de mini-foot</a:t>
            </a:r>
            <a:endParaRPr kumimoji="1" lang="ja-JP" altLang="en-US" dirty="0"/>
          </a:p>
        </p:txBody>
      </p:sp>
      <p:sp>
        <p:nvSpPr>
          <p:cNvPr id="10" name="フッター プレースホルダー 1"/>
          <p:cNvSpPr>
            <a:spLocks noGrp="1"/>
          </p:cNvSpPr>
          <p:nvPr>
            <p:ph type="ftr" sz="quarter" idx="10"/>
          </p:nvPr>
        </p:nvSpPr>
        <p:spPr>
          <a:xfrm>
            <a:off x="9412591" y="9565775"/>
            <a:ext cx="7776864" cy="547688"/>
          </a:xfrm>
        </p:spPr>
        <p:txBody>
          <a:bodyPr/>
          <a:lstStyle/>
          <a:p>
            <a:pPr algn="r"/>
            <a:r>
              <a:rPr lang="en-US" sz="2100" dirty="0" smtClean="0">
                <a:solidFill>
                  <a:schemeClr val="accent6">
                    <a:lumMod val="60000"/>
                    <a:lumOff val="40000"/>
                  </a:schemeClr>
                </a:solidFill>
              </a:rPr>
              <a:t>Fatima Zahra FADILI</a:t>
            </a:r>
            <a:endParaRPr lang="en-US" sz="2100" dirty="0">
              <a:solidFill>
                <a:schemeClr val="accent6">
                  <a:lumMod val="60000"/>
                  <a:lumOff val="40000"/>
                </a:schemeClr>
              </a:solidFill>
            </a:endParaRPr>
          </a:p>
        </p:txBody>
      </p:sp>
      <p:sp>
        <p:nvSpPr>
          <p:cNvPr id="11" name="スライド番号プレースホルダー 2"/>
          <p:cNvSpPr>
            <a:spLocks noGrp="1"/>
          </p:cNvSpPr>
          <p:nvPr>
            <p:ph type="sldNum" sz="quarter" idx="11"/>
          </p:nvPr>
        </p:nvSpPr>
        <p:spPr>
          <a:xfrm>
            <a:off x="17371930" y="9591367"/>
            <a:ext cx="907291" cy="547688"/>
          </a:xfrm>
        </p:spPr>
        <p:txBody>
          <a:bodyPr/>
          <a:lstStyle/>
          <a:p>
            <a:r>
              <a:rPr lang="en-US" dirty="0" smtClean="0">
                <a:solidFill>
                  <a:schemeClr val="bg2">
                    <a:lumMod val="75000"/>
                  </a:schemeClr>
                </a:solidFill>
              </a:rPr>
              <a:t>22</a:t>
            </a:r>
            <a:endParaRPr lang="en-US" dirty="0">
              <a:solidFill>
                <a:schemeClr val="bg2">
                  <a:lumMod val="75000"/>
                </a:schemeClr>
              </a:solidFill>
            </a:endParaRPr>
          </a:p>
        </p:txBody>
      </p:sp>
      <p:cxnSp>
        <p:nvCxnSpPr>
          <p:cNvPr id="13" name="Connecteur droit 12"/>
          <p:cNvCxnSpPr/>
          <p:nvPr/>
        </p:nvCxnSpPr>
        <p:spPr>
          <a:xfrm flipV="1">
            <a:off x="17189455" y="9591367"/>
            <a:ext cx="0" cy="6956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409722"/>
      </p:ext>
    </p:extLst>
  </p:cSld>
  <p:clrMapOvr>
    <a:masterClrMapping/>
  </p:clrMapOvr>
  <p:transition spd="slow" advTm="3973">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11843506" y="2668225"/>
            <a:ext cx="5850650" cy="5850650"/>
          </a:xfrm>
          <a:solidFill>
            <a:schemeClr val="bg2">
              <a:lumMod val="50000"/>
              <a:alpha val="69000"/>
            </a:schemeClr>
          </a:solidFill>
        </p:spPr>
        <p:txBody>
          <a:bodyPr/>
          <a:lstStyle/>
          <a:p>
            <a:endParaRPr kumimoji="1" lang="ja-JP" altLang="en-US" dirty="0"/>
          </a:p>
        </p:txBody>
      </p:sp>
      <p:pic>
        <p:nvPicPr>
          <p:cNvPr id="4" name="図プレースホルダー 3"/>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a:stretch>
            <a:fillRect/>
          </a:stretch>
        </p:blipFill>
        <p:spPr>
          <a:xfrm>
            <a:off x="13778721" y="3208350"/>
            <a:ext cx="2070165" cy="2070165"/>
          </a:xfrm>
        </p:spPr>
      </p:pic>
      <p:sp>
        <p:nvSpPr>
          <p:cNvPr id="6" name="タイトル 5"/>
          <p:cNvSpPr>
            <a:spLocks noGrp="1"/>
          </p:cNvSpPr>
          <p:nvPr>
            <p:ph type="ctrTitle"/>
          </p:nvPr>
        </p:nvSpPr>
        <p:spPr>
          <a:xfrm>
            <a:off x="11888511" y="5528918"/>
            <a:ext cx="5940660" cy="1189757"/>
          </a:xfrm>
        </p:spPr>
        <p:txBody>
          <a:bodyPr/>
          <a:lstStyle/>
          <a:p>
            <a:r>
              <a:rPr kumimoji="1" lang="en-US" altLang="ja-JP" sz="4400" b="1" dirty="0" smtClean="0">
                <a:latin typeface="Gill Sans MT" pitchFamily="34" charset="0"/>
              </a:rPr>
              <a:t>INTRODUCTION</a:t>
            </a:r>
            <a:endParaRPr kumimoji="1" lang="ja-JP" altLang="en-US" sz="4400" b="1" dirty="0">
              <a:latin typeface="Gill Sans MT" pitchFamily="34" charset="0"/>
            </a:endParaRPr>
          </a:p>
        </p:txBody>
      </p:sp>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461" y="2083160"/>
            <a:ext cx="6345705" cy="4761436"/>
          </a:xfrm>
          <a:prstGeom prst="rect">
            <a:avLst/>
          </a:prstGeom>
          <a:ln>
            <a:noFill/>
          </a:ln>
          <a:effectLst>
            <a:outerShdw blurRad="292100" dist="139700" dir="2700000" algn="tl" rotWithShape="0">
              <a:srgbClr val="333333">
                <a:alpha val="65000"/>
              </a:srgbClr>
            </a:outerShdw>
          </a:effectLst>
        </p:spPr>
      </p:pic>
      <p:sp>
        <p:nvSpPr>
          <p:cNvPr id="5" name="ZoneTexte 4"/>
          <p:cNvSpPr txBox="1"/>
          <p:nvPr/>
        </p:nvSpPr>
        <p:spPr>
          <a:xfrm>
            <a:off x="367231" y="7615658"/>
            <a:ext cx="11701300" cy="1754326"/>
          </a:xfrm>
          <a:prstGeom prst="rect">
            <a:avLst/>
          </a:prstGeom>
          <a:noFill/>
        </p:spPr>
        <p:txBody>
          <a:bodyPr wrap="square" rtlCol="0">
            <a:spAutoFit/>
          </a:bodyPr>
          <a:lstStyle/>
          <a:p>
            <a:pPr algn="just">
              <a:lnSpc>
                <a:spcPct val="150000"/>
              </a:lnSpc>
            </a:pPr>
            <a:r>
              <a:rPr lang="fr-FR" sz="2400" dirty="0" smtClean="0">
                <a:latin typeface="Gill Sans MT" panose="020B0502020104020203" pitchFamily="34" charset="0"/>
              </a:rPr>
              <a:t>WAL-IT Services a </a:t>
            </a:r>
            <a:r>
              <a:rPr lang="fr-FR" sz="2400" dirty="0">
                <a:latin typeface="Gill Sans MT" panose="020B0502020104020203" pitchFamily="34" charset="0"/>
              </a:rPr>
              <a:t>comme volonté de mettre en place une nouvelle vision de l’Open Source à travers ses différentes technologies et plus particulièrement au Maroc. </a:t>
            </a:r>
          </a:p>
          <a:p>
            <a:pPr algn="just">
              <a:lnSpc>
                <a:spcPct val="150000"/>
              </a:lnSpc>
            </a:pPr>
            <a:r>
              <a:rPr lang="fr-FR" sz="2400" dirty="0">
                <a:latin typeface="Gill Sans MT" panose="020B0502020104020203" pitchFamily="34" charset="0"/>
              </a:rPr>
              <a:t>Il propose à la vente un ensemble de packages de prestations et de services.</a:t>
            </a:r>
          </a:p>
        </p:txBody>
      </p:sp>
    </p:spTree>
    <p:extLst>
      <p:ext uri="{BB962C8B-B14F-4D97-AF65-F5344CB8AC3E}">
        <p14:creationId xmlns:p14="http://schemas.microsoft.com/office/powerpoint/2010/main" val="1742332743"/>
      </p:ext>
    </p:extLst>
  </p:cSld>
  <p:clrMapOvr>
    <a:masterClrMapping/>
  </p:clrMapOvr>
  <mc:AlternateContent xmlns:mc="http://schemas.openxmlformats.org/markup-compatibility/2006" xmlns:p14="http://schemas.microsoft.com/office/powerpoint/2010/main">
    <mc:Choice Requires="p14">
      <p:transition spd="slow" p14:dur="1250" advTm="3030">
        <p14:flip dir="r"/>
      </p:transition>
    </mc:Choice>
    <mc:Fallback xmlns="">
      <p:transition spd="slow" advTm="303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2536" y="688005"/>
            <a:ext cx="12241738" cy="1233029"/>
          </a:xfrm>
        </p:spPr>
        <p:txBody>
          <a:bodyPr/>
          <a:lstStyle/>
          <a:p>
            <a:r>
              <a:rPr lang="en-US" altLang="ja-JP" dirty="0" smtClean="0">
                <a:latin typeface="Gill Sans MT" pitchFamily="34" charset="0"/>
              </a:rPr>
              <a:t>Structure </a:t>
            </a:r>
            <a:r>
              <a:rPr lang="en-US" altLang="ja-JP" dirty="0" err="1" smtClean="0">
                <a:latin typeface="Gill Sans MT" pitchFamily="34" charset="0"/>
              </a:rPr>
              <a:t>d’accueil</a:t>
            </a:r>
            <a:endParaRPr lang="ja-JP" altLang="en-US" dirty="0">
              <a:latin typeface="Gill Sans MT" pitchFamily="34" charset="0"/>
            </a:endParaRPr>
          </a:p>
        </p:txBody>
      </p:sp>
      <p:sp>
        <p:nvSpPr>
          <p:cNvPr id="3" name="Footer Placeholder 2"/>
          <p:cNvSpPr>
            <a:spLocks noGrp="1"/>
          </p:cNvSpPr>
          <p:nvPr>
            <p:ph type="ftr" sz="quarter" idx="10"/>
          </p:nvPr>
        </p:nvSpPr>
        <p:spPr/>
        <p:txBody>
          <a:bodyPr/>
          <a:lstStyle/>
          <a:p>
            <a:r>
              <a:rPr lang="en-US" altLang="ja-JP" dirty="0" smtClean="0"/>
              <a:t>Fatima Zahra FADILI</a:t>
            </a:r>
            <a:endParaRPr lang="ja-JP" altLang="en-US" dirty="0"/>
          </a:p>
        </p:txBody>
      </p:sp>
      <p:sp>
        <p:nvSpPr>
          <p:cNvPr id="4" name="Slide Number Placeholder 3"/>
          <p:cNvSpPr>
            <a:spLocks noGrp="1"/>
          </p:cNvSpPr>
          <p:nvPr>
            <p:ph type="sldNum" sz="quarter" idx="11"/>
          </p:nvPr>
        </p:nvSpPr>
        <p:spPr/>
        <p:txBody>
          <a:bodyPr/>
          <a:lstStyle/>
          <a:p>
            <a:fld id="{B54AD89C-DF1E-4948-B597-5DD47B34A9CA}" type="slidenum">
              <a:rPr lang="ja-JP" altLang="en-US" smtClean="0"/>
              <a:pPr/>
              <a:t>4</a:t>
            </a:fld>
            <a:endParaRPr lang="ja-JP" altLang="en-US" dirty="0"/>
          </a:p>
        </p:txBody>
      </p:sp>
      <p:sp>
        <p:nvSpPr>
          <p:cNvPr id="19" name="ZoneTexte 18"/>
          <p:cNvSpPr txBox="1"/>
          <p:nvPr/>
        </p:nvSpPr>
        <p:spPr>
          <a:xfrm>
            <a:off x="952296" y="2536376"/>
            <a:ext cx="3960440" cy="584775"/>
          </a:xfrm>
          <a:prstGeom prst="rect">
            <a:avLst/>
          </a:prstGeom>
          <a:noFill/>
        </p:spPr>
        <p:txBody>
          <a:bodyPr wrap="square" rtlCol="0">
            <a:spAutoFit/>
          </a:bodyPr>
          <a:lstStyle/>
          <a:p>
            <a:pPr marL="457200" indent="-457200">
              <a:buFont typeface="Arial" pitchFamily="34" charset="0"/>
              <a:buChar char="•"/>
            </a:pPr>
            <a:r>
              <a:rPr lang="fr-FR" b="1" dirty="0" smtClean="0">
                <a:solidFill>
                  <a:schemeClr val="tx2">
                    <a:lumMod val="75000"/>
                  </a:schemeClr>
                </a:solidFill>
                <a:latin typeface="Gill Sans MT" pitchFamily="34" charset="0"/>
                <a:cs typeface="Calibri" pitchFamily="34" charset="0"/>
              </a:rPr>
              <a:t>Fiche d’identité</a:t>
            </a:r>
            <a:endParaRPr lang="fr-FR" b="1" dirty="0">
              <a:solidFill>
                <a:schemeClr val="tx2">
                  <a:lumMod val="75000"/>
                </a:schemeClr>
              </a:solidFill>
              <a:latin typeface="Gill Sans MT" pitchFamily="34" charset="0"/>
              <a:cs typeface="Calibri" pitchFamily="34" charset="0"/>
            </a:endParaRPr>
          </a:p>
        </p:txBody>
      </p:sp>
      <p:graphicFrame>
        <p:nvGraphicFramePr>
          <p:cNvPr id="20" name="Tableau 19"/>
          <p:cNvGraphicFramePr>
            <a:graphicFrameLocks noGrp="1"/>
          </p:cNvGraphicFramePr>
          <p:nvPr>
            <p:extLst>
              <p:ext uri="{D42A27DB-BD31-4B8C-83A1-F6EECF244321}">
                <p14:modId xmlns:p14="http://schemas.microsoft.com/office/powerpoint/2010/main" val="871334632"/>
              </p:ext>
            </p:extLst>
          </p:nvPr>
        </p:nvGraphicFramePr>
        <p:xfrm>
          <a:off x="907291" y="3793350"/>
          <a:ext cx="8100900" cy="4959650"/>
        </p:xfrm>
        <a:graphic>
          <a:graphicData uri="http://schemas.openxmlformats.org/drawingml/2006/table">
            <a:tbl>
              <a:tblPr firstRow="1" bandRow="1">
                <a:tableStyleId>{5940675A-B579-460E-94D1-54222C63F5DA}</a:tableStyleId>
              </a:tblPr>
              <a:tblGrid>
                <a:gridCol w="4050450"/>
                <a:gridCol w="4050450"/>
              </a:tblGrid>
              <a:tr h="1035115">
                <a:tc>
                  <a:txBody>
                    <a:bodyPr/>
                    <a:lstStyle/>
                    <a:p>
                      <a:pPr algn="ctr"/>
                      <a:r>
                        <a:rPr lang="fr-FR" sz="2800" b="1" dirty="0" smtClean="0">
                          <a:solidFill>
                            <a:schemeClr val="bg1"/>
                          </a:solidFill>
                          <a:latin typeface="Gill Sans MT" pitchFamily="34" charset="0"/>
                          <a:cs typeface="Calibri" pitchFamily="34" charset="0"/>
                        </a:rPr>
                        <a:t>Dénomination</a:t>
                      </a:r>
                      <a:r>
                        <a:rPr lang="fr-FR" sz="2800" b="1" baseline="0" dirty="0" smtClean="0">
                          <a:solidFill>
                            <a:schemeClr val="bg1"/>
                          </a:solidFill>
                          <a:latin typeface="Gill Sans MT" pitchFamily="34" charset="0"/>
                          <a:cs typeface="Calibri" pitchFamily="34" charset="0"/>
                        </a:rPr>
                        <a:t> sociale</a:t>
                      </a:r>
                      <a:endParaRPr lang="fr-FR" sz="2800" b="1" dirty="0">
                        <a:solidFill>
                          <a:schemeClr val="bg1"/>
                        </a:solidFill>
                        <a:latin typeface="Gill Sans MT" pitchFamily="34" charset="0"/>
                        <a:cs typeface="Calibri" pitchFamily="34" charset="0"/>
                      </a:endParaRPr>
                    </a:p>
                  </a:txBody>
                  <a:tcPr>
                    <a:solidFill>
                      <a:srgbClr val="00B050"/>
                    </a:solidFill>
                  </a:tcPr>
                </a:tc>
                <a:tc>
                  <a:txBody>
                    <a:bodyPr/>
                    <a:lstStyle/>
                    <a:p>
                      <a:pPr algn="ctr"/>
                      <a:r>
                        <a:rPr lang="fr-FR" sz="2400" dirty="0" smtClean="0">
                          <a:latin typeface="Gill Sans MT" pitchFamily="34" charset="0"/>
                          <a:cs typeface="Calibri" pitchFamily="34" charset="0"/>
                        </a:rPr>
                        <a:t>WAL-IT</a:t>
                      </a:r>
                      <a:r>
                        <a:rPr lang="fr-FR" sz="2400" baseline="0" dirty="0" smtClean="0">
                          <a:latin typeface="Gill Sans MT" pitchFamily="34" charset="0"/>
                          <a:cs typeface="Calibri" pitchFamily="34" charset="0"/>
                        </a:rPr>
                        <a:t> Services</a:t>
                      </a:r>
                      <a:endParaRPr lang="fr-FR" sz="2400" dirty="0">
                        <a:latin typeface="Gill Sans MT" pitchFamily="34" charset="0"/>
                        <a:cs typeface="Calibri" pitchFamily="34" charset="0"/>
                      </a:endParaRPr>
                    </a:p>
                  </a:txBody>
                  <a:tcPr>
                    <a:solidFill>
                      <a:schemeClr val="accent6">
                        <a:lumMod val="20000"/>
                        <a:lumOff val="80000"/>
                      </a:schemeClr>
                    </a:solidFill>
                  </a:tcPr>
                </a:tc>
              </a:tr>
              <a:tr h="724135">
                <a:tc>
                  <a:txBody>
                    <a:bodyPr/>
                    <a:lstStyle/>
                    <a:p>
                      <a:pPr algn="ctr"/>
                      <a:r>
                        <a:rPr lang="fr-FR" sz="2800" b="1" dirty="0" smtClean="0">
                          <a:solidFill>
                            <a:schemeClr val="bg1"/>
                          </a:solidFill>
                          <a:latin typeface="Gill Sans MT" pitchFamily="34" charset="0"/>
                          <a:cs typeface="Calibri" pitchFamily="34" charset="0"/>
                        </a:rPr>
                        <a:t>Fondée en </a:t>
                      </a:r>
                      <a:endParaRPr lang="fr-FR" sz="2800" b="1" dirty="0">
                        <a:solidFill>
                          <a:schemeClr val="bg1"/>
                        </a:solidFill>
                        <a:latin typeface="Gill Sans MT" pitchFamily="34" charset="0"/>
                        <a:cs typeface="Calibri" pitchFamily="34" charset="0"/>
                      </a:endParaRPr>
                    </a:p>
                  </a:txBody>
                  <a:tcPr>
                    <a:solidFill>
                      <a:srgbClr val="FFC000"/>
                    </a:solidFill>
                  </a:tcPr>
                </a:tc>
                <a:tc>
                  <a:txBody>
                    <a:bodyPr/>
                    <a:lstStyle/>
                    <a:p>
                      <a:pPr algn="ctr"/>
                      <a:r>
                        <a:rPr lang="fr-FR" sz="2400" dirty="0" smtClean="0">
                          <a:latin typeface="Gill Sans MT" pitchFamily="34" charset="0"/>
                          <a:cs typeface="Calibri" pitchFamily="34" charset="0"/>
                        </a:rPr>
                        <a:t>2019</a:t>
                      </a:r>
                      <a:endParaRPr lang="fr-FR" sz="2400" dirty="0">
                        <a:latin typeface="Gill Sans MT" pitchFamily="34" charset="0"/>
                        <a:cs typeface="Calibri" pitchFamily="34" charset="0"/>
                      </a:endParaRPr>
                    </a:p>
                  </a:txBody>
                  <a:tcPr>
                    <a:solidFill>
                      <a:schemeClr val="accent6">
                        <a:lumMod val="20000"/>
                        <a:lumOff val="80000"/>
                      </a:schemeClr>
                    </a:solidFill>
                  </a:tcPr>
                </a:tc>
              </a:tr>
              <a:tr h="724135">
                <a:tc>
                  <a:txBody>
                    <a:bodyPr/>
                    <a:lstStyle/>
                    <a:p>
                      <a:pPr algn="ctr"/>
                      <a:r>
                        <a:rPr lang="fr-FR" sz="2800" b="1" dirty="0" smtClean="0">
                          <a:solidFill>
                            <a:schemeClr val="bg1"/>
                          </a:solidFill>
                          <a:latin typeface="Gill Sans MT" pitchFamily="34" charset="0"/>
                          <a:cs typeface="Calibri" pitchFamily="34" charset="0"/>
                        </a:rPr>
                        <a:t>Spécialisations</a:t>
                      </a:r>
                    </a:p>
                  </a:txBody>
                  <a:tcPr>
                    <a:solidFill>
                      <a:srgbClr val="CC99FF"/>
                    </a:solidFill>
                  </a:tcPr>
                </a:tc>
                <a:tc>
                  <a:txBody>
                    <a:bodyPr/>
                    <a:lstStyle/>
                    <a:p>
                      <a:pPr algn="ctr"/>
                      <a:r>
                        <a:rPr lang="fr-FR" sz="2400" dirty="0" smtClean="0">
                          <a:latin typeface="Gill Sans MT" pitchFamily="34" charset="0"/>
                          <a:cs typeface="Calibri" pitchFamily="34" charset="0"/>
                        </a:rPr>
                        <a:t>Outsourcing, Recrutement, Développement, Conseil, Gestion de projet, Formation et Communication digitale</a:t>
                      </a:r>
                      <a:endParaRPr lang="fr-FR" sz="2400" dirty="0">
                        <a:latin typeface="Gill Sans MT" pitchFamily="34" charset="0"/>
                        <a:cs typeface="Calibri" pitchFamily="34" charset="0"/>
                      </a:endParaRPr>
                    </a:p>
                  </a:txBody>
                  <a:tcPr>
                    <a:solidFill>
                      <a:schemeClr val="accent6">
                        <a:lumMod val="20000"/>
                        <a:lumOff val="80000"/>
                      </a:schemeClr>
                    </a:solidFill>
                  </a:tcPr>
                </a:tc>
              </a:tr>
              <a:tr h="724135">
                <a:tc>
                  <a:txBody>
                    <a:bodyPr/>
                    <a:lstStyle/>
                    <a:p>
                      <a:pPr algn="ctr"/>
                      <a:r>
                        <a:rPr lang="fr-FR" sz="2800" b="1" dirty="0" smtClean="0">
                          <a:solidFill>
                            <a:schemeClr val="bg1"/>
                          </a:solidFill>
                          <a:latin typeface="Gill Sans MT" pitchFamily="34" charset="0"/>
                          <a:cs typeface="Calibri" pitchFamily="34" charset="0"/>
                        </a:rPr>
                        <a:t>Secteur d’activité</a:t>
                      </a:r>
                      <a:endParaRPr lang="fr-FR" sz="2800" b="1" dirty="0">
                        <a:solidFill>
                          <a:schemeClr val="bg1"/>
                        </a:solidFill>
                        <a:latin typeface="Gill Sans MT" pitchFamily="34" charset="0"/>
                        <a:cs typeface="Calibri" pitchFamily="34" charset="0"/>
                      </a:endParaRPr>
                    </a:p>
                  </a:txBody>
                  <a:tcPr>
                    <a:solidFill>
                      <a:schemeClr val="accent2">
                        <a:lumMod val="60000"/>
                        <a:lumOff val="40000"/>
                      </a:schemeClr>
                    </a:solidFill>
                  </a:tcPr>
                </a:tc>
                <a:tc>
                  <a:txBody>
                    <a:bodyPr/>
                    <a:lstStyle/>
                    <a:p>
                      <a:pPr algn="ctr"/>
                      <a:r>
                        <a:rPr lang="fr-FR" sz="2400" dirty="0" smtClean="0">
                          <a:latin typeface="Gill Sans MT" pitchFamily="34" charset="0"/>
                          <a:cs typeface="Calibri" pitchFamily="34" charset="0"/>
                        </a:rPr>
                        <a:t>Technologies et services de l’information</a:t>
                      </a:r>
                      <a:endParaRPr lang="fr-FR" sz="2400" dirty="0">
                        <a:latin typeface="Gill Sans MT" pitchFamily="34" charset="0"/>
                        <a:cs typeface="Calibri" pitchFamily="34" charset="0"/>
                      </a:endParaRPr>
                    </a:p>
                  </a:txBody>
                  <a:tcPr>
                    <a:solidFill>
                      <a:schemeClr val="accent6">
                        <a:lumMod val="20000"/>
                        <a:lumOff val="80000"/>
                      </a:schemeClr>
                    </a:solidFill>
                  </a:tcPr>
                </a:tc>
              </a:tr>
              <a:tr h="724135">
                <a:tc>
                  <a:txBody>
                    <a:bodyPr/>
                    <a:lstStyle/>
                    <a:p>
                      <a:pPr algn="ctr"/>
                      <a:r>
                        <a:rPr lang="fr-FR" sz="2800" b="1" dirty="0" smtClean="0">
                          <a:solidFill>
                            <a:schemeClr val="bg1"/>
                          </a:solidFill>
                          <a:latin typeface="Gill Sans MT" pitchFamily="34" charset="0"/>
                          <a:cs typeface="Calibri" pitchFamily="34" charset="0"/>
                        </a:rPr>
                        <a:t>Forme juridique</a:t>
                      </a:r>
                      <a:endParaRPr lang="fr-FR" sz="2800" b="1" dirty="0">
                        <a:solidFill>
                          <a:schemeClr val="bg1"/>
                        </a:solidFill>
                        <a:latin typeface="Gill Sans MT" pitchFamily="34" charset="0"/>
                        <a:cs typeface="Calibri" pitchFamily="34" charset="0"/>
                      </a:endParaRPr>
                    </a:p>
                  </a:txBody>
                  <a:tcPr>
                    <a:solidFill>
                      <a:srgbClr val="FF9966"/>
                    </a:solidFill>
                  </a:tcPr>
                </a:tc>
                <a:tc>
                  <a:txBody>
                    <a:bodyPr/>
                    <a:lstStyle/>
                    <a:p>
                      <a:pPr algn="ctr"/>
                      <a:r>
                        <a:rPr lang="fr-FR" sz="2400" dirty="0" smtClean="0">
                          <a:latin typeface="Gill Sans MT" pitchFamily="34" charset="0"/>
                          <a:cs typeface="Calibri" pitchFamily="34" charset="0"/>
                        </a:rPr>
                        <a:t>Société à Responsabilité Limitée à Associé Unique</a:t>
                      </a:r>
                      <a:endParaRPr lang="fr-FR" sz="2400" dirty="0">
                        <a:latin typeface="Gill Sans MT" pitchFamily="34" charset="0"/>
                        <a:cs typeface="Calibri" pitchFamily="34" charset="0"/>
                      </a:endParaRPr>
                    </a:p>
                  </a:txBody>
                  <a:tcPr>
                    <a:solidFill>
                      <a:schemeClr val="accent6">
                        <a:lumMod val="20000"/>
                        <a:lumOff val="80000"/>
                      </a:schemeClr>
                    </a:solidFill>
                  </a:tcPr>
                </a:tc>
              </a:tr>
            </a:tbl>
          </a:graphicData>
        </a:graphic>
      </p:graphicFrame>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8523" y="3703340"/>
            <a:ext cx="6930770" cy="49055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1528083"/>
      </p:ext>
    </p:extLst>
  </p:cSld>
  <p:clrMapOvr>
    <a:masterClrMapping/>
  </p:clrMapOvr>
  <p:transition spd="slow" advTm="4321">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a:t>
            </a:fld>
            <a:endParaRPr kumimoji="1" lang="ja-JP" altLang="en-US" dirty="0"/>
          </a:p>
        </p:txBody>
      </p:sp>
      <p:sp>
        <p:nvSpPr>
          <p:cNvPr id="21" name="Text Placeholder 20"/>
          <p:cNvSpPr>
            <a:spLocks noGrp="1"/>
          </p:cNvSpPr>
          <p:nvPr>
            <p:ph type="body" sz="quarter" idx="14"/>
          </p:nvPr>
        </p:nvSpPr>
        <p:spPr>
          <a:xfrm>
            <a:off x="6332202" y="3928365"/>
            <a:ext cx="3351063" cy="765085"/>
          </a:xfrm>
        </p:spPr>
        <p:txBody>
          <a:bodyPr>
            <a:noAutofit/>
          </a:bodyPr>
          <a:lstStyle/>
          <a:p>
            <a:r>
              <a:rPr lang="en-US" altLang="ja-JP" sz="2400" dirty="0" smtClean="0">
                <a:latin typeface="Gill Sans MT" pitchFamily="34" charset="0"/>
              </a:rPr>
              <a:t>WAL-IT Academy</a:t>
            </a:r>
            <a:endParaRPr lang="en-US" altLang="ja-JP" sz="2400" dirty="0">
              <a:latin typeface="Gill Sans MT" pitchFamily="34" charset="0"/>
            </a:endParaRPr>
          </a:p>
        </p:txBody>
      </p:sp>
      <p:sp>
        <p:nvSpPr>
          <p:cNvPr id="24" name="Text Placeholder 23"/>
          <p:cNvSpPr>
            <a:spLocks noGrp="1"/>
          </p:cNvSpPr>
          <p:nvPr>
            <p:ph type="body" sz="quarter" idx="17"/>
          </p:nvPr>
        </p:nvSpPr>
        <p:spPr>
          <a:xfrm>
            <a:off x="9960207" y="4081926"/>
            <a:ext cx="3294974" cy="670159"/>
          </a:xfrm>
        </p:spPr>
        <p:txBody>
          <a:bodyPr>
            <a:noAutofit/>
          </a:bodyPr>
          <a:lstStyle/>
          <a:p>
            <a:r>
              <a:rPr lang="en-US" altLang="ja-JP" dirty="0">
                <a:latin typeface="Gill Sans MT" pitchFamily="34" charset="0"/>
              </a:rPr>
              <a:t>Outsourcing et </a:t>
            </a:r>
            <a:r>
              <a:rPr lang="en-US" altLang="ja-JP" dirty="0" err="1">
                <a:latin typeface="Gill Sans MT" pitchFamily="34" charset="0"/>
              </a:rPr>
              <a:t>Recrutement</a:t>
            </a:r>
            <a:endParaRPr lang="en-US" altLang="ja-JP" dirty="0">
              <a:latin typeface="Gill Sans MT" pitchFamily="34" charset="0"/>
            </a:endParaRPr>
          </a:p>
        </p:txBody>
      </p:sp>
      <p:sp>
        <p:nvSpPr>
          <p:cNvPr id="27" name="Text Placeholder 26"/>
          <p:cNvSpPr>
            <a:spLocks noGrp="1"/>
          </p:cNvSpPr>
          <p:nvPr>
            <p:ph type="body" sz="quarter" idx="20"/>
          </p:nvPr>
        </p:nvSpPr>
        <p:spPr>
          <a:xfrm>
            <a:off x="13588211" y="3973369"/>
            <a:ext cx="3294974" cy="527545"/>
          </a:xfrm>
        </p:spPr>
        <p:txBody>
          <a:bodyPr>
            <a:noAutofit/>
          </a:bodyPr>
          <a:lstStyle/>
          <a:p>
            <a:r>
              <a:rPr lang="en-US" altLang="ja-JP" sz="2400" dirty="0" err="1">
                <a:latin typeface="Gill Sans MT" pitchFamily="34" charset="0"/>
              </a:rPr>
              <a:t>Développement</a:t>
            </a:r>
            <a:endParaRPr lang="en-US" altLang="ja-JP" sz="2400" dirty="0">
              <a:latin typeface="Gill Sans MT" pitchFamily="34" charset="0"/>
            </a:endParaRPr>
          </a:p>
        </p:txBody>
      </p:sp>
      <p:sp>
        <p:nvSpPr>
          <p:cNvPr id="30" name="Text Placeholder 29"/>
          <p:cNvSpPr>
            <a:spLocks noGrp="1"/>
          </p:cNvSpPr>
          <p:nvPr>
            <p:ph type="body" sz="quarter" idx="23"/>
          </p:nvPr>
        </p:nvSpPr>
        <p:spPr>
          <a:xfrm>
            <a:off x="6360246" y="7999746"/>
            <a:ext cx="3294974" cy="595830"/>
          </a:xfrm>
        </p:spPr>
        <p:txBody>
          <a:bodyPr>
            <a:noAutofit/>
          </a:bodyPr>
          <a:lstStyle/>
          <a:p>
            <a:r>
              <a:rPr lang="en-US" altLang="ja-JP" sz="2400" dirty="0">
                <a:latin typeface="Gill Sans MT" pitchFamily="34" charset="0"/>
              </a:rPr>
              <a:t>Communication </a:t>
            </a:r>
            <a:r>
              <a:rPr lang="en-US" altLang="ja-JP" sz="2400" dirty="0" err="1">
                <a:latin typeface="Gill Sans MT" pitchFamily="34" charset="0"/>
              </a:rPr>
              <a:t>Digitale</a:t>
            </a:r>
            <a:endParaRPr lang="en-US" altLang="ja-JP" sz="2400" dirty="0">
              <a:latin typeface="Gill Sans MT" pitchFamily="34" charset="0"/>
            </a:endParaRPr>
          </a:p>
        </p:txBody>
      </p:sp>
      <p:sp>
        <p:nvSpPr>
          <p:cNvPr id="33" name="Text Placeholder 32"/>
          <p:cNvSpPr>
            <a:spLocks noGrp="1"/>
          </p:cNvSpPr>
          <p:nvPr>
            <p:ph type="body" sz="quarter" idx="26"/>
          </p:nvPr>
        </p:nvSpPr>
        <p:spPr/>
        <p:txBody>
          <a:bodyPr>
            <a:normAutofit/>
          </a:bodyPr>
          <a:lstStyle/>
          <a:p>
            <a:r>
              <a:rPr lang="en-US" altLang="ja-JP" sz="2400" dirty="0" err="1">
                <a:latin typeface="Gill Sans MT" pitchFamily="34" charset="0"/>
              </a:rPr>
              <a:t>Gestion</a:t>
            </a:r>
            <a:r>
              <a:rPr lang="en-US" altLang="ja-JP" sz="2400" dirty="0">
                <a:latin typeface="Gill Sans MT" pitchFamily="34" charset="0"/>
              </a:rPr>
              <a:t> de </a:t>
            </a:r>
            <a:r>
              <a:rPr lang="en-US" altLang="ja-JP" sz="2400" dirty="0" err="1">
                <a:latin typeface="Gill Sans MT" pitchFamily="34" charset="0"/>
              </a:rPr>
              <a:t>Projet</a:t>
            </a:r>
            <a:endParaRPr lang="en-US" altLang="ja-JP" sz="2400" dirty="0">
              <a:latin typeface="Gill Sans MT" pitchFamily="34" charset="0"/>
            </a:endParaRPr>
          </a:p>
        </p:txBody>
      </p:sp>
      <p:sp>
        <p:nvSpPr>
          <p:cNvPr id="36" name="Text Placeholder 35"/>
          <p:cNvSpPr>
            <a:spLocks noGrp="1"/>
          </p:cNvSpPr>
          <p:nvPr>
            <p:ph type="body" sz="quarter" idx="29"/>
          </p:nvPr>
        </p:nvSpPr>
        <p:spPr/>
        <p:txBody>
          <a:bodyPr>
            <a:noAutofit/>
          </a:bodyPr>
          <a:lstStyle/>
          <a:p>
            <a:r>
              <a:rPr lang="en-US" altLang="ja-JP" sz="2400" dirty="0">
                <a:latin typeface="Gill Sans MT" pitchFamily="34" charset="0"/>
              </a:rPr>
              <a:t>Expertise Métier </a:t>
            </a:r>
            <a:r>
              <a:rPr lang="en-US" altLang="ja-JP" sz="2400" dirty="0" err="1">
                <a:latin typeface="Gill Sans MT" pitchFamily="34" charset="0"/>
              </a:rPr>
              <a:t>bancaire</a:t>
            </a:r>
            <a:endParaRPr lang="en-US" altLang="ja-JP" sz="2400" dirty="0">
              <a:latin typeface="Gill Sans MT" pitchFamily="34" charset="0"/>
            </a:endParaRPr>
          </a:p>
        </p:txBody>
      </p:sp>
      <p:sp>
        <p:nvSpPr>
          <p:cNvPr id="18" name="Title 17"/>
          <p:cNvSpPr>
            <a:spLocks noGrp="1"/>
          </p:cNvSpPr>
          <p:nvPr>
            <p:ph type="title"/>
          </p:nvPr>
        </p:nvSpPr>
        <p:spPr>
          <a:xfrm>
            <a:off x="727271" y="3973370"/>
            <a:ext cx="5174693" cy="1927661"/>
          </a:xfrm>
        </p:spPr>
        <p:txBody>
          <a:bodyPr/>
          <a:lstStyle/>
          <a:p>
            <a:pPr algn="ctr"/>
            <a:r>
              <a:rPr kumimoji="1" lang="en-US" altLang="ja-JP" dirty="0" smtClean="0">
                <a:latin typeface="Gill Sans MT" pitchFamily="34" charset="0"/>
              </a:rPr>
              <a:t>Services de </a:t>
            </a:r>
            <a:r>
              <a:rPr kumimoji="1" lang="en-US" altLang="ja-JP" dirty="0" err="1" smtClean="0">
                <a:latin typeface="Gill Sans MT" pitchFamily="34" charset="0"/>
              </a:rPr>
              <a:t>l’entreprise</a:t>
            </a:r>
            <a:endParaRPr kumimoji="1" lang="ja-JP" altLang="en-US" dirty="0">
              <a:latin typeface="Gill Sans MT" pitchFamily="34" charset="0"/>
            </a:endParaRPr>
          </a:p>
        </p:txBody>
      </p:sp>
      <p:sp>
        <p:nvSpPr>
          <p:cNvPr id="2" name="Espace réservé du pied de page 1"/>
          <p:cNvSpPr>
            <a:spLocks noGrp="1"/>
          </p:cNvSpPr>
          <p:nvPr>
            <p:ph type="ftr" sz="quarter" idx="10"/>
          </p:nvPr>
        </p:nvSpPr>
        <p:spPr/>
        <p:txBody>
          <a:bodyPr/>
          <a:lstStyle/>
          <a:p>
            <a:r>
              <a:rPr kumimoji="1" lang="en-US" altLang="ja-JP" smtClean="0"/>
              <a:t>Fatima Zahra FADILI</a:t>
            </a:r>
            <a:endParaRPr kumimoji="1" lang="ja-JP" altLang="en-US" dirty="0"/>
          </a:p>
        </p:txBody>
      </p:sp>
      <p:pic>
        <p:nvPicPr>
          <p:cNvPr id="12" name="Espace réservé pour une image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7505" r="7505"/>
          <a:stretch>
            <a:fillRect/>
          </a:stretch>
        </p:blipFill>
        <p:spPr/>
      </p:pic>
      <p:pic>
        <p:nvPicPr>
          <p:cNvPr id="13" name="Espace réservé pour une image  12"/>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24303" r="24303"/>
          <a:stretch>
            <a:fillRect/>
          </a:stretch>
        </p:blipFill>
        <p:spPr/>
      </p:pic>
      <p:pic>
        <p:nvPicPr>
          <p:cNvPr id="14" name="Espace réservé pour une image  13"/>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l="15394" r="15394"/>
          <a:stretch>
            <a:fillRect/>
          </a:stretch>
        </p:blipFill>
        <p:spPr/>
      </p:pic>
      <p:pic>
        <p:nvPicPr>
          <p:cNvPr id="17" name="Espace réservé pour une image  16"/>
          <p:cNvPicPr>
            <a:picLocks noGrp="1" noChangeAspect="1"/>
          </p:cNvPicPr>
          <p:nvPr>
            <p:ph type="pic" sz="quarter" idx="27"/>
          </p:nvPr>
        </p:nvPicPr>
        <p:blipFill>
          <a:blip r:embed="rId6">
            <a:extLst>
              <a:ext uri="{28A0092B-C50C-407E-A947-70E740481C1C}">
                <a14:useLocalDpi xmlns:a14="http://schemas.microsoft.com/office/drawing/2010/main" val="0"/>
              </a:ext>
            </a:extLst>
          </a:blip>
          <a:srcRect/>
          <a:stretch>
            <a:fillRect/>
          </a:stretch>
        </p:blipFill>
        <p:spPr/>
      </p:pic>
      <p:pic>
        <p:nvPicPr>
          <p:cNvPr id="16" name="Espace réservé pour une image  15"/>
          <p:cNvPicPr>
            <a:picLocks noGrp="1" noChangeAspect="1"/>
          </p:cNvPicPr>
          <p:nvPr>
            <p:ph type="pic" sz="quarter" idx="24"/>
          </p:nvPr>
        </p:nvPicPr>
        <p:blipFill>
          <a:blip r:embed="rId7" cstate="print">
            <a:extLst>
              <a:ext uri="{28A0092B-C50C-407E-A947-70E740481C1C}">
                <a14:useLocalDpi xmlns:a14="http://schemas.microsoft.com/office/drawing/2010/main" val="0"/>
              </a:ext>
            </a:extLst>
          </a:blip>
          <a:srcRect/>
          <a:stretch>
            <a:fillRect/>
          </a:stretch>
        </p:blipFill>
        <p:spPr/>
      </p:pic>
      <p:pic>
        <p:nvPicPr>
          <p:cNvPr id="15" name="Espace réservé pour une image  14"/>
          <p:cNvPicPr>
            <a:picLocks noGrp="1" noChangeAspect="1"/>
          </p:cNvPicPr>
          <p:nvPr>
            <p:ph type="pic" sz="quarter" idx="21"/>
          </p:nvPr>
        </p:nvPicPr>
        <p:blipFill>
          <a:blip r:embed="rId8" cstate="print">
            <a:extLst>
              <a:ext uri="{28A0092B-C50C-407E-A947-70E740481C1C}">
                <a14:useLocalDpi xmlns:a14="http://schemas.microsoft.com/office/drawing/2010/main" val="0"/>
              </a:ext>
            </a:extLst>
          </a:blip>
          <a:srcRect l="12526" r="12526"/>
          <a:stretch>
            <a:fillRect/>
          </a:stretch>
        </p:blipFill>
        <p:spPr/>
      </p:pic>
    </p:spTree>
    <p:extLst>
      <p:ext uri="{BB962C8B-B14F-4D97-AF65-F5344CB8AC3E}">
        <p14:creationId xmlns:p14="http://schemas.microsoft.com/office/powerpoint/2010/main" val="3458402478"/>
      </p:ext>
    </p:extLst>
  </p:cSld>
  <p:clrMapOvr>
    <a:masterClrMapping/>
  </p:clrMapOvr>
  <p:transition spd="slow" advTm="14629">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7"/>
          <p:cNvSpPr>
            <a:spLocks noGrp="1"/>
          </p:cNvSpPr>
          <p:nvPr>
            <p:ph type="title"/>
          </p:nvPr>
        </p:nvSpPr>
        <p:spPr>
          <a:xfrm>
            <a:off x="4462686" y="462980"/>
            <a:ext cx="9676075" cy="1080120"/>
          </a:xfrm>
        </p:spPr>
        <p:txBody>
          <a:bodyPr/>
          <a:lstStyle/>
          <a:p>
            <a:pPr algn="ctr"/>
            <a:r>
              <a:rPr kumimoji="1" lang="en-US" altLang="ja-JP" sz="6000" dirty="0" smtClean="0">
                <a:solidFill>
                  <a:schemeClr val="accent1"/>
                </a:solidFill>
                <a:latin typeface="Gill Sans MT" pitchFamily="34" charset="0"/>
              </a:rPr>
              <a:t>Clients de </a:t>
            </a:r>
            <a:r>
              <a:rPr kumimoji="1" lang="en-US" altLang="ja-JP" sz="6000" dirty="0" err="1" smtClean="0">
                <a:solidFill>
                  <a:schemeClr val="accent1"/>
                </a:solidFill>
                <a:latin typeface="Gill Sans MT" pitchFamily="34" charset="0"/>
              </a:rPr>
              <a:t>l’entreprise</a:t>
            </a:r>
            <a:endParaRPr kumimoji="1" lang="ja-JP" altLang="en-US" sz="6000" dirty="0">
              <a:solidFill>
                <a:schemeClr val="accent1"/>
              </a:solidFill>
              <a:latin typeface="Gill Sans MT" pitchFamily="34" charset="0"/>
            </a:endParaRPr>
          </a:p>
        </p:txBody>
      </p:sp>
      <p:pic>
        <p:nvPicPr>
          <p:cNvPr id="17" name="Espace réservé pour une image  16"/>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l="29" r="29"/>
          <a:stretch>
            <a:fillRect/>
          </a:stretch>
        </p:blipFill>
        <p:spPr/>
      </p:pic>
      <p:pic>
        <p:nvPicPr>
          <p:cNvPr id="19" name="Espace réservé pour une image  18"/>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6074" r="16074"/>
          <a:stretch>
            <a:fillRect/>
          </a:stretch>
        </p:blipFill>
        <p:spPr/>
      </p:pic>
      <p:pic>
        <p:nvPicPr>
          <p:cNvPr id="22" name="Espace réservé pour une image  21"/>
          <p:cNvPicPr>
            <a:picLocks noGrp="1" noChangeAspect="1"/>
          </p:cNvPicPr>
          <p:nvPr>
            <p:ph type="pic" sz="quarter" idx="29"/>
          </p:nvPr>
        </p:nvPicPr>
        <p:blipFill>
          <a:blip r:embed="rId5">
            <a:extLst>
              <a:ext uri="{28A0092B-C50C-407E-A947-70E740481C1C}">
                <a14:useLocalDpi xmlns:a14="http://schemas.microsoft.com/office/drawing/2010/main" val="0"/>
              </a:ext>
            </a:extLst>
          </a:blip>
          <a:srcRect l="30859" r="30859"/>
          <a:stretch>
            <a:fillRect/>
          </a:stretch>
        </p:blipFill>
        <p:spPr/>
      </p:pic>
      <p:pic>
        <p:nvPicPr>
          <p:cNvPr id="21" name="Espace réservé pour une image  20"/>
          <p:cNvPicPr>
            <a:picLocks noGrp="1" noChangeAspect="1"/>
          </p:cNvPicPr>
          <p:nvPr>
            <p:ph type="pic" sz="quarter" idx="27"/>
          </p:nvPr>
        </p:nvPicPr>
        <p:blipFill>
          <a:blip r:embed="rId6">
            <a:extLst>
              <a:ext uri="{28A0092B-C50C-407E-A947-70E740481C1C}">
                <a14:useLocalDpi xmlns:a14="http://schemas.microsoft.com/office/drawing/2010/main" val="0"/>
              </a:ext>
            </a:extLst>
          </a:blip>
          <a:srcRect/>
          <a:stretch>
            <a:fillRect/>
          </a:stretch>
        </p:blipFill>
        <p:spPr/>
      </p:pic>
      <p:pic>
        <p:nvPicPr>
          <p:cNvPr id="20" name="Espace réservé pour une image  19"/>
          <p:cNvPicPr>
            <a:picLocks noGrp="1" noChangeAspect="1"/>
          </p:cNvPicPr>
          <p:nvPr>
            <p:ph type="pic" sz="quarter" idx="25"/>
          </p:nvPr>
        </p:nvPicPr>
        <p:blipFill>
          <a:blip r:embed="rId7">
            <a:extLst>
              <a:ext uri="{28A0092B-C50C-407E-A947-70E740481C1C}">
                <a14:useLocalDpi xmlns:a14="http://schemas.microsoft.com/office/drawing/2010/main" val="0"/>
              </a:ext>
            </a:extLst>
          </a:blip>
          <a:srcRect l="13043" r="13043"/>
          <a:stretch>
            <a:fillRect/>
          </a:stretch>
        </p:blipFill>
        <p:spPr/>
      </p:pic>
      <p:pic>
        <p:nvPicPr>
          <p:cNvPr id="18" name="Espace réservé pour une image  17"/>
          <p:cNvPicPr>
            <a:picLocks noGrp="1" noChangeAspect="1"/>
          </p:cNvPicPr>
          <p:nvPr>
            <p:ph type="pic" sz="quarter" idx="23"/>
          </p:nvPr>
        </p:nvPicPr>
        <p:blipFill>
          <a:blip r:embed="rId8">
            <a:extLst>
              <a:ext uri="{28A0092B-C50C-407E-A947-70E740481C1C}">
                <a14:useLocalDpi xmlns:a14="http://schemas.microsoft.com/office/drawing/2010/main" val="0"/>
              </a:ext>
            </a:extLst>
          </a:blip>
          <a:srcRect/>
          <a:stretch>
            <a:fillRect/>
          </a:stretch>
        </p:blipFill>
        <p:spPr/>
      </p:pic>
      <p:pic>
        <p:nvPicPr>
          <p:cNvPr id="13" name="Espace réservé pour une image  12"/>
          <p:cNvPicPr>
            <a:picLocks noGrp="1" noChangeAspect="1"/>
          </p:cNvPicPr>
          <p:nvPr>
            <p:ph type="pic" sz="quarter" idx="12"/>
          </p:nvPr>
        </p:nvPicPr>
        <p:blipFill>
          <a:blip r:embed="rId9">
            <a:extLst>
              <a:ext uri="{28A0092B-C50C-407E-A947-70E740481C1C}">
                <a14:useLocalDpi xmlns:a14="http://schemas.microsoft.com/office/drawing/2010/main" val="0"/>
              </a:ext>
            </a:extLst>
          </a:blip>
          <a:srcRect l="23765" r="23765"/>
          <a:stretch>
            <a:fillRect/>
          </a:stretch>
        </p:blipFill>
        <p:spPr/>
      </p:pic>
      <p:pic>
        <p:nvPicPr>
          <p:cNvPr id="16" name="Espace réservé pour une image  15"/>
          <p:cNvPicPr>
            <a:picLocks noGrp="1" noChangeAspect="1"/>
          </p:cNvPicPr>
          <p:nvPr>
            <p:ph type="pic" sz="quarter" idx="17"/>
          </p:nvPr>
        </p:nvPicPr>
        <p:blipFill>
          <a:blip r:embed="rId10">
            <a:extLst>
              <a:ext uri="{28A0092B-C50C-407E-A947-70E740481C1C}">
                <a14:useLocalDpi xmlns:a14="http://schemas.microsoft.com/office/drawing/2010/main" val="0"/>
              </a:ext>
            </a:extLst>
          </a:blip>
          <a:srcRect l="24378" r="24378"/>
          <a:stretch>
            <a:fillRect/>
          </a:stretch>
        </p:blipFill>
        <p:spPr/>
      </p:pic>
    </p:spTree>
    <p:extLst>
      <p:ext uri="{BB962C8B-B14F-4D97-AF65-F5344CB8AC3E}">
        <p14:creationId xmlns:p14="http://schemas.microsoft.com/office/powerpoint/2010/main" val="3391080880"/>
      </p:ext>
    </p:extLst>
  </p:cSld>
  <p:clrMapOvr>
    <a:masterClrMapping/>
  </p:clrMapOvr>
  <p:transition spd="slow" advTm="8264">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Fatima Zahra FADILI</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21" name="テキスト プレースホルダー 20"/>
          <p:cNvSpPr>
            <a:spLocks noGrp="1"/>
          </p:cNvSpPr>
          <p:nvPr>
            <p:ph type="body" sz="quarter" idx="14"/>
          </p:nvPr>
        </p:nvSpPr>
        <p:spPr/>
        <p:txBody>
          <a:bodyPr/>
          <a:lstStyle/>
          <a:p>
            <a:r>
              <a:rPr kumimoji="1" lang="en-US" altLang="ja-JP" dirty="0" err="1" smtClean="0">
                <a:latin typeface="Gill Sans MT" pitchFamily="34" charset="0"/>
              </a:rPr>
              <a:t>Présentation</a:t>
            </a:r>
            <a:r>
              <a:rPr kumimoji="1" lang="en-US" altLang="ja-JP" dirty="0" smtClean="0">
                <a:latin typeface="Gill Sans MT" pitchFamily="34" charset="0"/>
              </a:rPr>
              <a:t> de la </a:t>
            </a:r>
            <a:r>
              <a:rPr kumimoji="1" lang="en-US" altLang="ja-JP" dirty="0" err="1" smtClean="0">
                <a:latin typeface="Gill Sans MT" pitchFamily="34" charset="0"/>
              </a:rPr>
              <a:t>méthodologie</a:t>
            </a:r>
            <a:endParaRPr kumimoji="1" lang="en-US" altLang="ja-JP" dirty="0" smtClean="0">
              <a:latin typeface="Gill Sans MT" pitchFamily="34" charset="0"/>
            </a:endParaRPr>
          </a:p>
        </p:txBody>
      </p:sp>
      <p:sp>
        <p:nvSpPr>
          <p:cNvPr id="23" name="テキスト プレースホルダー 22"/>
          <p:cNvSpPr>
            <a:spLocks noGrp="1"/>
          </p:cNvSpPr>
          <p:nvPr>
            <p:ph type="body" sz="quarter" idx="30"/>
          </p:nvPr>
        </p:nvSpPr>
        <p:spPr/>
        <p:txBody>
          <a:bodyPr/>
          <a:lstStyle/>
          <a:p>
            <a:pPr algn="ctr"/>
            <a:r>
              <a:rPr kumimoji="1" lang="en-US" altLang="ja-JP" sz="4000" dirty="0" err="1" smtClean="0">
                <a:latin typeface="Gill Sans MT" pitchFamily="34" charset="0"/>
              </a:rPr>
              <a:t>Cadrage</a:t>
            </a:r>
            <a:endParaRPr kumimoji="1" lang="ja-JP" altLang="en-US" sz="4000" dirty="0">
              <a:latin typeface="Gill Sans MT" pitchFamily="34" charset="0"/>
            </a:endParaRPr>
          </a:p>
        </p:txBody>
      </p:sp>
      <p:sp>
        <p:nvSpPr>
          <p:cNvPr id="24" name="テキスト プレースホルダー 23"/>
          <p:cNvSpPr>
            <a:spLocks noGrp="1"/>
          </p:cNvSpPr>
          <p:nvPr>
            <p:ph type="body" sz="quarter" idx="31"/>
          </p:nvPr>
        </p:nvSpPr>
        <p:spPr>
          <a:xfrm>
            <a:off x="3965399" y="2211105"/>
            <a:ext cx="2877673" cy="2091686"/>
          </a:xfrm>
        </p:spPr>
        <p:txBody>
          <a:bodyPr/>
          <a:lstStyle/>
          <a:p>
            <a:pPr algn="ctr"/>
            <a:r>
              <a:rPr kumimoji="1" lang="en-US" altLang="ja-JP" sz="4000" dirty="0" smtClean="0">
                <a:latin typeface="Gill Sans MT" pitchFamily="34" charset="0"/>
              </a:rPr>
              <a:t>Conception</a:t>
            </a:r>
            <a:endParaRPr kumimoji="1" lang="ja-JP" altLang="en-US" sz="4000" dirty="0">
              <a:latin typeface="Gill Sans MT" pitchFamily="34" charset="0"/>
            </a:endParaRPr>
          </a:p>
        </p:txBody>
      </p:sp>
      <p:sp>
        <p:nvSpPr>
          <p:cNvPr id="25" name="テキスト プレースホルダー 24"/>
          <p:cNvSpPr>
            <a:spLocks noGrp="1"/>
          </p:cNvSpPr>
          <p:nvPr>
            <p:ph type="body" sz="quarter" idx="32"/>
          </p:nvPr>
        </p:nvSpPr>
        <p:spPr>
          <a:xfrm>
            <a:off x="7728018" y="3698760"/>
            <a:ext cx="2360293" cy="2091686"/>
          </a:xfrm>
        </p:spPr>
        <p:txBody>
          <a:bodyPr/>
          <a:lstStyle/>
          <a:p>
            <a:pPr algn="ctr"/>
            <a:r>
              <a:rPr kumimoji="1" lang="en-US" altLang="ja-JP" sz="4000" dirty="0" err="1" smtClean="0">
                <a:latin typeface="Gill Sans MT" pitchFamily="34" charset="0"/>
              </a:rPr>
              <a:t>Conduite</a:t>
            </a:r>
            <a:endParaRPr kumimoji="1" lang="ja-JP" altLang="en-US" sz="4000" dirty="0">
              <a:latin typeface="Gill Sans MT" pitchFamily="34" charset="0"/>
            </a:endParaRPr>
          </a:p>
        </p:txBody>
      </p:sp>
      <p:sp>
        <p:nvSpPr>
          <p:cNvPr id="26" name="テキスト プレースホルダー 25"/>
          <p:cNvSpPr>
            <a:spLocks noGrp="1"/>
          </p:cNvSpPr>
          <p:nvPr>
            <p:ph type="body" sz="quarter" idx="33"/>
          </p:nvPr>
        </p:nvSpPr>
        <p:spPr>
          <a:xfrm>
            <a:off x="10673376" y="4803449"/>
            <a:ext cx="3285365" cy="2887457"/>
          </a:xfrm>
        </p:spPr>
        <p:txBody>
          <a:bodyPr/>
          <a:lstStyle/>
          <a:p>
            <a:pPr algn="ctr"/>
            <a:r>
              <a:rPr kumimoji="1" lang="en-US" altLang="ja-JP" sz="3600" dirty="0" err="1" smtClean="0">
                <a:latin typeface="Gill Sans MT" pitchFamily="34" charset="0"/>
              </a:rPr>
              <a:t>Présentation</a:t>
            </a:r>
            <a:r>
              <a:rPr kumimoji="1" lang="en-US" altLang="ja-JP" sz="3600" dirty="0" smtClean="0">
                <a:latin typeface="Gill Sans MT" pitchFamily="34" charset="0"/>
              </a:rPr>
              <a:t> finale</a:t>
            </a:r>
            <a:endParaRPr kumimoji="1" lang="ja-JP" altLang="en-US" sz="3600" dirty="0">
              <a:latin typeface="Gill Sans MT" pitchFamily="34" charset="0"/>
            </a:endParaRPr>
          </a:p>
        </p:txBody>
      </p:sp>
      <p:sp>
        <p:nvSpPr>
          <p:cNvPr id="27" name="テキスト プレースホルダー 26"/>
          <p:cNvSpPr>
            <a:spLocks noGrp="1"/>
          </p:cNvSpPr>
          <p:nvPr>
            <p:ph type="body" sz="quarter" idx="34"/>
          </p:nvPr>
        </p:nvSpPr>
        <p:spPr>
          <a:xfrm>
            <a:off x="14588811" y="6517199"/>
            <a:ext cx="2783119" cy="2091686"/>
          </a:xfrm>
        </p:spPr>
        <p:txBody>
          <a:bodyPr/>
          <a:lstStyle/>
          <a:p>
            <a:pPr algn="ctr"/>
            <a:r>
              <a:rPr kumimoji="1" lang="en-US" altLang="ja-JP" sz="4000" dirty="0" smtClean="0">
                <a:latin typeface="Gill Sans MT" pitchFamily="34" charset="0"/>
              </a:rPr>
              <a:t>Conclusion</a:t>
            </a:r>
            <a:endParaRPr kumimoji="1" lang="ja-JP" altLang="en-US" sz="4000" dirty="0">
              <a:latin typeface="Gill Sans MT" pitchFamily="34" charset="0"/>
            </a:endParaRPr>
          </a:p>
        </p:txBody>
      </p:sp>
    </p:spTree>
    <p:extLst>
      <p:ext uri="{BB962C8B-B14F-4D97-AF65-F5344CB8AC3E}">
        <p14:creationId xmlns:p14="http://schemas.microsoft.com/office/powerpoint/2010/main" val="2687277982"/>
      </p:ext>
    </p:extLst>
  </p:cSld>
  <p:clrMapOvr>
    <a:masterClrMapping/>
  </p:clrMapOvr>
  <p:transition spd="slow" advTm="9298">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smtClean="0"/>
              <a:t>Fatima Zahra FADILI</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8</a:t>
            </a:fld>
            <a:endParaRPr lang="en-US" dirty="0"/>
          </a:p>
        </p:txBody>
      </p:sp>
      <p:sp>
        <p:nvSpPr>
          <p:cNvPr id="11" name="Titre 1">
            <a:extLst>
              <a:ext uri="{FF2B5EF4-FFF2-40B4-BE49-F238E27FC236}">
                <a16:creationId xmlns="" xmlns:a16="http://schemas.microsoft.com/office/drawing/2014/main" id="{2C6913A6-6AA2-41BC-A97F-19BE7CE29532}"/>
              </a:ext>
            </a:extLst>
          </p:cNvPr>
          <p:cNvSpPr txBox="1">
            <a:spLocks/>
          </p:cNvSpPr>
          <p:nvPr/>
        </p:nvSpPr>
        <p:spPr>
          <a:xfrm>
            <a:off x="502247" y="2533210"/>
            <a:ext cx="2312671"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en-US" sz="2000" dirty="0" err="1" smtClean="0">
                <a:solidFill>
                  <a:schemeClr val="tx1"/>
                </a:solidFill>
              </a:rPr>
              <a:t>Contexte</a:t>
            </a:r>
            <a:r>
              <a:rPr lang="en-US" sz="2000" dirty="0" smtClean="0">
                <a:solidFill>
                  <a:schemeClr val="tx1"/>
                </a:solidFill>
              </a:rPr>
              <a:t> global</a:t>
            </a:r>
            <a:endParaRPr lang="fr-FR" sz="2400" dirty="0">
              <a:solidFill>
                <a:schemeClr val="tx1"/>
              </a:solidFill>
              <a:latin typeface="Gill Sans MT" pitchFamily="34" charset="0"/>
            </a:endParaRPr>
          </a:p>
        </p:txBody>
      </p:sp>
      <p:sp>
        <p:nvSpPr>
          <p:cNvPr id="12" name="Titre 1">
            <a:extLst>
              <a:ext uri="{FF2B5EF4-FFF2-40B4-BE49-F238E27FC236}">
                <a16:creationId xmlns="" xmlns:a16="http://schemas.microsoft.com/office/drawing/2014/main" id="{126E97D1-1541-4473-B235-3D84D21F4015}"/>
              </a:ext>
            </a:extLst>
          </p:cNvPr>
          <p:cNvSpPr txBox="1">
            <a:spLocks/>
          </p:cNvSpPr>
          <p:nvPr/>
        </p:nvSpPr>
        <p:spPr bwMode="black">
          <a:xfrm>
            <a:off x="502246" y="532352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Objectifs</a:t>
            </a:r>
            <a:r>
              <a:rPr lang="fr-FR" sz="1400" dirty="0" smtClean="0"/>
              <a:t> </a:t>
            </a:r>
            <a:endParaRPr lang="fr-FR" sz="1400" dirty="0"/>
          </a:p>
        </p:txBody>
      </p:sp>
      <p:sp>
        <p:nvSpPr>
          <p:cNvPr id="14" name="Titre 1">
            <a:extLst>
              <a:ext uri="{FF2B5EF4-FFF2-40B4-BE49-F238E27FC236}">
                <a16:creationId xmlns="" xmlns:a16="http://schemas.microsoft.com/office/drawing/2014/main" id="{4ECBAB8F-01D8-4D42-8C15-9542764D08F4}"/>
              </a:ext>
            </a:extLst>
          </p:cNvPr>
          <p:cNvSpPr txBox="1">
            <a:spLocks/>
          </p:cNvSpPr>
          <p:nvPr/>
        </p:nvSpPr>
        <p:spPr bwMode="black">
          <a:xfrm>
            <a:off x="502246" y="671867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Questionnaire QQOQCP</a:t>
            </a:r>
            <a:endParaRPr lang="fr-FR" sz="1600" dirty="0">
              <a:latin typeface="Gill Sans MT" pitchFamily="34" charset="0"/>
            </a:endParaRPr>
          </a:p>
        </p:txBody>
      </p:sp>
      <p:graphicFrame>
        <p:nvGraphicFramePr>
          <p:cNvPr id="15"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3627230911"/>
              </p:ext>
            </p:extLst>
          </p:nvPr>
        </p:nvGraphicFramePr>
        <p:xfrm>
          <a:off x="4462686" y="372970"/>
          <a:ext cx="10036115"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itre 1">
            <a:extLst>
              <a:ext uri="{FF2B5EF4-FFF2-40B4-BE49-F238E27FC236}">
                <a16:creationId xmlns="" xmlns:a16="http://schemas.microsoft.com/office/drawing/2014/main" id="{126E97D1-1541-4473-B235-3D84D21F4015}"/>
              </a:ext>
            </a:extLst>
          </p:cNvPr>
          <p:cNvSpPr txBox="1">
            <a:spLocks/>
          </p:cNvSpPr>
          <p:nvPr/>
        </p:nvSpPr>
        <p:spPr bwMode="black">
          <a:xfrm>
            <a:off x="502247" y="392836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Problématique </a:t>
            </a:r>
            <a:r>
              <a:rPr lang="fr-FR" sz="1400" dirty="0" smtClean="0"/>
              <a:t> </a:t>
            </a:r>
            <a:endParaRPr lang="fr-FR" sz="1400" dirty="0"/>
          </a:p>
        </p:txBody>
      </p:sp>
      <p:sp>
        <p:nvSpPr>
          <p:cNvPr id="53" name="Title 7"/>
          <p:cNvSpPr txBox="1">
            <a:spLocks/>
          </p:cNvSpPr>
          <p:nvPr/>
        </p:nvSpPr>
        <p:spPr>
          <a:xfrm>
            <a:off x="12284679" y="3893593"/>
            <a:ext cx="5551462" cy="1429927"/>
          </a:xfrm>
          <a:prstGeom prst="rect">
            <a:avLst/>
          </a:prstGeom>
        </p:spPr>
        <p:txBody>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kumimoji="1" lang="en-US" altLang="ja-JP" sz="5400" dirty="0" err="1" smtClean="0">
                <a:latin typeface="Gill Sans MT" pitchFamily="34" charset="0"/>
              </a:rPr>
              <a:t>Contexte</a:t>
            </a:r>
            <a:r>
              <a:rPr kumimoji="1" lang="en-US" altLang="ja-JP" sz="5400" dirty="0" smtClean="0">
                <a:latin typeface="Gill Sans MT" pitchFamily="34" charset="0"/>
              </a:rPr>
              <a:t> global</a:t>
            </a:r>
            <a:endParaRPr kumimoji="1" lang="ja-JP" altLang="en-US" sz="5400" dirty="0">
              <a:latin typeface="Gill Sans MT" pitchFamily="34" charset="0"/>
            </a:endParaRPr>
          </a:p>
        </p:txBody>
      </p:sp>
      <p:sp>
        <p:nvSpPr>
          <p:cNvPr id="4" name="ZoneTexte 3"/>
          <p:cNvSpPr txBox="1"/>
          <p:nvPr/>
        </p:nvSpPr>
        <p:spPr>
          <a:xfrm>
            <a:off x="3877621" y="2098249"/>
            <a:ext cx="8055895" cy="6555641"/>
          </a:xfrm>
          <a:prstGeom prst="rect">
            <a:avLst/>
          </a:prstGeom>
          <a:noFill/>
        </p:spPr>
        <p:txBody>
          <a:bodyPr wrap="square" rtlCol="0">
            <a:spAutoFit/>
          </a:bodyPr>
          <a:lstStyle/>
          <a:p>
            <a:pPr algn="just">
              <a:lnSpc>
                <a:spcPct val="150000"/>
              </a:lnSpc>
            </a:pPr>
            <a:r>
              <a:rPr lang="fr-FR" sz="2800" dirty="0">
                <a:latin typeface="Gill Sans MT" panose="020B0502020104020203" pitchFamily="34" charset="0"/>
              </a:rPr>
              <a:t>Le football est le sport le plus pratiqué dans le monde, 265 millions de joueurs, selon la Fifa. En plus d'une telle distribution officielle mondiale, dans presque toutes les villes sur les terrains de football locaux, les amateurs jouent au football presque tous les jours, organisant des matchs et des tournois entre eux.</a:t>
            </a:r>
          </a:p>
          <a:p>
            <a:pPr algn="just">
              <a:lnSpc>
                <a:spcPct val="150000"/>
              </a:lnSpc>
            </a:pPr>
            <a:r>
              <a:rPr lang="fr-FR" sz="2800" dirty="0">
                <a:latin typeface="Gill Sans MT" panose="020B0502020104020203" pitchFamily="34" charset="0"/>
              </a:rPr>
              <a:t> </a:t>
            </a:r>
            <a:r>
              <a:rPr lang="fr-FR" sz="2800" dirty="0" smtClean="0">
                <a:latin typeface="Gill Sans MT" panose="020B0502020104020203" pitchFamily="34" charset="0"/>
              </a:rPr>
              <a:t>La </a:t>
            </a:r>
            <a:r>
              <a:rPr lang="fr-FR" sz="2800" dirty="0">
                <a:latin typeface="Gill Sans MT" panose="020B0502020104020203" pitchFamily="34" charset="0"/>
              </a:rPr>
              <a:t>composante principale du jeu de football est une équipe et non un joueur individuel. Le processus clé qui détermine si un match a lieu ou non est l'organisation d'un match. </a:t>
            </a:r>
          </a:p>
        </p:txBody>
      </p:sp>
    </p:spTree>
    <p:extLst>
      <p:ext uri="{BB962C8B-B14F-4D97-AF65-F5344CB8AC3E}">
        <p14:creationId xmlns:p14="http://schemas.microsoft.com/office/powerpoint/2010/main" val="2342282978"/>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dirty="0" smtClean="0"/>
              <a:t>Fatima Zahra FADILI</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9</a:t>
            </a:fld>
            <a:endParaRPr lang="en-US" dirty="0"/>
          </a:p>
        </p:txBody>
      </p:sp>
      <p:sp>
        <p:nvSpPr>
          <p:cNvPr id="16" name="Titre 1">
            <a:extLst>
              <a:ext uri="{FF2B5EF4-FFF2-40B4-BE49-F238E27FC236}">
                <a16:creationId xmlns="" xmlns:a16="http://schemas.microsoft.com/office/drawing/2014/main" id="{2C6913A6-6AA2-41BC-A97F-19BE7CE29532}"/>
              </a:ext>
            </a:extLst>
          </p:cNvPr>
          <p:cNvSpPr txBox="1">
            <a:spLocks/>
          </p:cNvSpPr>
          <p:nvPr/>
        </p:nvSpPr>
        <p:spPr>
          <a:xfrm>
            <a:off x="497556" y="3995872"/>
            <a:ext cx="2312671" cy="99011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7500"/>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lang="en-US" sz="1800" dirty="0" err="1" smtClean="0">
                <a:solidFill>
                  <a:schemeClr val="tx1"/>
                </a:solidFill>
              </a:rPr>
              <a:t>Problématique</a:t>
            </a:r>
            <a:endParaRPr lang="fr-FR" sz="2000" dirty="0">
              <a:solidFill>
                <a:schemeClr val="tx1"/>
              </a:solidFill>
              <a:latin typeface="Gill Sans MT" pitchFamily="34" charset="0"/>
            </a:endParaRPr>
          </a:p>
        </p:txBody>
      </p:sp>
      <p:sp>
        <p:nvSpPr>
          <p:cNvPr id="17" name="Titre 1">
            <a:extLst>
              <a:ext uri="{FF2B5EF4-FFF2-40B4-BE49-F238E27FC236}">
                <a16:creationId xmlns="" xmlns:a16="http://schemas.microsoft.com/office/drawing/2014/main" id="{126E97D1-1541-4473-B235-3D84D21F4015}"/>
              </a:ext>
            </a:extLst>
          </p:cNvPr>
          <p:cNvSpPr txBox="1">
            <a:spLocks/>
          </p:cNvSpPr>
          <p:nvPr/>
        </p:nvSpPr>
        <p:spPr bwMode="black">
          <a:xfrm>
            <a:off x="502246" y="5323520"/>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Objectifs</a:t>
            </a:r>
            <a:r>
              <a:rPr lang="fr-FR" sz="1400" dirty="0" smtClean="0"/>
              <a:t> </a:t>
            </a:r>
            <a:endParaRPr lang="fr-FR" sz="1400" dirty="0"/>
          </a:p>
        </p:txBody>
      </p:sp>
      <p:sp>
        <p:nvSpPr>
          <p:cNvPr id="18" name="Titre 1">
            <a:extLst>
              <a:ext uri="{FF2B5EF4-FFF2-40B4-BE49-F238E27FC236}">
                <a16:creationId xmlns="" xmlns:a16="http://schemas.microsoft.com/office/drawing/2014/main" id="{4ECBAB8F-01D8-4D42-8C15-9542764D08F4}"/>
              </a:ext>
            </a:extLst>
          </p:cNvPr>
          <p:cNvSpPr txBox="1">
            <a:spLocks/>
          </p:cNvSpPr>
          <p:nvPr/>
        </p:nvSpPr>
        <p:spPr bwMode="black">
          <a:xfrm>
            <a:off x="502246" y="671867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Questionnaire QQOQCP</a:t>
            </a:r>
            <a:endParaRPr lang="fr-FR" sz="1600" dirty="0">
              <a:latin typeface="Gill Sans MT" pitchFamily="34" charset="0"/>
            </a:endParaRPr>
          </a:p>
        </p:txBody>
      </p:sp>
      <p:sp>
        <p:nvSpPr>
          <p:cNvPr id="19" name="Titre 1">
            <a:extLst>
              <a:ext uri="{FF2B5EF4-FFF2-40B4-BE49-F238E27FC236}">
                <a16:creationId xmlns="" xmlns:a16="http://schemas.microsoft.com/office/drawing/2014/main" id="{126E97D1-1541-4473-B235-3D84D21F4015}"/>
              </a:ext>
            </a:extLst>
          </p:cNvPr>
          <p:cNvSpPr txBox="1">
            <a:spLocks/>
          </p:cNvSpPr>
          <p:nvPr/>
        </p:nvSpPr>
        <p:spPr bwMode="black">
          <a:xfrm>
            <a:off x="502246" y="2668225"/>
            <a:ext cx="2312672" cy="990110"/>
          </a:xfrm>
          <a:prstGeom prst="rect">
            <a:avLst/>
          </a:prstGeom>
          <a:solidFill>
            <a:schemeClr val="bg1">
              <a:lumMod val="85000"/>
            </a:schemeClr>
          </a:solidFill>
          <a:ln w="31750" cap="sq">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fr-FR" sz="1600" dirty="0" smtClean="0">
                <a:latin typeface="Gill Sans MT" pitchFamily="34" charset="0"/>
              </a:rPr>
              <a:t>Contexte global </a:t>
            </a:r>
            <a:r>
              <a:rPr lang="fr-FR" sz="1400" dirty="0" smtClean="0"/>
              <a:t> </a:t>
            </a:r>
            <a:endParaRPr lang="fr-FR" sz="1400" dirty="0"/>
          </a:p>
        </p:txBody>
      </p:sp>
      <p:graphicFrame>
        <p:nvGraphicFramePr>
          <p:cNvPr id="21" name="Espace réservé du contenu 3">
            <a:extLst>
              <a:ext uri="{FF2B5EF4-FFF2-40B4-BE49-F238E27FC236}">
                <a16:creationId xmlns="" xmlns:a16="http://schemas.microsoft.com/office/drawing/2014/main" id="{4AB81C86-3BEF-4857-81C1-8D766E18C8F5}"/>
              </a:ext>
            </a:extLst>
          </p:cNvPr>
          <p:cNvGraphicFramePr>
            <a:graphicFrameLocks/>
          </p:cNvGraphicFramePr>
          <p:nvPr>
            <p:extLst>
              <p:ext uri="{D42A27DB-BD31-4B8C-83A1-F6EECF244321}">
                <p14:modId xmlns:p14="http://schemas.microsoft.com/office/powerpoint/2010/main" val="327806276"/>
              </p:ext>
            </p:extLst>
          </p:nvPr>
        </p:nvGraphicFramePr>
        <p:xfrm>
          <a:off x="4462686" y="372970"/>
          <a:ext cx="10036115" cy="1019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7"/>
          <p:cNvSpPr txBox="1">
            <a:spLocks/>
          </p:cNvSpPr>
          <p:nvPr/>
        </p:nvSpPr>
        <p:spPr>
          <a:xfrm>
            <a:off x="12284679" y="3893593"/>
            <a:ext cx="5551462" cy="1429927"/>
          </a:xfrm>
          <a:prstGeom prst="rect">
            <a:avLst/>
          </a:prstGeom>
        </p:spPr>
        <p:txBody>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pPr algn="ctr"/>
            <a:r>
              <a:rPr kumimoji="1" lang="en-US" altLang="ja-JP" sz="5400" dirty="0" err="1" smtClean="0">
                <a:latin typeface="Gill Sans MT" pitchFamily="34" charset="0"/>
              </a:rPr>
              <a:t>Problématique</a:t>
            </a:r>
            <a:endParaRPr kumimoji="1" lang="ja-JP" altLang="en-US" sz="5400" dirty="0">
              <a:latin typeface="Gill Sans MT" pitchFamily="34" charset="0"/>
            </a:endParaRPr>
          </a:p>
        </p:txBody>
      </p:sp>
      <p:graphicFrame>
        <p:nvGraphicFramePr>
          <p:cNvPr id="4" name="Diagramme 3"/>
          <p:cNvGraphicFramePr/>
          <p:nvPr>
            <p:extLst>
              <p:ext uri="{D42A27DB-BD31-4B8C-83A1-F6EECF244321}">
                <p14:modId xmlns:p14="http://schemas.microsoft.com/office/powerpoint/2010/main" val="266839809"/>
              </p:ext>
            </p:extLst>
          </p:nvPr>
        </p:nvGraphicFramePr>
        <p:xfrm>
          <a:off x="4732716" y="2038155"/>
          <a:ext cx="5715635" cy="22568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Flèche vers le bas 4"/>
          <p:cNvSpPr/>
          <p:nvPr/>
        </p:nvSpPr>
        <p:spPr>
          <a:xfrm>
            <a:off x="7433016" y="4648446"/>
            <a:ext cx="585065" cy="1665184"/>
          </a:xfrm>
          <a:prstGeom prst="downArrow">
            <a:avLst/>
          </a:prstGeom>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fr-FR"/>
          </a:p>
        </p:txBody>
      </p:sp>
      <p:sp>
        <p:nvSpPr>
          <p:cNvPr id="6" name="ZoneTexte 5"/>
          <p:cNvSpPr txBox="1"/>
          <p:nvPr/>
        </p:nvSpPr>
        <p:spPr>
          <a:xfrm>
            <a:off x="5137761" y="6988705"/>
            <a:ext cx="6075675" cy="954107"/>
          </a:xfrm>
          <a:prstGeom prst="rect">
            <a:avLst/>
          </a:prstGeom>
          <a:noFill/>
          <a:ln w="12700">
            <a:solidFill>
              <a:schemeClr val="tx1"/>
            </a:solidFill>
          </a:ln>
        </p:spPr>
        <p:txBody>
          <a:bodyPr wrap="square" rtlCol="0">
            <a:spAutoFit/>
          </a:bodyPr>
          <a:lstStyle/>
          <a:p>
            <a:pPr marL="457200" indent="-457200">
              <a:buFontTx/>
              <a:buChar char="-"/>
            </a:pPr>
            <a:r>
              <a:rPr lang="en-US" sz="2800" dirty="0" err="1" smtClean="0">
                <a:latin typeface="Gill Sans MT" panose="020B0502020104020203" pitchFamily="34" charset="0"/>
              </a:rPr>
              <a:t>Remplis</a:t>
            </a:r>
            <a:r>
              <a:rPr lang="en-US" sz="2800" dirty="0" smtClean="0">
                <a:latin typeface="Gill Sans MT" panose="020B0502020104020203" pitchFamily="34" charset="0"/>
              </a:rPr>
              <a:t> </a:t>
            </a:r>
            <a:r>
              <a:rPr lang="en-US" sz="2800" dirty="0" err="1" smtClean="0">
                <a:latin typeface="Gill Sans MT" panose="020B0502020104020203" pitchFamily="34" charset="0"/>
              </a:rPr>
              <a:t>lors</a:t>
            </a:r>
            <a:r>
              <a:rPr lang="en-US" sz="2800" dirty="0" smtClean="0">
                <a:latin typeface="Gill Sans MT" panose="020B0502020104020203" pitchFamily="34" charset="0"/>
              </a:rPr>
              <a:t> des </a:t>
            </a:r>
            <a:r>
              <a:rPr lang="en-US" sz="2800" dirty="0" err="1" smtClean="0">
                <a:latin typeface="Gill Sans MT" panose="020B0502020104020203" pitchFamily="34" charset="0"/>
              </a:rPr>
              <a:t>heures</a:t>
            </a:r>
            <a:r>
              <a:rPr lang="en-US" sz="2800" dirty="0" smtClean="0">
                <a:latin typeface="Gill Sans MT" panose="020B0502020104020203" pitchFamily="34" charset="0"/>
              </a:rPr>
              <a:t> </a:t>
            </a:r>
            <a:r>
              <a:rPr lang="en-US" sz="2800" dirty="0" err="1" smtClean="0">
                <a:latin typeface="Gill Sans MT" panose="020B0502020104020203" pitchFamily="34" charset="0"/>
              </a:rPr>
              <a:t>d’ouverture</a:t>
            </a:r>
            <a:endParaRPr lang="en-US" sz="2800" dirty="0" smtClean="0">
              <a:latin typeface="Gill Sans MT" panose="020B0502020104020203" pitchFamily="34" charset="0"/>
            </a:endParaRPr>
          </a:p>
          <a:p>
            <a:pPr marL="457200" indent="-457200">
              <a:buFontTx/>
              <a:buChar char="-"/>
            </a:pPr>
            <a:r>
              <a:rPr lang="en-US" sz="2800" dirty="0" smtClean="0">
                <a:latin typeface="Gill Sans MT" panose="020B0502020104020203" pitchFamily="34" charset="0"/>
              </a:rPr>
              <a:t>Non </a:t>
            </a:r>
            <a:r>
              <a:rPr lang="en-US" sz="2800" dirty="0" err="1" smtClean="0">
                <a:latin typeface="Gill Sans MT" panose="020B0502020104020203" pitchFamily="34" charset="0"/>
              </a:rPr>
              <a:t>disponibilité</a:t>
            </a:r>
            <a:endParaRPr lang="fr-FR" sz="2800" dirty="0">
              <a:latin typeface="Gill Sans MT" panose="020B0502020104020203" pitchFamily="34" charset="0"/>
            </a:endParaRPr>
          </a:p>
        </p:txBody>
      </p:sp>
      <p:sp>
        <p:nvSpPr>
          <p:cNvPr id="7" name="ZoneTexte 6"/>
          <p:cNvSpPr txBox="1"/>
          <p:nvPr/>
        </p:nvSpPr>
        <p:spPr>
          <a:xfrm>
            <a:off x="8288111" y="5188505"/>
            <a:ext cx="2160240" cy="461665"/>
          </a:xfrm>
          <a:prstGeom prst="rect">
            <a:avLst/>
          </a:prstGeom>
          <a:noFill/>
        </p:spPr>
        <p:txBody>
          <a:bodyPr wrap="square" rtlCol="0">
            <a:spAutoFit/>
          </a:bodyPr>
          <a:lstStyle/>
          <a:p>
            <a:r>
              <a:rPr lang="en-US" sz="2400" b="1" dirty="0" err="1" smtClean="0">
                <a:solidFill>
                  <a:srgbClr val="002060"/>
                </a:solidFill>
                <a:latin typeface="Gill Sans MT" panose="020B0502020104020203" pitchFamily="34" charset="0"/>
              </a:rPr>
              <a:t>Problèmes</a:t>
            </a:r>
            <a:endParaRPr lang="fr-FR" sz="2400" b="1" dirty="0">
              <a:solidFill>
                <a:srgbClr val="002060"/>
              </a:solidFill>
              <a:latin typeface="Gill Sans MT" panose="020B0502020104020203" pitchFamily="34" charset="0"/>
            </a:endParaRPr>
          </a:p>
        </p:txBody>
      </p:sp>
    </p:spTree>
    <p:extLst>
      <p:ext uri="{BB962C8B-B14F-4D97-AF65-F5344CB8AC3E}">
        <p14:creationId xmlns:p14="http://schemas.microsoft.com/office/powerpoint/2010/main" val="1576472704"/>
      </p:ext>
    </p:extLst>
  </p:cSld>
  <p:clrMapOvr>
    <a:masterClrMapping/>
  </p:clrMapOvr>
  <p:transition spd="slow" advTm="2686">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Graphic spid="4" grpId="0">
        <p:bldAsOne/>
      </p:bldGraphic>
      <p:bldP spid="5" grpId="0" animBg="1"/>
      <p:bldP spid="6" grpId="0" animBg="1"/>
      <p:bldP spid="7" grpId="0"/>
    </p:bldLst>
  </p:timing>
</p:sld>
</file>

<file path=ppt/theme/theme1.xml><?xml version="1.0" encoding="utf-8"?>
<a:theme xmlns:a="http://schemas.openxmlformats.org/drawingml/2006/main" name="No Decoration">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a:themeElements>
    <a:clrScheme name="Sirius 3">
      <a:dk1>
        <a:srgbClr val="595959"/>
      </a:dk1>
      <a:lt1>
        <a:srgbClr val="FFFFFF"/>
      </a:lt1>
      <a:dk2>
        <a:srgbClr val="3F3F3F"/>
      </a:dk2>
      <a:lt2>
        <a:srgbClr val="D8D8D8"/>
      </a:lt2>
      <a:accent1>
        <a:srgbClr val="ECB720"/>
      </a:accent1>
      <a:accent2>
        <a:srgbClr val="FA6060"/>
      </a:accent2>
      <a:accent3>
        <a:srgbClr val="00CCFF"/>
      </a:accent3>
      <a:accent4>
        <a:srgbClr val="FF99FF"/>
      </a:accent4>
      <a:accent5>
        <a:srgbClr val="4BACC6"/>
      </a:accent5>
      <a:accent6>
        <a:srgbClr val="F79646"/>
      </a:accent6>
      <a:hlink>
        <a:srgbClr val="ECB720"/>
      </a:hlink>
      <a:folHlink>
        <a:srgbClr val="7B5E0A"/>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Contents">
  <a:themeElements>
    <a:clrScheme name="Élémentai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50067</TotalTime>
  <Words>1344</Words>
  <Application>Microsoft Office PowerPoint</Application>
  <PresentationFormat>Personnalisé</PresentationFormat>
  <Paragraphs>333</Paragraphs>
  <Slides>22</Slides>
  <Notes>20</Notes>
  <HiddenSlides>0</HiddenSlides>
  <MMClips>0</MMClips>
  <ScaleCrop>false</ScaleCrop>
  <HeadingPairs>
    <vt:vector size="6" baseType="variant">
      <vt:variant>
        <vt:lpstr>Polices utilisées</vt:lpstr>
      </vt:variant>
      <vt:variant>
        <vt:i4>11</vt:i4>
      </vt:variant>
      <vt:variant>
        <vt:lpstr>Thème</vt:lpstr>
      </vt:variant>
      <vt:variant>
        <vt:i4>3</vt:i4>
      </vt:variant>
      <vt:variant>
        <vt:lpstr>Titres des diapositives</vt:lpstr>
      </vt:variant>
      <vt:variant>
        <vt:i4>22</vt:i4>
      </vt:variant>
    </vt:vector>
  </HeadingPairs>
  <TitlesOfParts>
    <vt:vector size="36" baseType="lpstr">
      <vt:lpstr>ＭＳ Ｐゴシック</vt:lpstr>
      <vt:lpstr>Arial</vt:lpstr>
      <vt:lpstr>Calibri</vt:lpstr>
      <vt:lpstr>Gill Sans MT</vt:lpstr>
      <vt:lpstr>Roboto Condensed Light</vt:lpstr>
      <vt:lpstr>Roboto Light</vt:lpstr>
      <vt:lpstr>Spica Neue</vt:lpstr>
      <vt:lpstr>Spica Neue Light</vt:lpstr>
      <vt:lpstr>Times New Roman</vt:lpstr>
      <vt:lpstr>Ubuntu Medium</vt:lpstr>
      <vt:lpstr>Wingdings</vt:lpstr>
      <vt:lpstr>No Decoration</vt:lpstr>
      <vt:lpstr>Contents</vt:lpstr>
      <vt:lpstr>1_Contents</vt:lpstr>
      <vt:lpstr>Présentation PowerPoint</vt:lpstr>
      <vt:lpstr>Plan du projet</vt:lpstr>
      <vt:lpstr>INTRODUCTION</vt:lpstr>
      <vt:lpstr>Structure d’accueil</vt:lpstr>
      <vt:lpstr>Services de l’entreprise</vt:lpstr>
      <vt:lpstr>Clients de l’entreprise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HP</cp:lastModifiedBy>
  <cp:revision>967</cp:revision>
  <dcterms:created xsi:type="dcterms:W3CDTF">2015-01-09T17:56:04Z</dcterms:created>
  <dcterms:modified xsi:type="dcterms:W3CDTF">2021-11-24T12:12:02Z</dcterms:modified>
</cp:coreProperties>
</file>