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6" r:id="rId13"/>
    <p:sldId id="274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9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012F-FA15-234C-B3D4-7A3B7FBD617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C8E3-C439-284C-949F-422397DB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6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c.gov/html/tlc/downloads/pdf/data_dictionary_trip_records_green.pdf" TargetMode="External"/><Relationship Id="rId2" Type="http://schemas.openxmlformats.org/officeDocument/2006/relationships/hyperlink" Target="http://www.nyc.gov/html/tlc/html/about/trip_record_data.s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1890-7C85-F746-BB7B-0CC24E8A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4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NYC Taxi and Limousine Commission (TLC)  </a:t>
            </a:r>
            <a:br>
              <a:rPr lang="en-US" dirty="0"/>
            </a:br>
            <a:r>
              <a:rPr lang="en-US" dirty="0"/>
              <a:t>Green taxi rides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DCC0A-3F62-CF4F-8340-917E9BDA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460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Presenters - Nainil Pankajbhai Patel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49C39-3A23-E544-AAE4-4C45B4F1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2971800"/>
            <a:ext cx="4314825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2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4FA2-DCD5-F64D-B0AF-62105E90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#4 Which type of rides have higher mean fare?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EAE8-1384-C14D-BE90-5123845D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Street hail trip type rides have mean fare of $16.19</a:t>
            </a:r>
          </a:p>
          <a:p>
            <a:r>
              <a:rPr lang="en-US" dirty="0"/>
              <a:t>Dispatch trip type rides have mean fare of $20.29</a:t>
            </a:r>
          </a:p>
          <a:p>
            <a:r>
              <a:rPr lang="en-US" dirty="0"/>
              <a:t>Great, street hail type of rides have the maximum numbers of ride but is not necessarily to have higher mean fare per ride</a:t>
            </a:r>
          </a:p>
          <a:p>
            <a:r>
              <a:rPr lang="en-US" dirty="0"/>
              <a:t>Dispatch trip types have much lesser rides but there mean fare per ride is higher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7734E-2415-5A49-B2BF-ECA9A093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4387057"/>
            <a:ext cx="3432416" cy="1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9AF-1E6C-324D-9B02-BD005B0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#5 Is there any trends in tips?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D66BC-FFFB-504D-96E1-5474B2877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396" y="1690688"/>
            <a:ext cx="485840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C8269-7BEF-EF4D-92E9-62AC271CC2E0}"/>
              </a:ext>
            </a:extLst>
          </p:cNvPr>
          <p:cNvSpPr txBox="1"/>
          <p:nvPr/>
        </p:nvSpPr>
        <p:spPr>
          <a:xfrm>
            <a:off x="838200" y="1914526"/>
            <a:ext cx="5362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more observations for street hail trip type there are more tips given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trend shows that there are better probability that dispatch trip type is given more tips with increase in fare amount than street hail trip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shocking thing is there was a trip made by street hail trip type, the total amount of the trip was $461.24 and </a:t>
            </a:r>
            <a:r>
              <a:rPr lang="en-US" sz="2400" dirty="0" err="1"/>
              <a:t>tip_amount</a:t>
            </a:r>
            <a:r>
              <a:rPr lang="en-US" sz="2400" dirty="0"/>
              <a:t> was 444.44</a:t>
            </a:r>
          </a:p>
        </p:txBody>
      </p:sp>
    </p:spTree>
    <p:extLst>
      <p:ext uri="{BB962C8B-B14F-4D97-AF65-F5344CB8AC3E}">
        <p14:creationId xmlns:p14="http://schemas.microsoft.com/office/powerpoint/2010/main" val="387938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4181-9D54-BC48-AEF7-C3FDDF5D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#6 How is the payment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28DA-6098-6B43-8B14-D8AE7DDC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payment type by customer 1= Credit card 2= Cash 3= No charge 4= Dispute 5= Unknown </a:t>
            </a:r>
          </a:p>
          <a:p>
            <a:r>
              <a:rPr lang="en-US" dirty="0"/>
              <a:t>Customer payments to street hail trip type is often with credit card</a:t>
            </a:r>
          </a:p>
          <a:p>
            <a:r>
              <a:rPr lang="en-US" dirty="0"/>
              <a:t>Customer payments to dispatch trip type is often with cash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3E793-F4D5-2D41-B195-E7D5292D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937000"/>
            <a:ext cx="62103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3E51-0F3D-A647-8CDE-C4D730AF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9F59D-8714-DB49-9BD0-49FC94413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91699" cy="4852987"/>
          </a:xfrm>
        </p:spPr>
      </p:pic>
    </p:spTree>
    <p:extLst>
      <p:ext uri="{BB962C8B-B14F-4D97-AF65-F5344CB8AC3E}">
        <p14:creationId xmlns:p14="http://schemas.microsoft.com/office/powerpoint/2010/main" val="361724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6336-3E0A-F248-9D2C-0D57ACD2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for Street hail trip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9110B0-64CC-894D-9A87-82E742416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35" y="1690688"/>
            <a:ext cx="8241175" cy="4710112"/>
          </a:xfrm>
        </p:spPr>
      </p:pic>
    </p:spTree>
    <p:extLst>
      <p:ext uri="{BB962C8B-B14F-4D97-AF65-F5344CB8AC3E}">
        <p14:creationId xmlns:p14="http://schemas.microsoft.com/office/powerpoint/2010/main" val="411514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25E9-E882-EE4F-B1E8-2BFB7146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for Dispatch trip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60018-0966-0F43-8AD2-843FCAB79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261" y="1690688"/>
            <a:ext cx="8160152" cy="4737341"/>
          </a:xfrm>
        </p:spPr>
      </p:pic>
    </p:spTree>
    <p:extLst>
      <p:ext uri="{BB962C8B-B14F-4D97-AF65-F5344CB8AC3E}">
        <p14:creationId xmlns:p14="http://schemas.microsoft.com/office/powerpoint/2010/main" val="195825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3047-2644-9143-AE85-5F3105D2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18BA-33D8-E445-85FF-72EE309F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99"/>
            <a:ext cx="10515600" cy="4301864"/>
          </a:xfrm>
        </p:spPr>
        <p:txBody>
          <a:bodyPr/>
          <a:lstStyle/>
          <a:p>
            <a:r>
              <a:rPr lang="en-US" dirty="0"/>
              <a:t>Classification - Logistic Regression</a:t>
            </a:r>
          </a:p>
          <a:p>
            <a:r>
              <a:rPr lang="en-US" dirty="0"/>
              <a:t>Variable Selection</a:t>
            </a:r>
          </a:p>
          <a:p>
            <a:pPr marL="457200" lvl="1" indent="0">
              <a:buNone/>
            </a:pPr>
            <a:r>
              <a:rPr lang="en-US" dirty="0"/>
              <a:t>- Heat Map</a:t>
            </a:r>
          </a:p>
          <a:p>
            <a:pPr lvl="1">
              <a:buFontTx/>
              <a:buChar char="-"/>
            </a:pPr>
            <a:r>
              <a:rPr lang="en-US" dirty="0"/>
              <a:t>Back Tracking elimination</a:t>
            </a:r>
          </a:p>
          <a:p>
            <a:r>
              <a:rPr lang="en-US" dirty="0"/>
              <a:t>Independent and dependent variable</a:t>
            </a:r>
          </a:p>
          <a:p>
            <a:r>
              <a:rPr lang="en-US" dirty="0"/>
              <a:t>Predicting trip type for the test dataset</a:t>
            </a:r>
          </a:p>
          <a:p>
            <a:r>
              <a:rPr lang="en-US" dirty="0"/>
              <a:t>Model evaluation (confusion matrix)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8669D-B166-F74F-AE0D-4644F668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000" y="3800324"/>
            <a:ext cx="2805113" cy="9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1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B339-CF28-1447-B909-8BFC5F16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Predicted Output (trip type)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5C939-E2F0-7C4D-B42D-65F20611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7459"/>
            <a:ext cx="10515600" cy="3352800"/>
          </a:xfrm>
        </p:spPr>
      </p:pic>
    </p:spTree>
    <p:extLst>
      <p:ext uri="{BB962C8B-B14F-4D97-AF65-F5344CB8AC3E}">
        <p14:creationId xmlns:p14="http://schemas.microsoft.com/office/powerpoint/2010/main" val="7653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9300-0942-6442-B8FC-F2E1E8D7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F9AF-B3B9-1247-ABD8-2A32BE2E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en-US" dirty="0">
                <a:hlinkClick r:id="rId2"/>
              </a:rPr>
              <a:t>http://www.nyc.gov/html/tlc/html/about/trip_record_data.shtml</a:t>
            </a:r>
            <a:endParaRPr lang="en-US" dirty="0"/>
          </a:p>
          <a:p>
            <a:r>
              <a:rPr lang="en-US" dirty="0"/>
              <a:t>Data-Dictionary (Green taxi ride) </a:t>
            </a:r>
            <a:r>
              <a:rPr lang="en-US" dirty="0">
                <a:hlinkClick r:id="rId3"/>
              </a:rPr>
              <a:t>http://www.nyc.gov/html/tlc/downloads/pdf/data_dictionary_trip_records_green.pdf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0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1369-07A2-9148-B497-04553EFF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606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92F1-4DFA-804E-AD3D-EF5CA0AD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32"/>
            <a:ext cx="10515600" cy="459123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Introduction to Dataset</a:t>
            </a:r>
          </a:p>
          <a:p>
            <a:pPr>
              <a:lnSpc>
                <a:spcPct val="160000"/>
              </a:lnSpc>
            </a:pPr>
            <a:r>
              <a:rPr lang="en-US" dirty="0"/>
              <a:t>Variables</a:t>
            </a:r>
          </a:p>
          <a:p>
            <a:pPr>
              <a:lnSpc>
                <a:spcPct val="160000"/>
              </a:lnSpc>
            </a:pPr>
            <a:r>
              <a:rPr lang="en-US" dirty="0"/>
              <a:t>Data Preprocessing</a:t>
            </a:r>
          </a:p>
          <a:p>
            <a:pPr>
              <a:lnSpc>
                <a:spcPct val="160000"/>
              </a:lnSpc>
            </a:pPr>
            <a:r>
              <a:rPr lang="en-US" dirty="0"/>
              <a:t>Research Questions (Insights)</a:t>
            </a:r>
          </a:p>
          <a:p>
            <a:pPr>
              <a:lnSpc>
                <a:spcPct val="160000"/>
              </a:lnSpc>
            </a:pPr>
            <a:r>
              <a:rPr lang="en-US" dirty="0"/>
              <a:t>Visualizations (Dashboard)</a:t>
            </a:r>
          </a:p>
          <a:p>
            <a:pPr>
              <a:lnSpc>
                <a:spcPct val="160000"/>
              </a:lnSpc>
            </a:pPr>
            <a:r>
              <a:rPr lang="en-US" dirty="0"/>
              <a:t>Classification model (Logistic Regression)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19E-9EEF-7545-8ADF-7DCF8B83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NYC Taxi and Limousine Commission (TLC)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CE7C-94AB-0841-99A3-2A72907D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Mission statement is to provide access to New Yorkers and Visitor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taxis – Green / Yellow / For-Hire </a:t>
            </a:r>
          </a:p>
          <a:p>
            <a:pPr>
              <a:lnSpc>
                <a:spcPct val="150000"/>
              </a:lnSpc>
            </a:pPr>
            <a:r>
              <a:rPr lang="en-US" dirty="0"/>
              <a:t>Data to NYC TLC is provided by Taxicab &amp; Livery Passenger Enhancement Programs (TPEP/LPEP)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9EFB-F18C-EE4C-8147-3917541E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Green Taxi trip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AB3CE-A786-9648-9E74-18AD48345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4108359"/>
            <a:ext cx="10337800" cy="228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9E9D8-CCE2-5145-8B16-DBABF0A1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774484"/>
            <a:ext cx="10234613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E34C-28C8-694A-888F-4F1D07B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1C15-EF60-2346-A7EF-FE8BDEB9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432"/>
            <a:ext cx="10515600" cy="4504531"/>
          </a:xfrm>
        </p:spPr>
        <p:txBody>
          <a:bodyPr/>
          <a:lstStyle/>
          <a:p>
            <a:r>
              <a:rPr lang="en-US" dirty="0"/>
              <a:t>Removing columns with null values</a:t>
            </a:r>
          </a:p>
          <a:p>
            <a:r>
              <a:rPr lang="en-US" dirty="0"/>
              <a:t>Parsing the Datetime column</a:t>
            </a:r>
          </a:p>
          <a:p>
            <a:r>
              <a:rPr lang="en-US" dirty="0"/>
              <a:t>Splitting the date into month, hour and </a:t>
            </a:r>
          </a:p>
          <a:p>
            <a:pPr marL="0" indent="0">
              <a:buNone/>
            </a:pPr>
            <a:r>
              <a:rPr lang="en-US" dirty="0"/>
              <a:t>   day of week</a:t>
            </a:r>
          </a:p>
          <a:p>
            <a:r>
              <a:rPr lang="en-US" dirty="0"/>
              <a:t>Mapping string name </a:t>
            </a:r>
          </a:p>
          <a:p>
            <a:pPr marL="0" indent="0">
              <a:buNone/>
            </a:pPr>
            <a:r>
              <a:rPr lang="en-US" dirty="0"/>
              <a:t>   to day of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79CAA-ACAE-EC4A-821A-FE09B08B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8" y="3894139"/>
            <a:ext cx="6653212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55813-AFEB-134C-9E59-97625D26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073" y="1672432"/>
            <a:ext cx="403152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8A28-099A-514D-8E95-850031D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of Trip type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B7AF-29D1-CA4F-9E72-2588E462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Rides by Street hail trip type - 727734</a:t>
            </a:r>
          </a:p>
          <a:p>
            <a:r>
              <a:rPr lang="en-US" dirty="0"/>
              <a:t>Ride by Dispatch trip type - 11639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70E72-5DAD-9149-A313-5DD51E37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3009900"/>
            <a:ext cx="52705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9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9AD9-3E43-4048-BC0E-302965AF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 At what time taxi’s should be more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AECAC-3232-5C46-AFC6-645522E1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387"/>
            <a:ext cx="10515600" cy="4219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Street hail trip type rides are mostly requested at 6 pm</a:t>
            </a:r>
          </a:p>
          <a:p>
            <a:pPr>
              <a:lnSpc>
                <a:spcPct val="150000"/>
              </a:lnSpc>
            </a:pPr>
            <a:r>
              <a:rPr lang="en-US" dirty="0"/>
              <a:t>Dispatch trip type rides are mostly requested at 8 am</a:t>
            </a:r>
          </a:p>
          <a:p>
            <a:pPr>
              <a:lnSpc>
                <a:spcPct val="150000"/>
              </a:lnSpc>
            </a:pPr>
            <a:r>
              <a:rPr lang="en-US" dirty="0"/>
              <a:t>Dissimilarity among both the trip types</a:t>
            </a:r>
          </a:p>
          <a:p>
            <a:pPr>
              <a:lnSpc>
                <a:spcPct val="150000"/>
              </a:lnSpc>
            </a:pPr>
            <a:r>
              <a:rPr lang="en-US" dirty="0"/>
              <a:t>Street hail are requested at leaving office hours</a:t>
            </a:r>
          </a:p>
          <a:p>
            <a:pPr>
              <a:lnSpc>
                <a:spcPct val="150000"/>
              </a:lnSpc>
            </a:pPr>
            <a:r>
              <a:rPr lang="en-US" dirty="0"/>
              <a:t>Dispatch are requested at starting office hours </a:t>
            </a:r>
          </a:p>
        </p:txBody>
      </p:sp>
    </p:spTree>
    <p:extLst>
      <p:ext uri="{BB962C8B-B14F-4D97-AF65-F5344CB8AC3E}">
        <p14:creationId xmlns:p14="http://schemas.microsoft.com/office/powerpoint/2010/main" val="382169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6D74-1680-E146-9D7E-FA9D0D2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 Which is the busiest 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1292-1271-BC4A-89A2-63E41237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Street hail trip type is mostly used on Saturday</a:t>
            </a:r>
          </a:p>
          <a:p>
            <a:pPr>
              <a:lnSpc>
                <a:spcPct val="100000"/>
              </a:lnSpc>
            </a:pPr>
            <a:r>
              <a:rPr lang="en-US" dirty="0"/>
              <a:t>Dispatch trip type is mostly used on Saturday</a:t>
            </a:r>
          </a:p>
          <a:p>
            <a:pPr>
              <a:lnSpc>
                <a:spcPct val="100000"/>
              </a:lnSpc>
            </a:pPr>
            <a:r>
              <a:rPr lang="en-US" dirty="0"/>
              <a:t>Similarity amongst trip type</a:t>
            </a:r>
          </a:p>
          <a:p>
            <a:pPr>
              <a:lnSpc>
                <a:spcPct val="100000"/>
              </a:lnSpc>
            </a:pPr>
            <a:r>
              <a:rPr lang="en-US" dirty="0"/>
              <a:t>Evident because of weekend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8A190-E750-D84B-9CA6-2024366A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2798763"/>
            <a:ext cx="5930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1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5582-396B-474F-99DF-19DB8875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#3 Which location of New York request most rides?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12DD-AD81-B844-8014-70FE62AC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3990975"/>
          </a:xfrm>
        </p:spPr>
        <p:txBody>
          <a:bodyPr/>
          <a:lstStyle/>
          <a:p>
            <a:r>
              <a:rPr lang="en-US" dirty="0"/>
              <a:t>Most of street hail trip type pickup location is 74</a:t>
            </a:r>
          </a:p>
          <a:p>
            <a:r>
              <a:rPr lang="en-US" dirty="0"/>
              <a:t>Most of Dispatch trip type pickup location is 244</a:t>
            </a:r>
          </a:p>
          <a:p>
            <a:r>
              <a:rPr lang="en-US" dirty="0"/>
              <a:t>Dissimilarity amongst the trip type</a:t>
            </a:r>
          </a:p>
          <a:p>
            <a:r>
              <a:rPr lang="en-US" dirty="0"/>
              <a:t>Both trip type are dominant in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375573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3207</TotalTime>
  <Words>554</Words>
  <Application>Microsoft Macintosh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NYC Taxi and Limousine Commission (TLC)   Green taxi rides</vt:lpstr>
      <vt:lpstr>Summary</vt:lpstr>
      <vt:lpstr>NYC Taxi and Limousine Commission (TLC)  </vt:lpstr>
      <vt:lpstr>Green Taxi trip Dataset</vt:lpstr>
      <vt:lpstr>Data preprocessing</vt:lpstr>
      <vt:lpstr>Analysis of Trip type variable</vt:lpstr>
      <vt:lpstr>#1 At what time taxi’s should be more available?</vt:lpstr>
      <vt:lpstr>#2 Which is the busiest day?</vt:lpstr>
      <vt:lpstr>#3 Which location of New York request most rides?</vt:lpstr>
      <vt:lpstr>#4 Which type of rides have higher mean fare?</vt:lpstr>
      <vt:lpstr>#5 Is there any trends in tips?</vt:lpstr>
      <vt:lpstr>#6 How is the payment made?</vt:lpstr>
      <vt:lpstr>Dashboard</vt:lpstr>
      <vt:lpstr>Dashboard for Street hail trip type</vt:lpstr>
      <vt:lpstr>Dashboard for Dispatch trip type</vt:lpstr>
      <vt:lpstr>Predictive Analytics </vt:lpstr>
      <vt:lpstr>Predicted Output (trip type)</vt:lpstr>
      <vt:lpstr>References: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2018-12-10T15:52:46Z</dcterms:created>
  <dcterms:modified xsi:type="dcterms:W3CDTF">2019-01-25T16:22:25Z</dcterms:modified>
</cp:coreProperties>
</file>