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Lora SemiBold"/>
      <p:regular r:id="rId11"/>
      <p:bold r:id="rId12"/>
      <p:italic r:id="rId13"/>
      <p:boldItalic r:id="rId14"/>
    </p:embeddedFont>
    <p:embeddedFont>
      <p:font typeface="Lexend Medium"/>
      <p:regular r:id="rId15"/>
      <p:bold r:id="rId16"/>
    </p:embeddedFont>
    <p:embeddedFont>
      <p:font typeface="Quattrocento Sans"/>
      <p:regular r:id="rId17"/>
      <p:bold r:id="rId18"/>
      <p:italic r:id="rId19"/>
      <p:boldItalic r:id="rId20"/>
    </p:embeddedFont>
    <p:embeddedFont>
      <p:font typeface="Lexe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4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g6O2dgyL1taxzia30jvM5rKL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" orient="horz"/>
        <p:guide pos="1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LoraSemiBold-regular.fntdata"/><Relationship Id="rId22" Type="http://schemas.openxmlformats.org/officeDocument/2006/relationships/font" Target="fonts/Lexend-bold.fntdata"/><Relationship Id="rId10" Type="http://schemas.openxmlformats.org/officeDocument/2006/relationships/slide" Target="slides/slide5.xml"/><Relationship Id="rId21" Type="http://schemas.openxmlformats.org/officeDocument/2006/relationships/font" Target="fonts/Lexend-regular.fntdata"/><Relationship Id="rId13" Type="http://schemas.openxmlformats.org/officeDocument/2006/relationships/font" Target="fonts/LoraSemiBold-italic.fntdata"/><Relationship Id="rId12" Type="http://schemas.openxmlformats.org/officeDocument/2006/relationships/font" Target="fonts/LoraSemiBold-bold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Medium-regular.fntdata"/><Relationship Id="rId14" Type="http://schemas.openxmlformats.org/officeDocument/2006/relationships/font" Target="fonts/LoraSemiBold-boldItalic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exend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b9dd3c9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8b9dd3c95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file/d/1Pv3kfP_ocqxjrYBQ-KFLUbgd6k5Qw0LZ/view?usp=sharing" TargetMode="External"/><Relationship Id="rId5" Type="http://schemas.openxmlformats.org/officeDocument/2006/relationships/hyperlink" Target="https://github.com/nainshree-raj/AbInBev-Employee-Seat-Booking-Applic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52544" y="1455054"/>
            <a:ext cx="4381500" cy="15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Candidate Name : NAINSHREE RAJ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Email : nain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shreeraj@gmail.com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Phone No. : +91-700432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4434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1" l="33726" r="25626" t="0"/>
          <a:stretch/>
        </p:blipFill>
        <p:spPr>
          <a:xfrm>
            <a:off x="6225997" y="10"/>
            <a:ext cx="5962785" cy="6858000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black and white logo&#10;&#10;Description automatically generated with low confidence"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398" y="246742"/>
            <a:ext cx="1855767" cy="3438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349525" y="3394850"/>
            <a:ext cx="438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of the Problem Statement :</a:t>
            </a:r>
            <a:endParaRPr sz="1500" u="sng"/>
          </a:p>
        </p:txBody>
      </p:sp>
      <p:sp>
        <p:nvSpPr>
          <p:cNvPr id="90" name="Google Shape;90;p1"/>
          <p:cNvSpPr txBox="1"/>
          <p:nvPr/>
        </p:nvSpPr>
        <p:spPr>
          <a:xfrm>
            <a:off x="294475" y="3817425"/>
            <a:ext cx="5931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Employee Seat Booking Application.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&gt;&gt; To create a user-friendly tool accessible by all employees which would let them book a seat/desk in the office in advance for up to 5 working days.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11715750" y="0"/>
            <a:ext cx="476250" cy="6858000"/>
          </a:xfrm>
          <a:prstGeom prst="rect">
            <a:avLst/>
          </a:prstGeom>
          <a:gradFill>
            <a:gsLst>
              <a:gs pos="0">
                <a:srgbClr val="FEE599"/>
              </a:gs>
              <a:gs pos="12000">
                <a:srgbClr val="FEE599"/>
              </a:gs>
              <a:gs pos="77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" y="231913"/>
            <a:ext cx="56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of the problem statement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5600693" y="231913"/>
            <a:ext cx="66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u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different approaches taken and algorithms)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56007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9" name="Google Shape;99;p2"/>
          <p:cNvCxnSpPr/>
          <p:nvPr/>
        </p:nvCxnSpPr>
        <p:spPr>
          <a:xfrm>
            <a:off x="0" y="609600"/>
            <a:ext cx="1171575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Background pattern&#10;&#10;Description automatically generated"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72" y="6331600"/>
            <a:ext cx="1589547" cy="29448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682900" y="1176900"/>
            <a:ext cx="83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27225" y="425550"/>
            <a:ext cx="5187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Medium"/>
              <a:buChar char="●"/>
            </a:pPr>
            <a:r>
              <a:rPr lang="en-US" sz="1700">
                <a:latin typeface="Lexend Medium"/>
                <a:ea typeface="Lexend Medium"/>
                <a:cs typeface="Lexend Medium"/>
                <a:sym typeface="Lexend Medium"/>
              </a:rPr>
              <a:t>Case study relating to implementation of   real time mechanisms to incorporate COVID-19 </a:t>
            </a:r>
            <a:endParaRPr sz="17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Lexend Medium"/>
                <a:ea typeface="Lexend Medium"/>
                <a:cs typeface="Lexend Medium"/>
                <a:sym typeface="Lexend Medium"/>
              </a:rPr>
              <a:t>regulatory measures for AbInbev Employees. </a:t>
            </a:r>
            <a:endParaRPr sz="17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Medium"/>
              <a:buChar char="●"/>
            </a:pPr>
            <a:r>
              <a:rPr lang="en-US" sz="1700">
                <a:latin typeface="Lexend Medium"/>
                <a:ea typeface="Lexend Medium"/>
                <a:cs typeface="Lexend Medium"/>
                <a:sym typeface="Lexend Medium"/>
              </a:rPr>
              <a:t>To design and develop a system which would help the </a:t>
            </a:r>
            <a:r>
              <a:rPr lang="en-US" sz="1700">
                <a:latin typeface="Lexend Medium"/>
                <a:ea typeface="Lexend Medium"/>
                <a:cs typeface="Lexend Medium"/>
                <a:sym typeface="Lexend Medium"/>
              </a:rPr>
              <a:t>company</a:t>
            </a:r>
            <a:r>
              <a:rPr lang="en-US" sz="1700">
                <a:latin typeface="Lexend Medium"/>
                <a:ea typeface="Lexend Medium"/>
                <a:cs typeface="Lexend Medium"/>
                <a:sym typeface="Lexend Medium"/>
              </a:rPr>
              <a:t> to abide by the Government WFH rules &amp; regulations.</a:t>
            </a:r>
            <a:endParaRPr sz="17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Medium"/>
              <a:buChar char="●"/>
            </a:pPr>
            <a:r>
              <a:rPr lang="en-US" sz="1700">
                <a:latin typeface="Lexend Medium"/>
                <a:ea typeface="Lexend Medium"/>
                <a:cs typeface="Lexend Medium"/>
                <a:sym typeface="Lexend Medium"/>
              </a:rPr>
              <a:t>Implementation of A Seat-Booking Facility for </a:t>
            </a:r>
            <a:r>
              <a:rPr lang="en-US" sz="1700">
                <a:latin typeface="Lexend Medium"/>
                <a:ea typeface="Lexend Medium"/>
                <a:cs typeface="Lexend Medium"/>
                <a:sym typeface="Lexend Medium"/>
              </a:rPr>
              <a:t>office</a:t>
            </a:r>
            <a:r>
              <a:rPr lang="en-US" sz="1700">
                <a:latin typeface="Lexend Medium"/>
                <a:ea typeface="Lexend Medium"/>
                <a:cs typeface="Lexend Medium"/>
                <a:sym typeface="Lexend Medium"/>
              </a:rPr>
              <a:t> employees beforehand.</a:t>
            </a:r>
            <a:endParaRPr sz="17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Medium"/>
              <a:buChar char="●"/>
            </a:pPr>
            <a:r>
              <a:rPr lang="en-US" sz="1700">
                <a:latin typeface="Lexend Medium"/>
                <a:ea typeface="Lexend Medium"/>
                <a:cs typeface="Lexend Medium"/>
                <a:sym typeface="Lexend Medium"/>
              </a:rPr>
              <a:t>Visual representation of the filled, available or booked seats.</a:t>
            </a:r>
            <a:endParaRPr sz="17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Medium"/>
              <a:buChar char="●"/>
            </a:pPr>
            <a:r>
              <a:rPr lang="en-US" sz="1700">
                <a:latin typeface="Lexend Medium"/>
                <a:ea typeface="Lexend Medium"/>
                <a:cs typeface="Lexend Medium"/>
                <a:sym typeface="Lexend Medium"/>
              </a:rPr>
              <a:t>Implementation of choice of selection of seats only during the course of 5 days of the week.</a:t>
            </a:r>
            <a:endParaRPr sz="17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554850" y="654150"/>
            <a:ext cx="58263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Char char="●"/>
            </a:pPr>
            <a:r>
              <a:rPr lang="en-US" sz="1800">
                <a:latin typeface="Lexend Medium"/>
                <a:ea typeface="Lexend Medium"/>
                <a:cs typeface="Lexend Medium"/>
                <a:sym typeface="Lexend Medium"/>
              </a:rPr>
              <a:t>Started with designing a Responsive Web-Login Page design for authenticating the credentials of the Employee.</a:t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Char char="●"/>
            </a:pPr>
            <a:r>
              <a:rPr lang="en-US" sz="1800">
                <a:latin typeface="Lexend Medium"/>
                <a:ea typeface="Lexend Medium"/>
                <a:cs typeface="Lexend Medium"/>
                <a:sym typeface="Lexend Medium"/>
              </a:rPr>
              <a:t>Integrated and stored the Employee Credentials in a Firebase (provided by Google) Database.</a:t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Char char="●"/>
            </a:pPr>
            <a:r>
              <a:rPr lang="en-US" sz="1800">
                <a:latin typeface="Lexend Medium"/>
                <a:ea typeface="Lexend Medium"/>
                <a:cs typeface="Lexend Medium"/>
                <a:sym typeface="Lexend Medium"/>
              </a:rPr>
              <a:t>Store Used Id, Password &amp; RTPCR Report that has to be provided by the Employee to authenticate into the System.</a:t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Char char="●"/>
            </a:pPr>
            <a:r>
              <a:rPr lang="en-US" sz="1800">
                <a:latin typeface="Lexend Medium"/>
                <a:ea typeface="Lexend Medium"/>
                <a:cs typeface="Lexend Medium"/>
                <a:sym typeface="Lexend Medium"/>
              </a:rPr>
              <a:t>Validation of File Upload to enter into the Employee Page.</a:t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Char char="●"/>
            </a:pPr>
            <a:r>
              <a:rPr lang="en-US" sz="1800">
                <a:latin typeface="Lexend Medium"/>
                <a:ea typeface="Lexend Medium"/>
                <a:cs typeface="Lexend Medium"/>
                <a:sym typeface="Lexend Medium"/>
              </a:rPr>
              <a:t>Implemented an interactive and eye-catching design for the Seat-Booking Portal with functionalities such as Saving the Count of Seats Availability, Seats Filled, Day Choice, Dynamic Updation of changing </a:t>
            </a:r>
            <a:r>
              <a:rPr lang="en-US" sz="1800">
                <a:latin typeface="Lexend Medium"/>
                <a:ea typeface="Lexend Medium"/>
                <a:cs typeface="Lexend Medium"/>
                <a:sym typeface="Lexend Medium"/>
              </a:rPr>
              <a:t>availabilities</a:t>
            </a:r>
            <a:r>
              <a:rPr lang="en-US" sz="1800">
                <a:latin typeface="Lexend Medium"/>
                <a:ea typeface="Lexend Medium"/>
                <a:cs typeface="Lexend Medium"/>
                <a:sym typeface="Lexend Medium"/>
              </a:rPr>
              <a:t>, etc.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11715750" y="0"/>
            <a:ext cx="476250" cy="6858000"/>
          </a:xfrm>
          <a:prstGeom prst="rect">
            <a:avLst/>
          </a:prstGeom>
          <a:gradFill>
            <a:gsLst>
              <a:gs pos="0">
                <a:srgbClr val="FEE599"/>
              </a:gs>
              <a:gs pos="12000">
                <a:srgbClr val="FEE599"/>
              </a:gs>
              <a:gs pos="77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ckground pattern&#10;&#10;Description automatically generated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172" y="6407800"/>
            <a:ext cx="1589547" cy="294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" y="231913"/>
            <a:ext cx="56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Taken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(flow of steps to solve the problem)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600695" y="231913"/>
            <a:ext cx="61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Solution</a:t>
            </a:r>
            <a:endParaRPr/>
          </a:p>
        </p:txBody>
      </p:sp>
      <p:cxnSp>
        <p:nvCxnSpPr>
          <p:cNvPr id="112" name="Google Shape;112;p3"/>
          <p:cNvCxnSpPr/>
          <p:nvPr/>
        </p:nvCxnSpPr>
        <p:spPr>
          <a:xfrm>
            <a:off x="55245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" name="Google Shape;113;p3"/>
          <p:cNvCxnSpPr/>
          <p:nvPr/>
        </p:nvCxnSpPr>
        <p:spPr>
          <a:xfrm>
            <a:off x="0" y="609600"/>
            <a:ext cx="1171575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4" name="Google Shape;114;p3"/>
          <p:cNvSpPr txBox="1"/>
          <p:nvPr/>
        </p:nvSpPr>
        <p:spPr>
          <a:xfrm>
            <a:off x="36475" y="581500"/>
            <a:ext cx="5600700" cy="6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ora SemiBold"/>
                <a:ea typeface="Lora SemiBold"/>
                <a:cs typeface="Lora SemiBold"/>
                <a:sym typeface="Lora SemiBold"/>
              </a:rPr>
              <a:t>1)</a:t>
            </a:r>
            <a:r>
              <a:rPr lang="en-US" sz="1600" u="sng">
                <a:latin typeface="Lora SemiBold"/>
                <a:ea typeface="Lora SemiBold"/>
                <a:cs typeface="Lora SemiBold"/>
                <a:sym typeface="Lora SemiBold"/>
              </a:rPr>
              <a:t> </a:t>
            </a:r>
            <a:r>
              <a:rPr i="1" lang="en-US" sz="1500">
                <a:latin typeface="Lora SemiBold"/>
                <a:ea typeface="Lora SemiBold"/>
                <a:cs typeface="Lora SemiBold"/>
                <a:sym typeface="Lora SemiBold"/>
              </a:rPr>
              <a:t>Login/Registration Web page for the employee.</a:t>
            </a:r>
            <a:endParaRPr i="1" sz="15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-&gt; Features: Authenticating the Employee using the credentials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(Phone Number, Email ID, Password, RTPCR Report).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-&gt; Option to Choose &amp; Upload RTPCR Test.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ora SemiBold"/>
                <a:ea typeface="Lora SemiBold"/>
                <a:cs typeface="Lora SemiBold"/>
                <a:sym typeface="Lora SemiBold"/>
              </a:rPr>
              <a:t>2) </a:t>
            </a:r>
            <a:r>
              <a:rPr i="1" lang="en-US" sz="1600">
                <a:latin typeface="Lora SemiBold"/>
                <a:ea typeface="Lora SemiBold"/>
                <a:cs typeface="Lora SemiBold"/>
                <a:sym typeface="Lora SemiBold"/>
              </a:rPr>
              <a:t>Validation.</a:t>
            </a:r>
            <a:endParaRPr i="1" sz="5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-&gt; A system for validation of the uploaded file.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-&gt; An alert to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signify, uploaded file is validated.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ora SemiBold"/>
                <a:ea typeface="Lora SemiBold"/>
                <a:cs typeface="Lora SemiBold"/>
                <a:sym typeface="Lora SemiBold"/>
              </a:rPr>
              <a:t>3)</a:t>
            </a:r>
            <a:r>
              <a:rPr lang="en-US" sz="1600">
                <a:latin typeface="Lora SemiBold"/>
                <a:ea typeface="Lora SemiBold"/>
                <a:cs typeface="Lora SemiBold"/>
                <a:sym typeface="Lora SemiBold"/>
              </a:rPr>
              <a:t> </a:t>
            </a:r>
            <a:r>
              <a:rPr i="1" lang="en-US" sz="1600">
                <a:latin typeface="Lora SemiBold"/>
                <a:ea typeface="Lora SemiBold"/>
                <a:cs typeface="Lora SemiBold"/>
                <a:sym typeface="Lora SemiBold"/>
              </a:rPr>
              <a:t>Firebase Google Database.</a:t>
            </a:r>
            <a:endParaRPr i="1" sz="16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-&gt; Made use of the Firebase Database Services provided by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Google to store the credentials of the Employee (Name,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Email, Password For Authentication and RTPCR reports).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-&gt; Effectively merged the Database in the backend with the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application.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-&gt; Authentication using the Email id and password for respective user.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ora SemiBold"/>
                <a:ea typeface="Lora SemiBold"/>
                <a:cs typeface="Lora SemiBold"/>
                <a:sym typeface="Lora SemiBold"/>
              </a:rPr>
              <a:t>4) </a:t>
            </a:r>
            <a:r>
              <a:rPr i="1" lang="en-US" sz="1600">
                <a:latin typeface="Lora SemiBold"/>
                <a:ea typeface="Lora SemiBold"/>
                <a:cs typeface="Lora SemiBold"/>
                <a:sym typeface="Lora SemiBold"/>
              </a:rPr>
              <a:t>Selecting a seat from the availability shown with the</a:t>
            </a:r>
            <a:endParaRPr i="1" sz="16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latin typeface="Lora SemiBold"/>
                <a:ea typeface="Lora SemiBold"/>
                <a:cs typeface="Lora SemiBold"/>
                <a:sym typeface="Lora SemiBold"/>
              </a:rPr>
              <a:t>     help of UI.</a:t>
            </a:r>
            <a:endParaRPr i="1" sz="16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-&gt; Created a navigation bar at the top, containing details about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the employee trying to Log-In The System.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-&gt; Choose a Day (Mon /Tues /Wed / Thurs / Fri / Sat) to view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the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availability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of seats.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-&gt; Implement attractive web-app design for Information View.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-&gt; Hovering feature to pick a seat.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5524375" y="556000"/>
            <a:ext cx="63318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Lora SemiBold"/>
                <a:ea typeface="Lora SemiBold"/>
                <a:cs typeface="Lora SemiBold"/>
                <a:sym typeface="Lora SemiBold"/>
              </a:rPr>
              <a:t>1) </a:t>
            </a:r>
            <a:r>
              <a:rPr i="1" lang="en-US" sz="1500">
                <a:latin typeface="Lora SemiBold"/>
                <a:ea typeface="Lora SemiBold"/>
                <a:cs typeface="Lora SemiBold"/>
                <a:sym typeface="Lora SemiBold"/>
              </a:rPr>
              <a:t>Login/Registration Web page for the employee.</a:t>
            </a:r>
            <a:endParaRPr i="1" sz="15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* Implemented using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HTML, CSS, JAVA SCRIPT.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* Features: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Authenticating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the Employee using the credentials &amp; option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to Choose &amp; Upload RTPCR Test.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* Properly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interconnected Multi-Page Web Application Design.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ora SemiBold"/>
                <a:ea typeface="Lora SemiBold"/>
                <a:cs typeface="Lora SemiBold"/>
                <a:sym typeface="Lora SemiBold"/>
              </a:rPr>
              <a:t>2) </a:t>
            </a:r>
            <a:r>
              <a:rPr i="1" lang="en-US" sz="17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Validation.</a:t>
            </a:r>
            <a:endParaRPr i="1" sz="1700">
              <a:solidFill>
                <a:schemeClr val="dk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Verifying the uploaded file.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* Initiating an alert to signify the successful upload and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authentication.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Lora SemiBold"/>
                <a:ea typeface="Lora SemiBold"/>
                <a:cs typeface="Lora SemiBold"/>
                <a:sym typeface="Lora SemiBold"/>
              </a:rPr>
              <a:t>3</a:t>
            </a:r>
            <a:r>
              <a:rPr lang="en-US" sz="1600">
                <a:latin typeface="Lora SemiBold"/>
                <a:ea typeface="Lora SemiBold"/>
                <a:cs typeface="Lora SemiBold"/>
                <a:sym typeface="Lora SemiBold"/>
              </a:rPr>
              <a:t>) </a:t>
            </a:r>
            <a:r>
              <a:rPr i="1" lang="en-US" sz="1600">
                <a:latin typeface="Lora SemiBold"/>
                <a:ea typeface="Lora SemiBold"/>
                <a:cs typeface="Lora SemiBold"/>
                <a:sym typeface="Lora SemiBold"/>
              </a:rPr>
              <a:t>Selecting a seat functionality from the availability shown with the help of UI.</a:t>
            </a:r>
            <a:endParaRPr i="1" sz="16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* Implemented using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HTML5, CSS3, JAVA SCRIPT, BOOTSTRAP 5.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* Created a navigation bar at the top.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* Implemented a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Responsive Web Design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using Media Queries for the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Application.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* Choose a Day and time to view available seats.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* Implemented a dynamically changing presentable format &amp; used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different colors to show EMPTY, SELECTED, NOT SELECTED seats.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Lora SemiBold"/>
                <a:ea typeface="Lora SemiBold"/>
                <a:cs typeface="Lora SemiBold"/>
                <a:sym typeface="Lora SemiBold"/>
              </a:rPr>
              <a:t>4) </a:t>
            </a:r>
            <a:r>
              <a:rPr i="1" lang="en-US" sz="1600">
                <a:latin typeface="Lora SemiBold"/>
                <a:ea typeface="Lora SemiBold"/>
                <a:cs typeface="Lora SemiBold"/>
                <a:sym typeface="Lora SemiBold"/>
              </a:rPr>
              <a:t>Firebase Google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* Made use of the Firebase Database Services provided by Google to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store the credentials of the Employee.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11715750" y="0"/>
            <a:ext cx="476250" cy="6858000"/>
          </a:xfrm>
          <a:prstGeom prst="rect">
            <a:avLst/>
          </a:prstGeom>
          <a:gradFill>
            <a:gsLst>
              <a:gs pos="0">
                <a:srgbClr val="FEE599"/>
              </a:gs>
              <a:gs pos="12000">
                <a:srgbClr val="FEE599"/>
              </a:gs>
              <a:gs pos="77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ckground pattern&#10;&#10;Description automatically generated"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72" y="6255400"/>
            <a:ext cx="1589547" cy="2944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0" y="308113"/>
            <a:ext cx="117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 TO ACCESS THE FINAL SOLUTION (PROTOTYPE)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1591493" y="1106941"/>
            <a:ext cx="7980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/>
              <a:t>Video Demonstration :- </a:t>
            </a:r>
            <a:r>
              <a:rPr lang="en-US" sz="2200" u="sng">
                <a:solidFill>
                  <a:schemeClr val="hlink"/>
                </a:solidFill>
                <a:hlinkClick r:id="rId4"/>
              </a:rPr>
              <a:t>https://drive.google.com/file/d/1Pv3kfP_ocqxjrYBQ-KFLUbgd6k5Qw0LZ/view?usp=sharing</a:t>
            </a:r>
            <a:endParaRPr sz="2200"/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Github Repository :- </a:t>
            </a:r>
            <a:r>
              <a:rPr lang="en-US" sz="2200" u="sng">
                <a:solidFill>
                  <a:schemeClr val="hlink"/>
                </a:solidFill>
                <a:hlinkClick r:id="rId5"/>
              </a:rPr>
              <a:t>https://github.com/nainshree-raj/AbInBev-Employee-Seat-Booking-Application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b9dd3c956_0_21"/>
          <p:cNvSpPr/>
          <p:nvPr/>
        </p:nvSpPr>
        <p:spPr>
          <a:xfrm>
            <a:off x="11715750" y="0"/>
            <a:ext cx="476400" cy="6858000"/>
          </a:xfrm>
          <a:prstGeom prst="rect">
            <a:avLst/>
          </a:prstGeom>
          <a:gradFill>
            <a:gsLst>
              <a:gs pos="0">
                <a:srgbClr val="FEE599"/>
              </a:gs>
              <a:gs pos="12000">
                <a:srgbClr val="FEE599"/>
              </a:gs>
              <a:gs pos="77000">
                <a:srgbClr val="FFC000"/>
              </a:gs>
              <a:gs pos="100000">
                <a:srgbClr val="FFC0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ckground pattern&#10;&#10;Description automatically generated" id="129" name="Google Shape;129;g18b9dd3c95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72" y="6255400"/>
            <a:ext cx="1589547" cy="294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8b9dd3c956_0_21"/>
          <p:cNvSpPr txBox="1"/>
          <p:nvPr/>
        </p:nvSpPr>
        <p:spPr>
          <a:xfrm>
            <a:off x="0" y="308113"/>
            <a:ext cx="117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Annexure</a:t>
            </a:r>
            <a:endParaRPr/>
          </a:p>
        </p:txBody>
      </p:sp>
      <p:sp>
        <p:nvSpPr>
          <p:cNvPr id="131" name="Google Shape;131;g18b9dd3c956_0_21"/>
          <p:cNvSpPr txBox="1"/>
          <p:nvPr/>
        </p:nvSpPr>
        <p:spPr>
          <a:xfrm>
            <a:off x="1722268" y="1077891"/>
            <a:ext cx="7980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in all the 4 required columns as per the given format.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it simple and crisp ☺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supporting documents that you want to share, pls attach a link in the PPT.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submission: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November, 8PM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2022-03-04T13:43:07Z</dcterms:created>
  <dc:creator>Taneja, Tanya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c8877770-3930-44f2-adf6-2348fb2a9d6d</vt:lpwstr>
  </property>
</Properties>
</file>