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58fbfdc3_0_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458fbfdc3_0_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3568" y="10527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3568" y="27089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ExactasNEGRO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0312" y="4797152"/>
            <a:ext cx="1368152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07504" y="6381328"/>
            <a:ext cx="6768752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3568" y="10527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Recomendación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83568" y="27089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Unidad 1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85800" y="7588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Relevancia</a:t>
            </a:r>
            <a:endParaRPr b="1"/>
          </a:p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1" i="0" lang="es-A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ítems recomendados deben ser relevantes para el usuario</a:t>
            </a:r>
            <a:endParaRPr sz="30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Novedad (evitar 40 principales)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Serendipia (o sorpresa)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Diversidad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Robustez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Confianza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s-A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 de análisis de recomendadores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recomendación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Quién emite las opiniones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de personalización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Privacidad y confiabilidad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recomendación</a:t>
            </a:r>
            <a:endParaRPr/>
          </a:p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Productos, vendedores, combos, catálogos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Noticias, información textual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pareja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Secuencias (listas de reproducción de música)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 ítems nuevos (películas, libros…)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Volver a recomendar ítems (música, comestibles…)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recomendaciones en sí mismas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Educar al usuario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Ayudarlo a encontrar información útil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su trabajo mejor / más productivo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comunidad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Amantes de los viajes, cerveza…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ontexto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hacía el usuario durante la recomendación?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Compraba, escuchaba música, estaba con amigos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el contexto afecta la recomendación?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Grupos, consumo automático (contra sugerencia), nivel de atención, nivel de interrupción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Quién emite las opiniones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Críticos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Amigos del usuario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Desconocidos parecidos al usuario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 de personalización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Genérico / No personalizado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reciben las mismas recomendaciones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Demográfico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un grupo objetivo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Efímero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la actividad actual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intereses a largo plazo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Privacidad y confianza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saben sobre mí?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personal e identidad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Negación de preferencias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¿La recomendación es confiable?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Sesgos del recomendador (por reglas de negocio)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Vulnerabilidad a manipulación externa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Transparencia de los recomendadores, reputación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de la recomendación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entrada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Implícita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salida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orgánica o explícita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Marco: </a:t>
            </a: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de SR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estadístico no personalizado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basado en contenido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de información </a:t>
            </a:r>
            <a:r>
              <a:rPr lang="es-AR"/>
              <a:t>o</a:t>
            </a: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conocimiento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colaborativo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Usuario-usuario e ítem-ítem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entrevistas o críticas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híbridas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65FILMES.jpg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2996952"/>
            <a:ext cx="6345053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px-User_icon_2.svg.png"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556792"/>
            <a:ext cx="1152128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 rot="-5400000">
            <a:off x="1115616" y="2924944"/>
            <a:ext cx="792088" cy="79208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 rot="5400000">
            <a:off x="2051720" y="1988840"/>
            <a:ext cx="792088" cy="79208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2699792" y="1700808"/>
            <a:ext cx="1104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51520" y="3861048"/>
            <a:ext cx="1643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Recoger datos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ítems y de usuarios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con el recomendador (contexto y tiempo)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las recomendaciones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las recomendaciones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manera útil y </a:t>
            </a:r>
            <a:r>
              <a:rPr lang="es-AR"/>
              <a:t>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xplicarlas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específicos del dominio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basados en contexto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sensibles al tiempo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basados en la localización del usuario o del ítem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sociales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basado en opiniones textuales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avanzados y aplicaciones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del arranque en frío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resistentes a ataques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grupales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multicriterios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 activo en SR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Privacidad y sesgos en SR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 “fuera de línea”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s-A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Dominios de aplicación: noticias, educación, ingeniería de software, …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-AR"/>
              <a:t>Hacer una primera entrega</a:t>
            </a:r>
            <a:endParaRPr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6948264" y="6381328"/>
            <a:ext cx="2088300" cy="3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4" name="Google Shape;224;p27"/>
          <p:cNvSpPr txBox="1"/>
          <p:nvPr>
            <p:ph idx="11" type="ftr"/>
          </p:nvPr>
        </p:nvSpPr>
        <p:spPr>
          <a:xfrm>
            <a:off x="108520" y="6381328"/>
            <a:ext cx="6767700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00808"/>
            <a:ext cx="7714840" cy="432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poco de historia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 humana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Navegación social (seguir a la manada)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información de otros (amigos, críticos)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tecnología: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Recuperación de la información: Consultar motores de búsqueda de contenido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de información: Filtrar flujo de contenido</a:t>
            </a:r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poco de historia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colaborativo: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clave no bastan: calidad, gustos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Encuentro mis preferencias mirando las de otras personas con gustos similares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GroupLens: Lectura de noticias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recomendación en todos lados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Amazon, Netflix, Spotify…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Nación, InfoBAE…</a:t>
            </a:r>
            <a:endParaRPr/>
          </a:p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Amazon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556792"/>
            <a:ext cx="7896761" cy="427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40" y="1196751"/>
            <a:ext cx="3240360" cy="18146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8144" y="2564904"/>
            <a:ext cx="3024336" cy="188726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2040" y="4221088"/>
            <a:ext cx="3385001" cy="181146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funciona?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1628800"/>
            <a:ext cx="4201021" cy="42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611560" y="3140968"/>
            <a:ext cx="12961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ser:</a:t>
            </a:r>
            <a:endParaRPr/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y 1</a:t>
            </a:r>
            <a:endParaRPr/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 10</a:t>
            </a:r>
            <a:endParaRPr/>
          </a:p>
          <a:p>
            <a:pPr indent="-176213" lvl="0" marL="176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y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0"/>
          <p:cNvCxnSpPr>
            <a:stCxn id="82" idx="3"/>
          </p:cNvCxnSpPr>
          <p:nvPr/>
        </p:nvCxnSpPr>
        <p:spPr>
          <a:xfrm flipH="1" rot="10800000">
            <a:off x="1907704" y="2996832"/>
            <a:ext cx="1512300" cy="74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funciona?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1628800"/>
            <a:ext cx="4201021" cy="42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5076056" y="3212976"/>
            <a:ext cx="432048" cy="3693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3923928" y="3212976"/>
            <a:ext cx="432048" cy="3693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00192" y="3212976"/>
            <a:ext cx="432048" cy="36933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323528" y="2564904"/>
            <a:ext cx="129614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Quiero hacer una predicción para este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1"/>
          <p:cNvCxnSpPr>
            <a:stCxn id="95" idx="3"/>
          </p:cNvCxnSpPr>
          <p:nvPr/>
        </p:nvCxnSpPr>
        <p:spPr>
          <a:xfrm>
            <a:off x="1619672" y="3303568"/>
            <a:ext cx="1008000" cy="5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Recomendación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técnicas y herramientas usadas para </a:t>
            </a:r>
            <a:r>
              <a:rPr b="1" i="0" lang="es-AR" sz="3200" u="none" cap="none" strike="noStrike">
                <a:solidFill>
                  <a:schemeClr val="dk1"/>
                </a:solidFill>
              </a:rPr>
              <a:t>predecir la preferencia o </a:t>
            </a:r>
            <a:r>
              <a:rPr b="1" i="1" lang="es-AR" sz="3200" u="none" cap="none" strike="noStrike">
                <a:solidFill>
                  <a:schemeClr val="dk1"/>
                </a:solidFill>
              </a:rPr>
              <a:t>rating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usuario </a:t>
            </a:r>
            <a:r>
              <a:rPr lang="es-AR"/>
              <a:t>por </a:t>
            </a: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ítem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Usuario: Persona que da opiniones y recibe recomendaciones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Ítem: Cosas (o personas) que van a ser recomendadas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Rating: 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 (explícita o implícita) de la preferencia de un usuario sobre un ítem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modelos del problema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de la preferencia de un usuario por un ítem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“Completar la matriz”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lista de </a:t>
            </a:r>
            <a:r>
              <a:rPr b="0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ítems ordenados según el modelo de preferencias del usuario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“Top-k recomendaciones”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108520" y="6381328"/>
            <a:ext cx="6767736" cy="36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 a los Sistemas de Recomendación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948264" y="6381328"/>
            <a:ext cx="2088232" cy="3600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