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76" r:id="rId7"/>
    <p:sldId id="272" r:id="rId8"/>
    <p:sldId id="283" r:id="rId9"/>
    <p:sldId id="274" r:id="rId10"/>
    <p:sldId id="284" r:id="rId11"/>
    <p:sldId id="285" r:id="rId12"/>
    <p:sldId id="287" r:id="rId13"/>
    <p:sldId id="275" r:id="rId14"/>
    <p:sldId id="271" r:id="rId15"/>
    <p:sldId id="277" r:id="rId16"/>
    <p:sldId id="278" r:id="rId17"/>
    <p:sldId id="288" r:id="rId18"/>
    <p:sldId id="281" r:id="rId19"/>
    <p:sldId id="309" r:id="rId20"/>
    <p:sldId id="279" r:id="rId21"/>
    <p:sldId id="289" r:id="rId22"/>
    <p:sldId id="293" r:id="rId23"/>
    <p:sldId id="282" r:id="rId24"/>
    <p:sldId id="291" r:id="rId25"/>
    <p:sldId id="294" r:id="rId26"/>
    <p:sldId id="292" r:id="rId27"/>
    <p:sldId id="295" r:id="rId28"/>
    <p:sldId id="301" r:id="rId29"/>
    <p:sldId id="297" r:id="rId30"/>
    <p:sldId id="299" r:id="rId31"/>
    <p:sldId id="300" r:id="rId32"/>
    <p:sldId id="298" r:id="rId33"/>
    <p:sldId id="302" r:id="rId34"/>
    <p:sldId id="303" r:id="rId35"/>
    <p:sldId id="304" r:id="rId36"/>
    <p:sldId id="305" r:id="rId37"/>
    <p:sldId id="306" r:id="rId38"/>
    <p:sldId id="307" r:id="rId39"/>
    <p:sldId id="308" r:id="rId40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D9C"/>
    <a:srgbClr val="A29E9D"/>
    <a:srgbClr val="796C67"/>
    <a:srgbClr val="FFFFF3"/>
    <a:srgbClr val="F9BDFF"/>
    <a:srgbClr val="A4E8F0"/>
    <a:srgbClr val="74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2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1EFE4-C7ED-474B-9B55-B173254F3E94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1740DF-469F-7344-B92A-8141C27C8B4A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类的继承</a:t>
          </a:r>
        </a:p>
      </dgm:t>
    </dgm:pt>
    <dgm:pt modelId="{8495D2BA-E0A5-7F40-8E42-F3811439B5D2}" type="parTrans" cxnId="{E6DC4845-F859-A44E-B3B9-CFA84153CEFB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FB669D2-4208-C047-90A6-1E0AC9FF78A0}" type="sibTrans" cxnId="{E6DC4845-F859-A44E-B3B9-CFA84153CEFB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04E33C-5FBD-C246-A9FA-254251F5FEF1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访问控制</a:t>
          </a:r>
        </a:p>
      </dgm:t>
    </dgm:pt>
    <dgm:pt modelId="{5F980C1E-75F9-9440-8D0B-B1066A5FF906}" type="parTrans" cxnId="{9C76C34E-BBDB-094A-AB51-A35B44966818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6C01C5-BEB1-1D48-87C8-4BBF41642AE3}" type="sibTrans" cxnId="{9C76C34E-BBDB-094A-AB51-A35B44966818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42B4EE1-8B9B-9D4B-88D3-3A8295CE830E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重写</a:t>
          </a:r>
        </a:p>
      </dgm:t>
    </dgm:pt>
    <dgm:pt modelId="{7C378C5F-1EC4-634C-A779-7DE0A973DECB}" type="parTrans" cxnId="{14878352-AF70-F344-801D-0BEEBBE77312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25ECCA1-9A10-3F4C-A458-295CD0422BE5}" type="sibTrans" cxnId="{14878352-AF70-F344-801D-0BEEBBE77312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BDDB514-A48B-B741-A3E2-1146EE295411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重载</a:t>
          </a:r>
        </a:p>
      </dgm:t>
    </dgm:pt>
    <dgm:pt modelId="{F5E3575A-F9D9-AA41-812B-675A5BF1038F}" type="parTrans" cxnId="{6F48326B-FC4C-7B46-ABB8-FA095AB79141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4E37DE1-5099-9F41-A19A-366A401FDC21}" type="sibTrans" cxnId="{6F48326B-FC4C-7B46-ABB8-FA095AB79141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DB4B6A6-626E-E045-90C1-C8EF7996ED3E}" type="pres">
      <dgm:prSet presAssocID="{1741EFE4-C7ED-474B-9B55-B173254F3E94}" presName="matrix" presStyleCnt="0">
        <dgm:presLayoutVars>
          <dgm:chMax val="1"/>
          <dgm:dir/>
          <dgm:resizeHandles val="exact"/>
        </dgm:presLayoutVars>
      </dgm:prSet>
      <dgm:spPr/>
    </dgm:pt>
    <dgm:pt modelId="{6BAD64BC-D07E-4B4F-9621-DE9BB1A35CF7}" type="pres">
      <dgm:prSet presAssocID="{1741EFE4-C7ED-474B-9B55-B173254F3E94}" presName="axisShape" presStyleLbl="bgShp" presStyleIdx="0" presStyleCnt="1"/>
      <dgm:spPr/>
    </dgm:pt>
    <dgm:pt modelId="{3D761F74-C808-F549-85CE-3075C730BC8B}" type="pres">
      <dgm:prSet presAssocID="{1741EFE4-C7ED-474B-9B55-B173254F3E9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B9817E-070C-A44F-BB6D-34C80A1EEBD7}" type="pres">
      <dgm:prSet presAssocID="{1741EFE4-C7ED-474B-9B55-B173254F3E9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9B15C7-0A9F-7744-9D90-61117F7FA329}" type="pres">
      <dgm:prSet presAssocID="{1741EFE4-C7ED-474B-9B55-B173254F3E9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21FCAE-39CF-FC4A-B17E-D549884A7A0F}" type="pres">
      <dgm:prSet presAssocID="{1741EFE4-C7ED-474B-9B55-B173254F3E9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C20B06-D1C7-BE40-84F1-DDE23941FE60}" type="presOf" srcId="{1741EFE4-C7ED-474B-9B55-B173254F3E94}" destId="{EDB4B6A6-626E-E045-90C1-C8EF7996ED3E}" srcOrd="0" destOrd="0" presId="urn:microsoft.com/office/officeart/2005/8/layout/matrix2"/>
    <dgm:cxn modelId="{168CFC2C-949A-D246-B0D5-43EC7AD8BA90}" type="presOf" srcId="{5C04E33C-5FBD-C246-A9FA-254251F5FEF1}" destId="{05B9817E-070C-A44F-BB6D-34C80A1EEBD7}" srcOrd="0" destOrd="0" presId="urn:microsoft.com/office/officeart/2005/8/layout/matrix2"/>
    <dgm:cxn modelId="{E6DC4845-F859-A44E-B3B9-CFA84153CEFB}" srcId="{1741EFE4-C7ED-474B-9B55-B173254F3E94}" destId="{101740DF-469F-7344-B92A-8141C27C8B4A}" srcOrd="0" destOrd="0" parTransId="{8495D2BA-E0A5-7F40-8E42-F3811439B5D2}" sibTransId="{2FB669D2-4208-C047-90A6-1E0AC9FF78A0}"/>
    <dgm:cxn modelId="{9C76C34E-BBDB-094A-AB51-A35B44966818}" srcId="{1741EFE4-C7ED-474B-9B55-B173254F3E94}" destId="{5C04E33C-5FBD-C246-A9FA-254251F5FEF1}" srcOrd="1" destOrd="0" parTransId="{5F980C1E-75F9-9440-8D0B-B1066A5FF906}" sibTransId="{CC6C01C5-BEB1-1D48-87C8-4BBF41642AE3}"/>
    <dgm:cxn modelId="{14878352-AF70-F344-801D-0BEEBBE77312}" srcId="{1741EFE4-C7ED-474B-9B55-B173254F3E94}" destId="{C42B4EE1-8B9B-9D4B-88D3-3A8295CE830E}" srcOrd="2" destOrd="0" parTransId="{7C378C5F-1EC4-634C-A779-7DE0A973DECB}" sibTransId="{B25ECCA1-9A10-3F4C-A458-295CD0422BE5}"/>
    <dgm:cxn modelId="{6F48326B-FC4C-7B46-ABB8-FA095AB79141}" srcId="{1741EFE4-C7ED-474B-9B55-B173254F3E94}" destId="{3BDDB514-A48B-B741-A3E2-1146EE295411}" srcOrd="3" destOrd="0" parTransId="{F5E3575A-F9D9-AA41-812B-675A5BF1038F}" sibTransId="{C4E37DE1-5099-9F41-A19A-366A401FDC21}"/>
    <dgm:cxn modelId="{C547C178-090C-254A-98A5-FD943071F5D6}" type="presOf" srcId="{101740DF-469F-7344-B92A-8141C27C8B4A}" destId="{3D761F74-C808-F549-85CE-3075C730BC8B}" srcOrd="0" destOrd="0" presId="urn:microsoft.com/office/officeart/2005/8/layout/matrix2"/>
    <dgm:cxn modelId="{02A1EB7F-DD6C-3348-A02D-C1A534C8FE89}" type="presOf" srcId="{3BDDB514-A48B-B741-A3E2-1146EE295411}" destId="{5A21FCAE-39CF-FC4A-B17E-D549884A7A0F}" srcOrd="0" destOrd="0" presId="urn:microsoft.com/office/officeart/2005/8/layout/matrix2"/>
    <dgm:cxn modelId="{BB79EDC2-1CEB-B241-A41D-296DA40166C5}" type="presOf" srcId="{C42B4EE1-8B9B-9D4B-88D3-3A8295CE830E}" destId="{419B15C7-0A9F-7744-9D90-61117F7FA329}" srcOrd="0" destOrd="0" presId="urn:microsoft.com/office/officeart/2005/8/layout/matrix2"/>
    <dgm:cxn modelId="{5EEE6600-5CC2-B34E-B0B0-A31D01E7A432}" type="presParOf" srcId="{EDB4B6A6-626E-E045-90C1-C8EF7996ED3E}" destId="{6BAD64BC-D07E-4B4F-9621-DE9BB1A35CF7}" srcOrd="0" destOrd="0" presId="urn:microsoft.com/office/officeart/2005/8/layout/matrix2"/>
    <dgm:cxn modelId="{77710070-4C98-EA49-A50A-D62DFB86C4FF}" type="presParOf" srcId="{EDB4B6A6-626E-E045-90C1-C8EF7996ED3E}" destId="{3D761F74-C808-F549-85CE-3075C730BC8B}" srcOrd="1" destOrd="0" presId="urn:microsoft.com/office/officeart/2005/8/layout/matrix2"/>
    <dgm:cxn modelId="{0D36B8E8-0709-C045-A585-3B79665E5417}" type="presParOf" srcId="{EDB4B6A6-626E-E045-90C1-C8EF7996ED3E}" destId="{05B9817E-070C-A44F-BB6D-34C80A1EEBD7}" srcOrd="2" destOrd="0" presId="urn:microsoft.com/office/officeart/2005/8/layout/matrix2"/>
    <dgm:cxn modelId="{EC60DC31-9520-024E-AD1D-3A5FDE81C3FA}" type="presParOf" srcId="{EDB4B6A6-626E-E045-90C1-C8EF7996ED3E}" destId="{419B15C7-0A9F-7744-9D90-61117F7FA329}" srcOrd="3" destOrd="0" presId="urn:microsoft.com/office/officeart/2005/8/layout/matrix2"/>
    <dgm:cxn modelId="{D6AE451B-1E71-AF4A-9840-75A5EC54AA8C}" type="presParOf" srcId="{EDB4B6A6-626E-E045-90C1-C8EF7996ED3E}" destId="{5A21FCAE-39CF-FC4A-B17E-D549884A7A0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66DA0B-15BB-4250-A244-ED30D2D2FE0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933C8C68-6344-4459-B9DF-D3D93C1CCAAF}">
      <dgm:prSet phldrT="[文本]"/>
      <dgm:spPr/>
      <dgm:t>
        <a:bodyPr/>
        <a:lstStyle/>
        <a:p>
          <a:r>
            <a:rPr lang="zh-CN" altLang="en-US" dirty="0"/>
            <a:t>父类引用指向子类对象</a:t>
          </a:r>
        </a:p>
      </dgm:t>
    </dgm:pt>
    <dgm:pt modelId="{81C0537B-D301-43A1-802B-617AED731C43}" type="parTrans" cxnId="{70414CDB-AEF0-49E5-BFE0-8E615792F754}">
      <dgm:prSet/>
      <dgm:spPr/>
      <dgm:t>
        <a:bodyPr/>
        <a:lstStyle/>
        <a:p>
          <a:endParaRPr lang="zh-CN" altLang="en-US"/>
        </a:p>
      </dgm:t>
    </dgm:pt>
    <dgm:pt modelId="{AF94FDA4-F5EA-48D6-BDB4-097033C320AB}" type="sibTrans" cxnId="{70414CDB-AEF0-49E5-BFE0-8E615792F754}">
      <dgm:prSet/>
      <dgm:spPr/>
      <dgm:t>
        <a:bodyPr/>
        <a:lstStyle/>
        <a:p>
          <a:endParaRPr lang="zh-CN" altLang="en-US"/>
        </a:p>
      </dgm:t>
    </dgm:pt>
    <dgm:pt modelId="{2B93B32F-0DDF-4452-ABE0-291087CC025F}">
      <dgm:prSet phldrT="[文本]"/>
      <dgm:spPr/>
      <dgm:t>
        <a:bodyPr/>
        <a:lstStyle/>
        <a:p>
          <a:r>
            <a:rPr lang="zh-CN" altLang="en-US" dirty="0"/>
            <a:t>重写</a:t>
          </a:r>
        </a:p>
      </dgm:t>
    </dgm:pt>
    <dgm:pt modelId="{66A316F3-36A2-4382-A217-0DAA92923B56}" type="parTrans" cxnId="{624B8F54-E4B8-431D-9EC2-6119F563762E}">
      <dgm:prSet/>
      <dgm:spPr/>
      <dgm:t>
        <a:bodyPr/>
        <a:lstStyle/>
        <a:p>
          <a:endParaRPr lang="zh-CN" altLang="en-US"/>
        </a:p>
      </dgm:t>
    </dgm:pt>
    <dgm:pt modelId="{A69A5DE7-E91C-48D0-B95A-A2AEA2FE7CD8}" type="sibTrans" cxnId="{624B8F54-E4B8-431D-9EC2-6119F563762E}">
      <dgm:prSet/>
      <dgm:spPr/>
      <dgm:t>
        <a:bodyPr/>
        <a:lstStyle/>
        <a:p>
          <a:endParaRPr lang="zh-CN" altLang="en-US"/>
        </a:p>
      </dgm:t>
    </dgm:pt>
    <dgm:pt modelId="{12D84AEB-F003-42B4-89C3-44A091A26EC3}">
      <dgm:prSet phldrT="[文本]"/>
      <dgm:spPr/>
      <dgm:t>
        <a:bodyPr/>
        <a:lstStyle/>
        <a:p>
          <a:r>
            <a:rPr lang="zh-CN" altLang="en-US" dirty="0"/>
            <a:t>继承</a:t>
          </a:r>
        </a:p>
      </dgm:t>
    </dgm:pt>
    <dgm:pt modelId="{05B874A8-93D2-4DF0-9F1C-6BB8397E3FC4}" type="parTrans" cxnId="{DC121ED8-1CF2-4A39-BA1B-C5F885C44774}">
      <dgm:prSet/>
      <dgm:spPr/>
      <dgm:t>
        <a:bodyPr/>
        <a:lstStyle/>
        <a:p>
          <a:endParaRPr lang="zh-CN" altLang="en-US"/>
        </a:p>
      </dgm:t>
    </dgm:pt>
    <dgm:pt modelId="{8B7D4665-333F-4FDC-8001-9E7910499CA5}" type="sibTrans" cxnId="{DC121ED8-1CF2-4A39-BA1B-C5F885C44774}">
      <dgm:prSet/>
      <dgm:spPr/>
      <dgm:t>
        <a:bodyPr/>
        <a:lstStyle/>
        <a:p>
          <a:endParaRPr lang="zh-CN" altLang="en-US"/>
        </a:p>
      </dgm:t>
    </dgm:pt>
    <dgm:pt modelId="{B84965E3-06DC-4BB8-8F8A-C2136F77C153}" type="pres">
      <dgm:prSet presAssocID="{4F66DA0B-15BB-4250-A244-ED30D2D2FE0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141C18-0FDF-4E17-81AA-A4EC63D4CA48}" type="pres">
      <dgm:prSet presAssocID="{933C8C68-6344-4459-B9DF-D3D93C1CCAAF}" presName="gear1" presStyleLbl="node1" presStyleIdx="0" presStyleCnt="3" custScaleX="121930" custScaleY="117481">
        <dgm:presLayoutVars>
          <dgm:chMax val="1"/>
          <dgm:bulletEnabled val="1"/>
        </dgm:presLayoutVars>
      </dgm:prSet>
      <dgm:spPr/>
    </dgm:pt>
    <dgm:pt modelId="{79A1ECAC-5054-45D9-BAC9-CAADADAA34FE}" type="pres">
      <dgm:prSet presAssocID="{933C8C68-6344-4459-B9DF-D3D93C1CCAAF}" presName="gear1srcNode" presStyleLbl="node1" presStyleIdx="0" presStyleCnt="3"/>
      <dgm:spPr/>
    </dgm:pt>
    <dgm:pt modelId="{DB80F78E-08CE-46B6-BE09-FE7F2E2BAE89}" type="pres">
      <dgm:prSet presAssocID="{933C8C68-6344-4459-B9DF-D3D93C1CCAAF}" presName="gear1dstNode" presStyleLbl="node1" presStyleIdx="0" presStyleCnt="3"/>
      <dgm:spPr/>
    </dgm:pt>
    <dgm:pt modelId="{A7DFC443-0DAE-450F-B5CD-50B9A4143A4F}" type="pres">
      <dgm:prSet presAssocID="{2B93B32F-0DDF-4452-ABE0-291087CC025F}" presName="gear2" presStyleLbl="node1" presStyleIdx="1" presStyleCnt="3">
        <dgm:presLayoutVars>
          <dgm:chMax val="1"/>
          <dgm:bulletEnabled val="1"/>
        </dgm:presLayoutVars>
      </dgm:prSet>
      <dgm:spPr/>
    </dgm:pt>
    <dgm:pt modelId="{A65E79D5-E895-470E-BB75-D2B9CC88185B}" type="pres">
      <dgm:prSet presAssocID="{2B93B32F-0DDF-4452-ABE0-291087CC025F}" presName="gear2srcNode" presStyleLbl="node1" presStyleIdx="1" presStyleCnt="3"/>
      <dgm:spPr/>
    </dgm:pt>
    <dgm:pt modelId="{08517E6B-14C6-4E0D-9FEF-A199B4B6FF28}" type="pres">
      <dgm:prSet presAssocID="{2B93B32F-0DDF-4452-ABE0-291087CC025F}" presName="gear2dstNode" presStyleLbl="node1" presStyleIdx="1" presStyleCnt="3"/>
      <dgm:spPr/>
    </dgm:pt>
    <dgm:pt modelId="{A8A5EE93-8147-4D9C-A39A-BA3D6AADB097}" type="pres">
      <dgm:prSet presAssocID="{12D84AEB-F003-42B4-89C3-44A091A26EC3}" presName="gear3" presStyleLbl="node1" presStyleIdx="2" presStyleCnt="3"/>
      <dgm:spPr/>
    </dgm:pt>
    <dgm:pt modelId="{B5D9C55C-925D-4C01-B8AD-50DFFB0325BD}" type="pres">
      <dgm:prSet presAssocID="{12D84AEB-F003-42B4-89C3-44A091A26EC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C84BC48-468B-4057-949E-180FB7552534}" type="pres">
      <dgm:prSet presAssocID="{12D84AEB-F003-42B4-89C3-44A091A26EC3}" presName="gear3srcNode" presStyleLbl="node1" presStyleIdx="2" presStyleCnt="3"/>
      <dgm:spPr/>
    </dgm:pt>
    <dgm:pt modelId="{E25DA385-3587-40A9-B59A-C3CBB1F6DC43}" type="pres">
      <dgm:prSet presAssocID="{12D84AEB-F003-42B4-89C3-44A091A26EC3}" presName="gear3dstNode" presStyleLbl="node1" presStyleIdx="2" presStyleCnt="3"/>
      <dgm:spPr/>
    </dgm:pt>
    <dgm:pt modelId="{6C0CFE69-CD1E-4DEC-89B8-5E3C43FA2882}" type="pres">
      <dgm:prSet presAssocID="{AF94FDA4-F5EA-48D6-BDB4-097033C320AB}" presName="connector1" presStyleLbl="sibTrans2D1" presStyleIdx="0" presStyleCnt="3"/>
      <dgm:spPr/>
    </dgm:pt>
    <dgm:pt modelId="{77D3FE96-64C6-4A52-A4FC-F4F1C2ACC660}" type="pres">
      <dgm:prSet presAssocID="{A69A5DE7-E91C-48D0-B95A-A2AEA2FE7CD8}" presName="connector2" presStyleLbl="sibTrans2D1" presStyleIdx="1" presStyleCnt="3"/>
      <dgm:spPr/>
    </dgm:pt>
    <dgm:pt modelId="{8DA4B977-6409-4F22-BFAF-FD61040E4C8B}" type="pres">
      <dgm:prSet presAssocID="{8B7D4665-333F-4FDC-8001-9E7910499CA5}" presName="connector3" presStyleLbl="sibTrans2D1" presStyleIdx="2" presStyleCnt="3"/>
      <dgm:spPr/>
    </dgm:pt>
  </dgm:ptLst>
  <dgm:cxnLst>
    <dgm:cxn modelId="{69509905-761B-4C2B-93A4-49409C1731FD}" type="presOf" srcId="{12D84AEB-F003-42B4-89C3-44A091A26EC3}" destId="{A8A5EE93-8147-4D9C-A39A-BA3D6AADB097}" srcOrd="0" destOrd="0" presId="urn:microsoft.com/office/officeart/2005/8/layout/gear1"/>
    <dgm:cxn modelId="{6EB77C27-7931-462C-BADC-8AB42CF827D8}" type="presOf" srcId="{933C8C68-6344-4459-B9DF-D3D93C1CCAAF}" destId="{4E141C18-0FDF-4E17-81AA-A4EC63D4CA48}" srcOrd="0" destOrd="0" presId="urn:microsoft.com/office/officeart/2005/8/layout/gear1"/>
    <dgm:cxn modelId="{8E127529-3078-4E24-B018-3F4CEBE69157}" type="presOf" srcId="{AF94FDA4-F5EA-48D6-BDB4-097033C320AB}" destId="{6C0CFE69-CD1E-4DEC-89B8-5E3C43FA2882}" srcOrd="0" destOrd="0" presId="urn:microsoft.com/office/officeart/2005/8/layout/gear1"/>
    <dgm:cxn modelId="{8D295E34-C6C5-4E42-BE99-13A038BDBFA4}" type="presOf" srcId="{12D84AEB-F003-42B4-89C3-44A091A26EC3}" destId="{E25DA385-3587-40A9-B59A-C3CBB1F6DC43}" srcOrd="3" destOrd="0" presId="urn:microsoft.com/office/officeart/2005/8/layout/gear1"/>
    <dgm:cxn modelId="{2B15CB42-712F-4366-8055-16C48558C398}" type="presOf" srcId="{2B93B32F-0DDF-4452-ABE0-291087CC025F}" destId="{A7DFC443-0DAE-450F-B5CD-50B9A4143A4F}" srcOrd="0" destOrd="0" presId="urn:microsoft.com/office/officeart/2005/8/layout/gear1"/>
    <dgm:cxn modelId="{B248B14B-288D-4513-AAA1-FC261789D84F}" type="presOf" srcId="{4F66DA0B-15BB-4250-A244-ED30D2D2FE0F}" destId="{B84965E3-06DC-4BB8-8F8A-C2136F77C153}" srcOrd="0" destOrd="0" presId="urn:microsoft.com/office/officeart/2005/8/layout/gear1"/>
    <dgm:cxn modelId="{624B8F54-E4B8-431D-9EC2-6119F563762E}" srcId="{4F66DA0B-15BB-4250-A244-ED30D2D2FE0F}" destId="{2B93B32F-0DDF-4452-ABE0-291087CC025F}" srcOrd="1" destOrd="0" parTransId="{66A316F3-36A2-4382-A217-0DAA92923B56}" sibTransId="{A69A5DE7-E91C-48D0-B95A-A2AEA2FE7CD8}"/>
    <dgm:cxn modelId="{CB3D6656-E824-4A0E-9101-6B5899A3FC4D}" type="presOf" srcId="{12D84AEB-F003-42B4-89C3-44A091A26EC3}" destId="{B5D9C55C-925D-4C01-B8AD-50DFFB0325BD}" srcOrd="1" destOrd="0" presId="urn:microsoft.com/office/officeart/2005/8/layout/gear1"/>
    <dgm:cxn modelId="{7B1F7D57-30BC-4E68-8BCA-4ABEDF78A733}" type="presOf" srcId="{2B93B32F-0DDF-4452-ABE0-291087CC025F}" destId="{A65E79D5-E895-470E-BB75-D2B9CC88185B}" srcOrd="1" destOrd="0" presId="urn:microsoft.com/office/officeart/2005/8/layout/gear1"/>
    <dgm:cxn modelId="{6E6ABE7B-4652-4C63-A8A3-2B8E97404976}" type="presOf" srcId="{12D84AEB-F003-42B4-89C3-44A091A26EC3}" destId="{9C84BC48-468B-4057-949E-180FB7552534}" srcOrd="2" destOrd="0" presId="urn:microsoft.com/office/officeart/2005/8/layout/gear1"/>
    <dgm:cxn modelId="{E8EE057D-AB81-4C02-B4B0-02DC5C606681}" type="presOf" srcId="{A69A5DE7-E91C-48D0-B95A-A2AEA2FE7CD8}" destId="{77D3FE96-64C6-4A52-A4FC-F4F1C2ACC660}" srcOrd="0" destOrd="0" presId="urn:microsoft.com/office/officeart/2005/8/layout/gear1"/>
    <dgm:cxn modelId="{38310E7F-EDD0-495E-A075-AC7DC4787584}" type="presOf" srcId="{933C8C68-6344-4459-B9DF-D3D93C1CCAAF}" destId="{DB80F78E-08CE-46B6-BE09-FE7F2E2BAE89}" srcOrd="2" destOrd="0" presId="urn:microsoft.com/office/officeart/2005/8/layout/gear1"/>
    <dgm:cxn modelId="{D68EFB90-F2A4-4605-A448-5677D2E2CFD3}" type="presOf" srcId="{8B7D4665-333F-4FDC-8001-9E7910499CA5}" destId="{8DA4B977-6409-4F22-BFAF-FD61040E4C8B}" srcOrd="0" destOrd="0" presId="urn:microsoft.com/office/officeart/2005/8/layout/gear1"/>
    <dgm:cxn modelId="{9A429BAB-423A-449C-8806-4D6F7AF05435}" type="presOf" srcId="{2B93B32F-0DDF-4452-ABE0-291087CC025F}" destId="{08517E6B-14C6-4E0D-9FEF-A199B4B6FF28}" srcOrd="2" destOrd="0" presId="urn:microsoft.com/office/officeart/2005/8/layout/gear1"/>
    <dgm:cxn modelId="{DC121ED8-1CF2-4A39-BA1B-C5F885C44774}" srcId="{4F66DA0B-15BB-4250-A244-ED30D2D2FE0F}" destId="{12D84AEB-F003-42B4-89C3-44A091A26EC3}" srcOrd="2" destOrd="0" parTransId="{05B874A8-93D2-4DF0-9F1C-6BB8397E3FC4}" sibTransId="{8B7D4665-333F-4FDC-8001-9E7910499CA5}"/>
    <dgm:cxn modelId="{70414CDB-AEF0-49E5-BFE0-8E615792F754}" srcId="{4F66DA0B-15BB-4250-A244-ED30D2D2FE0F}" destId="{933C8C68-6344-4459-B9DF-D3D93C1CCAAF}" srcOrd="0" destOrd="0" parTransId="{81C0537B-D301-43A1-802B-617AED731C43}" sibTransId="{AF94FDA4-F5EA-48D6-BDB4-097033C320AB}"/>
    <dgm:cxn modelId="{B147EADC-D570-44D8-9B5D-C2A5829D23D7}" type="presOf" srcId="{933C8C68-6344-4459-B9DF-D3D93C1CCAAF}" destId="{79A1ECAC-5054-45D9-BAC9-CAADADAA34FE}" srcOrd="1" destOrd="0" presId="urn:microsoft.com/office/officeart/2005/8/layout/gear1"/>
    <dgm:cxn modelId="{BF1ABB02-3AAE-4F06-96F6-762B8BFA1A34}" type="presParOf" srcId="{B84965E3-06DC-4BB8-8F8A-C2136F77C153}" destId="{4E141C18-0FDF-4E17-81AA-A4EC63D4CA48}" srcOrd="0" destOrd="0" presId="urn:microsoft.com/office/officeart/2005/8/layout/gear1"/>
    <dgm:cxn modelId="{B2BE0DE5-52CE-4D07-AFF5-768B9FA2E02C}" type="presParOf" srcId="{B84965E3-06DC-4BB8-8F8A-C2136F77C153}" destId="{79A1ECAC-5054-45D9-BAC9-CAADADAA34FE}" srcOrd="1" destOrd="0" presId="urn:microsoft.com/office/officeart/2005/8/layout/gear1"/>
    <dgm:cxn modelId="{026C38B0-348F-49C4-8507-2FDFFB5BCE4F}" type="presParOf" srcId="{B84965E3-06DC-4BB8-8F8A-C2136F77C153}" destId="{DB80F78E-08CE-46B6-BE09-FE7F2E2BAE89}" srcOrd="2" destOrd="0" presId="urn:microsoft.com/office/officeart/2005/8/layout/gear1"/>
    <dgm:cxn modelId="{683FEA99-2FC1-4C98-97B5-74B459103CA7}" type="presParOf" srcId="{B84965E3-06DC-4BB8-8F8A-C2136F77C153}" destId="{A7DFC443-0DAE-450F-B5CD-50B9A4143A4F}" srcOrd="3" destOrd="0" presId="urn:microsoft.com/office/officeart/2005/8/layout/gear1"/>
    <dgm:cxn modelId="{1B974CF1-6C81-484F-9B34-4B455B9C2218}" type="presParOf" srcId="{B84965E3-06DC-4BB8-8F8A-C2136F77C153}" destId="{A65E79D5-E895-470E-BB75-D2B9CC88185B}" srcOrd="4" destOrd="0" presId="urn:microsoft.com/office/officeart/2005/8/layout/gear1"/>
    <dgm:cxn modelId="{ADB2ADCE-B170-49F6-9856-F8590AE3F463}" type="presParOf" srcId="{B84965E3-06DC-4BB8-8F8A-C2136F77C153}" destId="{08517E6B-14C6-4E0D-9FEF-A199B4B6FF28}" srcOrd="5" destOrd="0" presId="urn:microsoft.com/office/officeart/2005/8/layout/gear1"/>
    <dgm:cxn modelId="{A7DF5A98-B356-448E-B964-E3A46AF79A34}" type="presParOf" srcId="{B84965E3-06DC-4BB8-8F8A-C2136F77C153}" destId="{A8A5EE93-8147-4D9C-A39A-BA3D6AADB097}" srcOrd="6" destOrd="0" presId="urn:microsoft.com/office/officeart/2005/8/layout/gear1"/>
    <dgm:cxn modelId="{C9D571B1-7FA8-4FC7-BE1A-6FA0E25908D4}" type="presParOf" srcId="{B84965E3-06DC-4BB8-8F8A-C2136F77C153}" destId="{B5D9C55C-925D-4C01-B8AD-50DFFB0325BD}" srcOrd="7" destOrd="0" presId="urn:microsoft.com/office/officeart/2005/8/layout/gear1"/>
    <dgm:cxn modelId="{64095DFF-5F55-408D-94D5-4E7F31FAE2EC}" type="presParOf" srcId="{B84965E3-06DC-4BB8-8F8A-C2136F77C153}" destId="{9C84BC48-468B-4057-949E-180FB7552534}" srcOrd="8" destOrd="0" presId="urn:microsoft.com/office/officeart/2005/8/layout/gear1"/>
    <dgm:cxn modelId="{9828E218-AFE7-4C8A-83AC-FA3DD87A49F8}" type="presParOf" srcId="{B84965E3-06DC-4BB8-8F8A-C2136F77C153}" destId="{E25DA385-3587-40A9-B59A-C3CBB1F6DC43}" srcOrd="9" destOrd="0" presId="urn:microsoft.com/office/officeart/2005/8/layout/gear1"/>
    <dgm:cxn modelId="{8A4750EE-9B3F-427A-9871-E7265388BBE5}" type="presParOf" srcId="{B84965E3-06DC-4BB8-8F8A-C2136F77C153}" destId="{6C0CFE69-CD1E-4DEC-89B8-5E3C43FA2882}" srcOrd="10" destOrd="0" presId="urn:microsoft.com/office/officeart/2005/8/layout/gear1"/>
    <dgm:cxn modelId="{05B7FF51-6246-4910-9F31-DCC20961A9EA}" type="presParOf" srcId="{B84965E3-06DC-4BB8-8F8A-C2136F77C153}" destId="{77D3FE96-64C6-4A52-A4FC-F4F1C2ACC660}" srcOrd="11" destOrd="0" presId="urn:microsoft.com/office/officeart/2005/8/layout/gear1"/>
    <dgm:cxn modelId="{94FAD891-B2EF-4D8F-AD7D-4B39E6C5BA97}" type="presParOf" srcId="{B84965E3-06DC-4BB8-8F8A-C2136F77C153}" destId="{8DA4B977-6409-4F22-BFAF-FD61040E4C8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891FD-4F19-2F42-94C1-D9F49E01863A}" type="doc">
      <dgm:prSet loTypeId="urn:microsoft.com/office/officeart/2008/layout/VerticalCurvedLis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D4481B-14A5-C64C-BA77-312D32E994C2}">
      <dgm:prSet phldrT="[文本]" custT="1"/>
      <dgm:spPr/>
      <dgm:t>
        <a:bodyPr/>
        <a:lstStyle/>
        <a:p>
          <a:r>
            <a:rPr lang="en-US" altLang="zh-CN" sz="2400" dirty="0">
              <a:latin typeface="Microsoft YaHei" charset="-122"/>
              <a:ea typeface="Microsoft YaHei" charset="-122"/>
              <a:cs typeface="Microsoft YaHei" charset="-122"/>
            </a:rPr>
            <a:t>Java </a:t>
          </a:r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中使用 </a:t>
          </a:r>
          <a:r>
            <a:rPr lang="en-US" altLang="zh-CN" sz="24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extends</a:t>
          </a:r>
          <a:r>
            <a:rPr lang="en-US" altLang="zh-CN" sz="2400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关键字实现类的继承机制。</a:t>
          </a:r>
        </a:p>
      </dgm:t>
    </dgm:pt>
    <dgm:pt modelId="{34A0D0AE-2C85-4B40-B85B-AEB50A0F2C48}" type="parTrans" cxnId="{71614D95-A790-F24C-91C1-484DA428E503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8BA02CE-240F-9F44-8B83-6B184EB16B68}" type="sibTrans" cxnId="{71614D95-A790-F24C-91C1-484DA428E503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9A1B072-288A-0C44-B395-C8D4598225B3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400" dirty="0">
              <a:latin typeface="Microsoft YaHei" charset="-122"/>
              <a:ea typeface="Microsoft YaHei" charset="-122"/>
              <a:cs typeface="Microsoft YaHei" charset="-122"/>
            </a:rPr>
            <a:t>Java</a:t>
          </a:r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只支持单继承，不允许多继承。</a:t>
          </a:r>
        </a:p>
      </dgm:t>
    </dgm:pt>
    <dgm:pt modelId="{E25A9044-FA28-E547-B368-54D0F0866226}" type="parTrans" cxnId="{C01BC1E5-6765-044D-A318-26AC75D7325A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867F797-1E78-BE45-8DD3-C1238B587FCE}" type="sibTrans" cxnId="{C01BC1E5-6765-044D-A318-26AC75D7325A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6D2226D-E935-784D-9633-73A65702470F}">
      <dgm:prSet phldrT="[文本]" custT="1"/>
      <dgm:spPr/>
      <dgm:t>
        <a:bodyPr/>
        <a:lstStyle/>
        <a:p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一个子类只能有一个基类，一个基类可以派生出多个子类。</a:t>
          </a:r>
        </a:p>
      </dgm:t>
    </dgm:pt>
    <dgm:pt modelId="{BEDB8307-4504-534D-8F89-197E4BA50B0B}" type="parTrans" cxnId="{DBF8E130-B6A5-3648-9C4F-39B3EB446357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AA72C71-D71A-3347-9B76-FF7765D32E7E}" type="sibTrans" cxnId="{DBF8E130-B6A5-3648-9C4F-39B3EB446357}">
      <dgm:prSet/>
      <dgm:spPr/>
      <dgm:t>
        <a:bodyPr/>
        <a:lstStyle/>
        <a:p>
          <a:endParaRPr lang="zh-CN" altLang="en-US" sz="2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8E2FE23-8820-AB4A-A7A2-CA12AADD1DB8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通过继承，子类自动拥有了基类的</a:t>
          </a:r>
          <a:r>
            <a:rPr lang="zh-CN" altLang="en-US" sz="2400" b="1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rPr>
            <a:t>所有成员</a:t>
          </a:r>
          <a:r>
            <a:rPr lang="zh-CN" altLang="en-US" sz="2400" dirty="0">
              <a:latin typeface="Microsoft YaHei" charset="-122"/>
              <a:ea typeface="Microsoft YaHei" charset="-122"/>
              <a:cs typeface="Microsoft YaHei" charset="-122"/>
            </a:rPr>
            <a:t>。</a:t>
          </a:r>
        </a:p>
      </dgm:t>
    </dgm:pt>
    <dgm:pt modelId="{9BA4AD6C-D561-5D4B-B40C-573451C5920A}" type="parTrans" cxnId="{5A8DACEA-84B8-9D4C-9D1D-855B0F5E944E}">
      <dgm:prSet/>
      <dgm:spPr/>
      <dgm:t>
        <a:bodyPr/>
        <a:lstStyle/>
        <a:p>
          <a:endParaRPr lang="zh-CN" altLang="en-US"/>
        </a:p>
      </dgm:t>
    </dgm:pt>
    <dgm:pt modelId="{59D11BE7-0893-574B-AC8A-C2969ACE66AC}" type="sibTrans" cxnId="{5A8DACEA-84B8-9D4C-9D1D-855B0F5E944E}">
      <dgm:prSet/>
      <dgm:spPr/>
      <dgm:t>
        <a:bodyPr/>
        <a:lstStyle/>
        <a:p>
          <a:endParaRPr lang="zh-CN" altLang="en-US"/>
        </a:p>
      </dgm:t>
    </dgm:pt>
    <dgm:pt modelId="{48F47368-5C37-F942-A714-E6A81613DEAD}" type="pres">
      <dgm:prSet presAssocID="{DB4891FD-4F19-2F42-94C1-D9F49E01863A}" presName="Name0" presStyleCnt="0">
        <dgm:presLayoutVars>
          <dgm:chMax val="7"/>
          <dgm:chPref val="7"/>
          <dgm:dir/>
        </dgm:presLayoutVars>
      </dgm:prSet>
      <dgm:spPr/>
    </dgm:pt>
    <dgm:pt modelId="{58FFF181-790F-2F48-94EA-FF0BE02172F4}" type="pres">
      <dgm:prSet presAssocID="{DB4891FD-4F19-2F42-94C1-D9F49E01863A}" presName="Name1" presStyleCnt="0"/>
      <dgm:spPr/>
    </dgm:pt>
    <dgm:pt modelId="{F36C54B7-082F-6E48-AE01-7A2E0484927B}" type="pres">
      <dgm:prSet presAssocID="{DB4891FD-4F19-2F42-94C1-D9F49E01863A}" presName="cycle" presStyleCnt="0"/>
      <dgm:spPr/>
    </dgm:pt>
    <dgm:pt modelId="{AE246C73-3486-7D47-A0CC-B37EEBD5EC7D}" type="pres">
      <dgm:prSet presAssocID="{DB4891FD-4F19-2F42-94C1-D9F49E01863A}" presName="srcNode" presStyleLbl="node1" presStyleIdx="0" presStyleCnt="4"/>
      <dgm:spPr/>
    </dgm:pt>
    <dgm:pt modelId="{3B55FEC3-D558-BD44-81CA-0F831B826E02}" type="pres">
      <dgm:prSet presAssocID="{DB4891FD-4F19-2F42-94C1-D9F49E01863A}" presName="conn" presStyleLbl="parChTrans1D2" presStyleIdx="0" presStyleCnt="1"/>
      <dgm:spPr/>
    </dgm:pt>
    <dgm:pt modelId="{DE3ACE1C-E401-A442-BC15-EC5CAF8DDDBC}" type="pres">
      <dgm:prSet presAssocID="{DB4891FD-4F19-2F42-94C1-D9F49E01863A}" presName="extraNode" presStyleLbl="node1" presStyleIdx="0" presStyleCnt="4"/>
      <dgm:spPr/>
    </dgm:pt>
    <dgm:pt modelId="{24A9D81E-DADB-5042-B5C6-6AEE2C867C86}" type="pres">
      <dgm:prSet presAssocID="{DB4891FD-4F19-2F42-94C1-D9F49E01863A}" presName="dstNode" presStyleLbl="node1" presStyleIdx="0" presStyleCnt="4"/>
      <dgm:spPr/>
    </dgm:pt>
    <dgm:pt modelId="{F059EBCB-4309-2D40-96E7-667D8E994E57}" type="pres">
      <dgm:prSet presAssocID="{6FD4481B-14A5-C64C-BA77-312D32E994C2}" presName="text_1" presStyleLbl="node1" presStyleIdx="0" presStyleCnt="4">
        <dgm:presLayoutVars>
          <dgm:bulletEnabled val="1"/>
        </dgm:presLayoutVars>
      </dgm:prSet>
      <dgm:spPr/>
    </dgm:pt>
    <dgm:pt modelId="{51BD1FC0-05FB-834E-A220-3272C60F656C}" type="pres">
      <dgm:prSet presAssocID="{6FD4481B-14A5-C64C-BA77-312D32E994C2}" presName="accent_1" presStyleCnt="0"/>
      <dgm:spPr/>
    </dgm:pt>
    <dgm:pt modelId="{37814F71-3947-7C40-9E78-7EACAB8BEF0A}" type="pres">
      <dgm:prSet presAssocID="{6FD4481B-14A5-C64C-BA77-312D32E994C2}" presName="accentRepeatNode" presStyleLbl="solidFgAcc1" presStyleIdx="0" presStyleCnt="4"/>
      <dgm:spPr/>
    </dgm:pt>
    <dgm:pt modelId="{91423607-87A4-394B-85B0-5155B23D0496}" type="pres">
      <dgm:prSet presAssocID="{B8E2FE23-8820-AB4A-A7A2-CA12AADD1DB8}" presName="text_2" presStyleLbl="node1" presStyleIdx="1" presStyleCnt="4">
        <dgm:presLayoutVars>
          <dgm:bulletEnabled val="1"/>
        </dgm:presLayoutVars>
      </dgm:prSet>
      <dgm:spPr/>
    </dgm:pt>
    <dgm:pt modelId="{2E8FB9B2-119B-DB42-9F09-DEE13F6C35D6}" type="pres">
      <dgm:prSet presAssocID="{B8E2FE23-8820-AB4A-A7A2-CA12AADD1DB8}" presName="accent_2" presStyleCnt="0"/>
      <dgm:spPr/>
    </dgm:pt>
    <dgm:pt modelId="{8BE49B05-9E56-C344-BDC6-F461243954A6}" type="pres">
      <dgm:prSet presAssocID="{B8E2FE23-8820-AB4A-A7A2-CA12AADD1DB8}" presName="accentRepeatNode" presStyleLbl="solidFgAcc1" presStyleIdx="1" presStyleCnt="4"/>
      <dgm:spPr/>
    </dgm:pt>
    <dgm:pt modelId="{750CD3B6-7276-5B46-AF24-051826ABA241}" type="pres">
      <dgm:prSet presAssocID="{19A1B072-288A-0C44-B395-C8D4598225B3}" presName="text_3" presStyleLbl="node1" presStyleIdx="2" presStyleCnt="4">
        <dgm:presLayoutVars>
          <dgm:bulletEnabled val="1"/>
        </dgm:presLayoutVars>
      </dgm:prSet>
      <dgm:spPr/>
    </dgm:pt>
    <dgm:pt modelId="{FCC9B5F3-22D2-ED4B-B5FF-0FC8D68A2010}" type="pres">
      <dgm:prSet presAssocID="{19A1B072-288A-0C44-B395-C8D4598225B3}" presName="accent_3" presStyleCnt="0"/>
      <dgm:spPr/>
    </dgm:pt>
    <dgm:pt modelId="{6C3D297B-1527-EB46-A0FB-814BA654E788}" type="pres">
      <dgm:prSet presAssocID="{19A1B072-288A-0C44-B395-C8D4598225B3}" presName="accentRepeatNode" presStyleLbl="solidFgAcc1" presStyleIdx="2" presStyleCnt="4"/>
      <dgm:spPr/>
    </dgm:pt>
    <dgm:pt modelId="{53792770-338C-B946-AECC-A4D58E296B5B}" type="pres">
      <dgm:prSet presAssocID="{C6D2226D-E935-784D-9633-73A65702470F}" presName="text_4" presStyleLbl="node1" presStyleIdx="3" presStyleCnt="4">
        <dgm:presLayoutVars>
          <dgm:bulletEnabled val="1"/>
        </dgm:presLayoutVars>
      </dgm:prSet>
      <dgm:spPr/>
    </dgm:pt>
    <dgm:pt modelId="{6BB2F0A2-3883-2F4A-B6BF-EA06F26A6E6F}" type="pres">
      <dgm:prSet presAssocID="{C6D2226D-E935-784D-9633-73A65702470F}" presName="accent_4" presStyleCnt="0"/>
      <dgm:spPr/>
    </dgm:pt>
    <dgm:pt modelId="{4CECC118-0400-614C-AFFD-60074A621A78}" type="pres">
      <dgm:prSet presAssocID="{C6D2226D-E935-784D-9633-73A65702470F}" presName="accentRepeatNode" presStyleLbl="solidFgAcc1" presStyleIdx="3" presStyleCnt="4"/>
      <dgm:spPr/>
    </dgm:pt>
  </dgm:ptLst>
  <dgm:cxnLst>
    <dgm:cxn modelId="{6DCB3020-0294-834D-ABBE-79EE9A0F95BC}" type="presOf" srcId="{C6D2226D-E935-784D-9633-73A65702470F}" destId="{53792770-338C-B946-AECC-A4D58E296B5B}" srcOrd="0" destOrd="0" presId="urn:microsoft.com/office/officeart/2008/layout/VerticalCurvedList"/>
    <dgm:cxn modelId="{36C2C729-7B2F-1A42-ADE1-8A5F7B6E13A8}" type="presOf" srcId="{19A1B072-288A-0C44-B395-C8D4598225B3}" destId="{750CD3B6-7276-5B46-AF24-051826ABA241}" srcOrd="0" destOrd="0" presId="urn:microsoft.com/office/officeart/2008/layout/VerticalCurvedList"/>
    <dgm:cxn modelId="{DBF8E130-B6A5-3648-9C4F-39B3EB446357}" srcId="{DB4891FD-4F19-2F42-94C1-D9F49E01863A}" destId="{C6D2226D-E935-784D-9633-73A65702470F}" srcOrd="3" destOrd="0" parTransId="{BEDB8307-4504-534D-8F89-197E4BA50B0B}" sibTransId="{7AA72C71-D71A-3347-9B76-FF7765D32E7E}"/>
    <dgm:cxn modelId="{365C8F4E-53B6-A142-98DF-6D24BDFF0C5F}" type="presOf" srcId="{DB4891FD-4F19-2F42-94C1-D9F49E01863A}" destId="{48F47368-5C37-F942-A714-E6A81613DEAD}" srcOrd="0" destOrd="0" presId="urn:microsoft.com/office/officeart/2008/layout/VerticalCurvedList"/>
    <dgm:cxn modelId="{FE86D27B-FE46-9142-AC56-31241416E3A0}" type="presOf" srcId="{6FD4481B-14A5-C64C-BA77-312D32E994C2}" destId="{F059EBCB-4309-2D40-96E7-667D8E994E57}" srcOrd="0" destOrd="0" presId="urn:microsoft.com/office/officeart/2008/layout/VerticalCurvedList"/>
    <dgm:cxn modelId="{71614D95-A790-F24C-91C1-484DA428E503}" srcId="{DB4891FD-4F19-2F42-94C1-D9F49E01863A}" destId="{6FD4481B-14A5-C64C-BA77-312D32E994C2}" srcOrd="0" destOrd="0" parTransId="{34A0D0AE-2C85-4B40-B85B-AEB50A0F2C48}" sibTransId="{F8BA02CE-240F-9F44-8B83-6B184EB16B68}"/>
    <dgm:cxn modelId="{F80B31A1-5663-BD4D-8F60-BE1B6446357D}" type="presOf" srcId="{F8BA02CE-240F-9F44-8B83-6B184EB16B68}" destId="{3B55FEC3-D558-BD44-81CA-0F831B826E02}" srcOrd="0" destOrd="0" presId="urn:microsoft.com/office/officeart/2008/layout/VerticalCurvedList"/>
    <dgm:cxn modelId="{C01BC1E5-6765-044D-A318-26AC75D7325A}" srcId="{DB4891FD-4F19-2F42-94C1-D9F49E01863A}" destId="{19A1B072-288A-0C44-B395-C8D4598225B3}" srcOrd="2" destOrd="0" parTransId="{E25A9044-FA28-E547-B368-54D0F0866226}" sibTransId="{5867F797-1E78-BE45-8DD3-C1238B587FCE}"/>
    <dgm:cxn modelId="{5A8DACEA-84B8-9D4C-9D1D-855B0F5E944E}" srcId="{DB4891FD-4F19-2F42-94C1-D9F49E01863A}" destId="{B8E2FE23-8820-AB4A-A7A2-CA12AADD1DB8}" srcOrd="1" destOrd="0" parTransId="{9BA4AD6C-D561-5D4B-B40C-573451C5920A}" sibTransId="{59D11BE7-0893-574B-AC8A-C2969ACE66AC}"/>
    <dgm:cxn modelId="{1BC7FAEA-D94F-4042-A048-81309820F933}" type="presOf" srcId="{B8E2FE23-8820-AB4A-A7A2-CA12AADD1DB8}" destId="{91423607-87A4-394B-85B0-5155B23D0496}" srcOrd="0" destOrd="0" presId="urn:microsoft.com/office/officeart/2008/layout/VerticalCurvedList"/>
    <dgm:cxn modelId="{357868C0-DABE-9F4A-BA33-38E4F0B16BDA}" type="presParOf" srcId="{48F47368-5C37-F942-A714-E6A81613DEAD}" destId="{58FFF181-790F-2F48-94EA-FF0BE02172F4}" srcOrd="0" destOrd="0" presId="urn:microsoft.com/office/officeart/2008/layout/VerticalCurvedList"/>
    <dgm:cxn modelId="{22BE3D84-9F78-644E-9550-4A181F5B2E4F}" type="presParOf" srcId="{58FFF181-790F-2F48-94EA-FF0BE02172F4}" destId="{F36C54B7-082F-6E48-AE01-7A2E0484927B}" srcOrd="0" destOrd="0" presId="urn:microsoft.com/office/officeart/2008/layout/VerticalCurvedList"/>
    <dgm:cxn modelId="{87F6F233-8CCA-0444-862D-0F62727947A5}" type="presParOf" srcId="{F36C54B7-082F-6E48-AE01-7A2E0484927B}" destId="{AE246C73-3486-7D47-A0CC-B37EEBD5EC7D}" srcOrd="0" destOrd="0" presId="urn:microsoft.com/office/officeart/2008/layout/VerticalCurvedList"/>
    <dgm:cxn modelId="{468216C4-EEBA-2F4D-A686-55CDC1817F94}" type="presParOf" srcId="{F36C54B7-082F-6E48-AE01-7A2E0484927B}" destId="{3B55FEC3-D558-BD44-81CA-0F831B826E02}" srcOrd="1" destOrd="0" presId="urn:microsoft.com/office/officeart/2008/layout/VerticalCurvedList"/>
    <dgm:cxn modelId="{A9B2099E-A639-064B-8261-9552B18FC4F7}" type="presParOf" srcId="{F36C54B7-082F-6E48-AE01-7A2E0484927B}" destId="{DE3ACE1C-E401-A442-BC15-EC5CAF8DDDBC}" srcOrd="2" destOrd="0" presId="urn:microsoft.com/office/officeart/2008/layout/VerticalCurvedList"/>
    <dgm:cxn modelId="{5C1FCFAA-FE36-0E4C-89FE-C9FB25CEE1A0}" type="presParOf" srcId="{F36C54B7-082F-6E48-AE01-7A2E0484927B}" destId="{24A9D81E-DADB-5042-B5C6-6AEE2C867C86}" srcOrd="3" destOrd="0" presId="urn:microsoft.com/office/officeart/2008/layout/VerticalCurvedList"/>
    <dgm:cxn modelId="{F3DBE374-A8C8-0E4D-BCF7-0A7EAC8C46D6}" type="presParOf" srcId="{58FFF181-790F-2F48-94EA-FF0BE02172F4}" destId="{F059EBCB-4309-2D40-96E7-667D8E994E57}" srcOrd="1" destOrd="0" presId="urn:microsoft.com/office/officeart/2008/layout/VerticalCurvedList"/>
    <dgm:cxn modelId="{5033575F-AD84-EC45-A73B-C988A0EB94DE}" type="presParOf" srcId="{58FFF181-790F-2F48-94EA-FF0BE02172F4}" destId="{51BD1FC0-05FB-834E-A220-3272C60F656C}" srcOrd="2" destOrd="0" presId="urn:microsoft.com/office/officeart/2008/layout/VerticalCurvedList"/>
    <dgm:cxn modelId="{DFB8DF34-0CA1-374B-8B51-34EEBEDA24A3}" type="presParOf" srcId="{51BD1FC0-05FB-834E-A220-3272C60F656C}" destId="{37814F71-3947-7C40-9E78-7EACAB8BEF0A}" srcOrd="0" destOrd="0" presId="urn:microsoft.com/office/officeart/2008/layout/VerticalCurvedList"/>
    <dgm:cxn modelId="{E0147EE3-5338-7F44-8163-783AFE5C0180}" type="presParOf" srcId="{58FFF181-790F-2F48-94EA-FF0BE02172F4}" destId="{91423607-87A4-394B-85B0-5155B23D0496}" srcOrd="3" destOrd="0" presId="urn:microsoft.com/office/officeart/2008/layout/VerticalCurvedList"/>
    <dgm:cxn modelId="{3C81F3AE-6920-BA49-9758-688266A5DF8C}" type="presParOf" srcId="{58FFF181-790F-2F48-94EA-FF0BE02172F4}" destId="{2E8FB9B2-119B-DB42-9F09-DEE13F6C35D6}" srcOrd="4" destOrd="0" presId="urn:microsoft.com/office/officeart/2008/layout/VerticalCurvedList"/>
    <dgm:cxn modelId="{C25B0927-7C84-9C4D-8140-323D78973FC9}" type="presParOf" srcId="{2E8FB9B2-119B-DB42-9F09-DEE13F6C35D6}" destId="{8BE49B05-9E56-C344-BDC6-F461243954A6}" srcOrd="0" destOrd="0" presId="urn:microsoft.com/office/officeart/2008/layout/VerticalCurvedList"/>
    <dgm:cxn modelId="{3C1387BE-F371-3F42-86C7-0DDC6FCA4E8D}" type="presParOf" srcId="{58FFF181-790F-2F48-94EA-FF0BE02172F4}" destId="{750CD3B6-7276-5B46-AF24-051826ABA241}" srcOrd="5" destOrd="0" presId="urn:microsoft.com/office/officeart/2008/layout/VerticalCurvedList"/>
    <dgm:cxn modelId="{56DBA26F-E811-EE4B-96F8-0149BE092858}" type="presParOf" srcId="{58FFF181-790F-2F48-94EA-FF0BE02172F4}" destId="{FCC9B5F3-22D2-ED4B-B5FF-0FC8D68A2010}" srcOrd="6" destOrd="0" presId="urn:microsoft.com/office/officeart/2008/layout/VerticalCurvedList"/>
    <dgm:cxn modelId="{64FB951E-F4EC-A144-8E56-2B6FAC466778}" type="presParOf" srcId="{FCC9B5F3-22D2-ED4B-B5FF-0FC8D68A2010}" destId="{6C3D297B-1527-EB46-A0FB-814BA654E788}" srcOrd="0" destOrd="0" presId="urn:microsoft.com/office/officeart/2008/layout/VerticalCurvedList"/>
    <dgm:cxn modelId="{F4A89334-507A-AC4D-84AE-935E1DB11E7A}" type="presParOf" srcId="{58FFF181-790F-2F48-94EA-FF0BE02172F4}" destId="{53792770-338C-B946-AECC-A4D58E296B5B}" srcOrd="7" destOrd="0" presId="urn:microsoft.com/office/officeart/2008/layout/VerticalCurvedList"/>
    <dgm:cxn modelId="{0DD65A71-DDCD-7143-9D3F-302FDC07A06F}" type="presParOf" srcId="{58FFF181-790F-2F48-94EA-FF0BE02172F4}" destId="{6BB2F0A2-3883-2F4A-B6BF-EA06F26A6E6F}" srcOrd="8" destOrd="0" presId="urn:microsoft.com/office/officeart/2008/layout/VerticalCurvedList"/>
    <dgm:cxn modelId="{164D8C5C-3413-D745-8223-F1219A6F2713}" type="presParOf" srcId="{6BB2F0A2-3883-2F4A-B6BF-EA06F26A6E6F}" destId="{4CECC118-0400-614C-AFFD-60074A621A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1EFE4-C7ED-474B-9B55-B173254F3E94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1740DF-469F-7344-B92A-8141C27C8B4A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类的继承</a:t>
          </a:r>
        </a:p>
      </dgm:t>
    </dgm:pt>
    <dgm:pt modelId="{8495D2BA-E0A5-7F40-8E42-F3811439B5D2}" type="parTrans" cxnId="{E6DC4845-F859-A44E-B3B9-CFA84153CEFB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FB669D2-4208-C047-90A6-1E0AC9FF78A0}" type="sibTrans" cxnId="{E6DC4845-F859-A44E-B3B9-CFA84153CEFB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04E33C-5FBD-C246-A9FA-254251F5FEF1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访问控制</a:t>
          </a:r>
        </a:p>
      </dgm:t>
    </dgm:pt>
    <dgm:pt modelId="{5F980C1E-75F9-9440-8D0B-B1066A5FF906}" type="parTrans" cxnId="{9C76C34E-BBDB-094A-AB51-A35B44966818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6C01C5-BEB1-1D48-87C8-4BBF41642AE3}" type="sibTrans" cxnId="{9C76C34E-BBDB-094A-AB51-A35B44966818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42B4EE1-8B9B-9D4B-88D3-3A8295CE830E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重写</a:t>
          </a:r>
        </a:p>
      </dgm:t>
    </dgm:pt>
    <dgm:pt modelId="{7C378C5F-1EC4-634C-A779-7DE0A973DECB}" type="parTrans" cxnId="{14878352-AF70-F344-801D-0BEEBBE77312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25ECCA1-9A10-3F4C-A458-295CD0422BE5}" type="sibTrans" cxnId="{14878352-AF70-F344-801D-0BEEBBE77312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BDDB514-A48B-B741-A3E2-1146EE295411}">
      <dgm:prSet phldrT="[文本]" custT="1"/>
      <dgm:spPr/>
      <dgm:t>
        <a:bodyPr/>
        <a:lstStyle/>
        <a:p>
          <a:r>
            <a:rPr lang="zh-CN" altLang="en-US" sz="4400" dirty="0">
              <a:latin typeface="Microsoft YaHei" charset="-122"/>
              <a:ea typeface="Microsoft YaHei" charset="-122"/>
              <a:cs typeface="Microsoft YaHei" charset="-122"/>
            </a:rPr>
            <a:t>重载</a:t>
          </a:r>
        </a:p>
      </dgm:t>
    </dgm:pt>
    <dgm:pt modelId="{F5E3575A-F9D9-AA41-812B-675A5BF1038F}" type="parTrans" cxnId="{6F48326B-FC4C-7B46-ABB8-FA095AB79141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4E37DE1-5099-9F41-A19A-366A401FDC21}" type="sibTrans" cxnId="{6F48326B-FC4C-7B46-ABB8-FA095AB79141}">
      <dgm:prSet/>
      <dgm:spPr/>
      <dgm:t>
        <a:bodyPr/>
        <a:lstStyle/>
        <a:p>
          <a:endParaRPr lang="zh-CN" altLang="en-US" sz="440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DB4B6A6-626E-E045-90C1-C8EF7996ED3E}" type="pres">
      <dgm:prSet presAssocID="{1741EFE4-C7ED-474B-9B55-B173254F3E94}" presName="matrix" presStyleCnt="0">
        <dgm:presLayoutVars>
          <dgm:chMax val="1"/>
          <dgm:dir/>
          <dgm:resizeHandles val="exact"/>
        </dgm:presLayoutVars>
      </dgm:prSet>
      <dgm:spPr/>
    </dgm:pt>
    <dgm:pt modelId="{6BAD64BC-D07E-4B4F-9621-DE9BB1A35CF7}" type="pres">
      <dgm:prSet presAssocID="{1741EFE4-C7ED-474B-9B55-B173254F3E94}" presName="axisShape" presStyleLbl="bgShp" presStyleIdx="0" presStyleCnt="1"/>
      <dgm:spPr/>
    </dgm:pt>
    <dgm:pt modelId="{3D761F74-C808-F549-85CE-3075C730BC8B}" type="pres">
      <dgm:prSet presAssocID="{1741EFE4-C7ED-474B-9B55-B173254F3E9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B9817E-070C-A44F-BB6D-34C80A1EEBD7}" type="pres">
      <dgm:prSet presAssocID="{1741EFE4-C7ED-474B-9B55-B173254F3E9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9B15C7-0A9F-7744-9D90-61117F7FA329}" type="pres">
      <dgm:prSet presAssocID="{1741EFE4-C7ED-474B-9B55-B173254F3E9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21FCAE-39CF-FC4A-B17E-D549884A7A0F}" type="pres">
      <dgm:prSet presAssocID="{1741EFE4-C7ED-474B-9B55-B173254F3E9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5D4302-088D-9545-970F-B22FE4894281}" type="presOf" srcId="{C42B4EE1-8B9B-9D4B-88D3-3A8295CE830E}" destId="{419B15C7-0A9F-7744-9D90-61117F7FA329}" srcOrd="0" destOrd="0" presId="urn:microsoft.com/office/officeart/2005/8/layout/matrix2"/>
    <dgm:cxn modelId="{596B4C19-762F-6743-BE76-C2DC6B3AFB99}" type="presOf" srcId="{101740DF-469F-7344-B92A-8141C27C8B4A}" destId="{3D761F74-C808-F549-85CE-3075C730BC8B}" srcOrd="0" destOrd="0" presId="urn:microsoft.com/office/officeart/2005/8/layout/matrix2"/>
    <dgm:cxn modelId="{E6DC4845-F859-A44E-B3B9-CFA84153CEFB}" srcId="{1741EFE4-C7ED-474B-9B55-B173254F3E94}" destId="{101740DF-469F-7344-B92A-8141C27C8B4A}" srcOrd="0" destOrd="0" parTransId="{8495D2BA-E0A5-7F40-8E42-F3811439B5D2}" sibTransId="{2FB669D2-4208-C047-90A6-1E0AC9FF78A0}"/>
    <dgm:cxn modelId="{9C76C34E-BBDB-094A-AB51-A35B44966818}" srcId="{1741EFE4-C7ED-474B-9B55-B173254F3E94}" destId="{5C04E33C-5FBD-C246-A9FA-254251F5FEF1}" srcOrd="1" destOrd="0" parTransId="{5F980C1E-75F9-9440-8D0B-B1066A5FF906}" sibTransId="{CC6C01C5-BEB1-1D48-87C8-4BBF41642AE3}"/>
    <dgm:cxn modelId="{14878352-AF70-F344-801D-0BEEBBE77312}" srcId="{1741EFE4-C7ED-474B-9B55-B173254F3E94}" destId="{C42B4EE1-8B9B-9D4B-88D3-3A8295CE830E}" srcOrd="2" destOrd="0" parTransId="{7C378C5F-1EC4-634C-A779-7DE0A973DECB}" sibTransId="{B25ECCA1-9A10-3F4C-A458-295CD0422BE5}"/>
    <dgm:cxn modelId="{6F48326B-FC4C-7B46-ABB8-FA095AB79141}" srcId="{1741EFE4-C7ED-474B-9B55-B173254F3E94}" destId="{3BDDB514-A48B-B741-A3E2-1146EE295411}" srcOrd="3" destOrd="0" parTransId="{F5E3575A-F9D9-AA41-812B-675A5BF1038F}" sibTransId="{C4E37DE1-5099-9F41-A19A-366A401FDC21}"/>
    <dgm:cxn modelId="{0EDD206C-2F1B-9B4C-8662-FB58F51289BA}" type="presOf" srcId="{1741EFE4-C7ED-474B-9B55-B173254F3E94}" destId="{EDB4B6A6-626E-E045-90C1-C8EF7996ED3E}" srcOrd="0" destOrd="0" presId="urn:microsoft.com/office/officeart/2005/8/layout/matrix2"/>
    <dgm:cxn modelId="{F7731180-443D-FE48-B0C3-5EAE7DCCD146}" type="presOf" srcId="{3BDDB514-A48B-B741-A3E2-1146EE295411}" destId="{5A21FCAE-39CF-FC4A-B17E-D549884A7A0F}" srcOrd="0" destOrd="0" presId="urn:microsoft.com/office/officeart/2005/8/layout/matrix2"/>
    <dgm:cxn modelId="{23991B88-0318-AF4F-A3AD-ECF669F915E8}" type="presOf" srcId="{5C04E33C-5FBD-C246-A9FA-254251F5FEF1}" destId="{05B9817E-070C-A44F-BB6D-34C80A1EEBD7}" srcOrd="0" destOrd="0" presId="urn:microsoft.com/office/officeart/2005/8/layout/matrix2"/>
    <dgm:cxn modelId="{4EFEAF43-255B-EF47-8FC6-36D44D7F5269}" type="presParOf" srcId="{EDB4B6A6-626E-E045-90C1-C8EF7996ED3E}" destId="{6BAD64BC-D07E-4B4F-9621-DE9BB1A35CF7}" srcOrd="0" destOrd="0" presId="urn:microsoft.com/office/officeart/2005/8/layout/matrix2"/>
    <dgm:cxn modelId="{3FC4426D-BFD4-B04F-8FA7-08E160044BA4}" type="presParOf" srcId="{EDB4B6A6-626E-E045-90C1-C8EF7996ED3E}" destId="{3D761F74-C808-F549-85CE-3075C730BC8B}" srcOrd="1" destOrd="0" presId="urn:microsoft.com/office/officeart/2005/8/layout/matrix2"/>
    <dgm:cxn modelId="{5FD4F61E-102F-694F-819E-69EA709DD6DA}" type="presParOf" srcId="{EDB4B6A6-626E-E045-90C1-C8EF7996ED3E}" destId="{05B9817E-070C-A44F-BB6D-34C80A1EEBD7}" srcOrd="2" destOrd="0" presId="urn:microsoft.com/office/officeart/2005/8/layout/matrix2"/>
    <dgm:cxn modelId="{EE813368-A50B-C748-ABF7-889DDC8D1460}" type="presParOf" srcId="{EDB4B6A6-626E-E045-90C1-C8EF7996ED3E}" destId="{419B15C7-0A9F-7744-9D90-61117F7FA329}" srcOrd="3" destOrd="0" presId="urn:microsoft.com/office/officeart/2005/8/layout/matrix2"/>
    <dgm:cxn modelId="{CE320D46-09E9-1343-BD2F-FFB67900C909}" type="presParOf" srcId="{EDB4B6A6-626E-E045-90C1-C8EF7996ED3E}" destId="{5A21FCAE-39CF-FC4A-B17E-D549884A7A0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14C697-444B-4207-9C21-745E8CEE500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C720FD-8811-4AFD-BA24-2402B8D254C7}">
      <dgm:prSet phldrT="[文本]"/>
      <dgm:spPr/>
      <dgm:t>
        <a:bodyPr/>
        <a:lstStyle/>
        <a:p>
          <a:r>
            <a:rPr lang="en-US" altLang="zh-CN" b="1" dirty="0">
              <a:latin typeface="Microsoft YaHei" charset="-122"/>
              <a:ea typeface="Microsoft YaHei" charset="-122"/>
              <a:cs typeface="Microsoft YaHei" charset="-122"/>
            </a:rPr>
            <a:t>when</a:t>
          </a:r>
          <a:endParaRPr lang="zh-CN" altLang="en-US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6C3BF77-58F7-431B-A295-C72076EF1B7F}" type="parTrans" cxnId="{A1ABAEC3-2B91-43B3-9792-0AA532B77E7F}">
      <dgm:prSet/>
      <dgm:spPr/>
      <dgm:t>
        <a:bodyPr/>
        <a:lstStyle/>
        <a:p>
          <a:endParaRPr lang="zh-CN" altLang="en-US"/>
        </a:p>
      </dgm:t>
    </dgm:pt>
    <dgm:pt modelId="{5EE2B0C5-446F-4EE0-A3F6-38541D0E4E93}" type="sibTrans" cxnId="{A1ABAEC3-2B91-43B3-9792-0AA532B77E7F}">
      <dgm:prSet/>
      <dgm:spPr/>
      <dgm:t>
        <a:bodyPr/>
        <a:lstStyle/>
        <a:p>
          <a:endParaRPr lang="zh-CN" altLang="en-US"/>
        </a:p>
      </dgm:t>
    </dgm:pt>
    <dgm:pt modelId="{F3D061AE-1001-4CC5-A952-0F7A8962FBE3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ts val="24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000" b="1" dirty="0">
              <a:latin typeface="微软雅黑" pitchFamily="34" charset="-122"/>
              <a:ea typeface="微软雅黑" pitchFamily="34" charset="-122"/>
            </a:rPr>
            <a:t>在子类中可以根据需要对从基类中继承来的方法进行重写。</a:t>
          </a:r>
        </a:p>
      </dgm:t>
    </dgm:pt>
    <dgm:pt modelId="{A573533C-5EB0-484D-AE42-84DAF52E416E}" type="parTrans" cxnId="{37C74B6B-5B26-4CAC-9FB5-450E9951A62D}">
      <dgm:prSet/>
      <dgm:spPr/>
      <dgm:t>
        <a:bodyPr/>
        <a:lstStyle/>
        <a:p>
          <a:endParaRPr lang="zh-CN" altLang="en-US"/>
        </a:p>
      </dgm:t>
    </dgm:pt>
    <dgm:pt modelId="{CBAF4F7C-3BCD-46DE-8E89-89E7558E8025}" type="sibTrans" cxnId="{37C74B6B-5B26-4CAC-9FB5-450E9951A62D}">
      <dgm:prSet/>
      <dgm:spPr/>
      <dgm:t>
        <a:bodyPr/>
        <a:lstStyle/>
        <a:p>
          <a:endParaRPr lang="zh-CN" altLang="en-US"/>
        </a:p>
      </dgm:t>
    </dgm:pt>
    <dgm:pt modelId="{FADEC323-B5FE-4700-AB1B-828C8B6E7EF9}">
      <dgm:prSet phldrT="[文本]"/>
      <dgm:spPr/>
      <dgm:t>
        <a:bodyPr/>
        <a:lstStyle/>
        <a:p>
          <a:r>
            <a:rPr lang="en-US" altLang="zh-CN" b="1" dirty="0">
              <a:latin typeface="Microsoft YaHei" charset="-122"/>
              <a:ea typeface="Microsoft YaHei" charset="-122"/>
              <a:cs typeface="Microsoft YaHei" charset="-122"/>
            </a:rPr>
            <a:t>how</a:t>
          </a:r>
          <a:endParaRPr lang="zh-CN" altLang="en-US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46B7F39-00A8-44E9-B5FA-4B8742A50E79}" type="parTrans" cxnId="{193B206E-04A5-40DC-AF59-09CA4EA14B57}">
      <dgm:prSet/>
      <dgm:spPr/>
      <dgm:t>
        <a:bodyPr/>
        <a:lstStyle/>
        <a:p>
          <a:endParaRPr lang="zh-CN" altLang="en-US"/>
        </a:p>
      </dgm:t>
    </dgm:pt>
    <dgm:pt modelId="{F21FF217-EB69-4C50-AC38-638C63641980}" type="sibTrans" cxnId="{193B206E-04A5-40DC-AF59-09CA4EA14B57}">
      <dgm:prSet/>
      <dgm:spPr/>
      <dgm:t>
        <a:bodyPr/>
        <a:lstStyle/>
        <a:p>
          <a:endParaRPr lang="zh-CN" altLang="en-US"/>
        </a:p>
      </dgm:t>
    </dgm:pt>
    <dgm:pt modelId="{35911B1E-92B7-4CBA-8C78-22AA4E5403A1}">
      <dgm:prSet phldrT="[文本]" custT="1"/>
      <dgm:spPr/>
      <dgm:t>
        <a:bodyPr anchor="t"/>
        <a:lstStyle/>
        <a:p>
          <a:pPr marL="285750" marR="0" indent="0" algn="l" defTabSz="14668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2000" b="1" dirty="0">
              <a:latin typeface="微软雅黑" pitchFamily="34" charset="-122"/>
              <a:ea typeface="微软雅黑" pitchFamily="34" charset="-122"/>
            </a:rPr>
            <a:t>重写方法不能使用比被重写方法更严格的访问权限。</a:t>
          </a:r>
        </a:p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ADE50F7B-8E66-4CEC-A502-34003D24ECA8}" type="parTrans" cxnId="{CD6562A9-85E3-45E4-8AB6-4BAF56E22C86}">
      <dgm:prSet/>
      <dgm:spPr/>
      <dgm:t>
        <a:bodyPr/>
        <a:lstStyle/>
        <a:p>
          <a:endParaRPr lang="zh-CN" altLang="en-US"/>
        </a:p>
      </dgm:t>
    </dgm:pt>
    <dgm:pt modelId="{0B380F60-3787-45FE-B3C6-BCFE02C50F30}" type="sibTrans" cxnId="{CD6562A9-85E3-45E4-8AB6-4BAF56E22C86}">
      <dgm:prSet/>
      <dgm:spPr/>
      <dgm:t>
        <a:bodyPr/>
        <a:lstStyle/>
        <a:p>
          <a:endParaRPr lang="zh-CN" altLang="en-US"/>
        </a:p>
      </dgm:t>
    </dgm:pt>
    <dgm:pt modelId="{C3661300-5CD4-43CC-B5DF-9372B6801368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ts val="24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95ACA14B-495F-43BB-B7C1-69A673291844}" type="parTrans" cxnId="{55BD7316-BF81-45DE-AD17-D40183DE845C}">
      <dgm:prSet/>
      <dgm:spPr/>
      <dgm:t>
        <a:bodyPr/>
        <a:lstStyle/>
        <a:p>
          <a:endParaRPr lang="zh-CN" altLang="en-US"/>
        </a:p>
      </dgm:t>
    </dgm:pt>
    <dgm:pt modelId="{8B6D2E62-39CD-45E5-B373-8E6D0770342D}" type="sibTrans" cxnId="{55BD7316-BF81-45DE-AD17-D40183DE845C}">
      <dgm:prSet/>
      <dgm:spPr/>
      <dgm:t>
        <a:bodyPr/>
        <a:lstStyle/>
        <a:p>
          <a:endParaRPr lang="zh-CN" altLang="en-US"/>
        </a:p>
      </dgm:t>
    </dgm:pt>
    <dgm:pt modelId="{5204FE48-37E2-4DCC-A9ED-286A48A40350}">
      <dgm:prSet phldrT="[文本]" custT="1"/>
      <dgm:spPr/>
      <dgm:t>
        <a:bodyPr anchor="t"/>
        <a:lstStyle/>
        <a:p>
          <a:pPr marL="285750" marR="0" indent="0" algn="l" defTabSz="14668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2000" b="1" dirty="0">
              <a:latin typeface="微软雅黑" pitchFamily="34" charset="-122"/>
              <a:ea typeface="微软雅黑" pitchFamily="34" charset="-122"/>
            </a:rPr>
            <a:t>重写方法必须和被重写方法</a:t>
          </a:r>
          <a:r>
            <a: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具有相同方法名、参数列表和返回类型</a:t>
          </a:r>
          <a:r>
            <a:rPr lang="zh-CN" altLang="en-US" sz="2000" b="1" dirty="0">
              <a:latin typeface="微软雅黑" pitchFamily="34" charset="-122"/>
              <a:ea typeface="微软雅黑" pitchFamily="34" charset="-122"/>
            </a:rPr>
            <a:t>。</a:t>
          </a:r>
        </a:p>
      </dgm:t>
    </dgm:pt>
    <dgm:pt modelId="{C742FE16-1FF9-4BA1-9D7A-472A19A29D30}" type="sibTrans" cxnId="{24BE02C3-704C-4162-A83F-B0C1D2D59726}">
      <dgm:prSet/>
      <dgm:spPr/>
      <dgm:t>
        <a:bodyPr/>
        <a:lstStyle/>
        <a:p>
          <a:endParaRPr lang="zh-CN" altLang="en-US"/>
        </a:p>
      </dgm:t>
    </dgm:pt>
    <dgm:pt modelId="{EAF1838E-8148-43C9-96BB-2BB608D3E7A8}" type="parTrans" cxnId="{24BE02C3-704C-4162-A83F-B0C1D2D59726}">
      <dgm:prSet/>
      <dgm:spPr/>
      <dgm:t>
        <a:bodyPr/>
        <a:lstStyle/>
        <a:p>
          <a:endParaRPr lang="zh-CN" altLang="en-US"/>
        </a:p>
      </dgm:t>
    </dgm:pt>
    <dgm:pt modelId="{8CFDBA90-2E0D-4C7D-B254-71A8836987B7}" type="pres">
      <dgm:prSet presAssocID="{9914C697-444B-4207-9C21-745E8CEE5002}" presName="Name0" presStyleCnt="0">
        <dgm:presLayoutVars>
          <dgm:dir/>
          <dgm:animLvl val="lvl"/>
          <dgm:resizeHandles/>
        </dgm:presLayoutVars>
      </dgm:prSet>
      <dgm:spPr/>
    </dgm:pt>
    <dgm:pt modelId="{0E591383-C3AA-46C8-BA35-DCFEDA4FE7E3}" type="pres">
      <dgm:prSet presAssocID="{E1C720FD-8811-4AFD-BA24-2402B8D254C7}" presName="linNode" presStyleCnt="0"/>
      <dgm:spPr/>
    </dgm:pt>
    <dgm:pt modelId="{1690ED0F-59A6-4384-94EC-34F0E09567D6}" type="pres">
      <dgm:prSet presAssocID="{E1C720FD-8811-4AFD-BA24-2402B8D254C7}" presName="parentShp" presStyleLbl="node1" presStyleIdx="0" presStyleCnt="2" custScaleX="43832">
        <dgm:presLayoutVars>
          <dgm:bulletEnabled val="1"/>
        </dgm:presLayoutVars>
      </dgm:prSet>
      <dgm:spPr/>
    </dgm:pt>
    <dgm:pt modelId="{CB2C4D3B-C3B4-45DB-A8EF-F3A0361B9669}" type="pres">
      <dgm:prSet presAssocID="{E1C720FD-8811-4AFD-BA24-2402B8D254C7}" presName="childShp" presStyleLbl="bgAccFollowNode1" presStyleIdx="0" presStyleCnt="2" custScaleX="128498">
        <dgm:presLayoutVars>
          <dgm:bulletEnabled val="1"/>
        </dgm:presLayoutVars>
      </dgm:prSet>
      <dgm:spPr/>
    </dgm:pt>
    <dgm:pt modelId="{8346E36F-7350-4C2B-A9A5-15A6B179C872}" type="pres">
      <dgm:prSet presAssocID="{5EE2B0C5-446F-4EE0-A3F6-38541D0E4E93}" presName="spacing" presStyleCnt="0"/>
      <dgm:spPr/>
    </dgm:pt>
    <dgm:pt modelId="{9C85FA99-3E44-4B1A-81DC-1E79FB75CA76}" type="pres">
      <dgm:prSet presAssocID="{FADEC323-B5FE-4700-AB1B-828C8B6E7EF9}" presName="linNode" presStyleCnt="0"/>
      <dgm:spPr/>
    </dgm:pt>
    <dgm:pt modelId="{4454F31C-6C86-47AB-BDBB-804235F78061}" type="pres">
      <dgm:prSet presAssocID="{FADEC323-B5FE-4700-AB1B-828C8B6E7EF9}" presName="parentShp" presStyleLbl="node1" presStyleIdx="1" presStyleCnt="2" custScaleX="45370">
        <dgm:presLayoutVars>
          <dgm:bulletEnabled val="1"/>
        </dgm:presLayoutVars>
      </dgm:prSet>
      <dgm:spPr/>
    </dgm:pt>
    <dgm:pt modelId="{5A1D8CF0-B0E7-41DE-8F09-C31E210E1402}" type="pres">
      <dgm:prSet presAssocID="{FADEC323-B5FE-4700-AB1B-828C8B6E7EF9}" presName="childShp" presStyleLbl="bgAccFollowNode1" presStyleIdx="1" presStyleCnt="2" custScaleX="127473">
        <dgm:presLayoutVars>
          <dgm:bulletEnabled val="1"/>
        </dgm:presLayoutVars>
      </dgm:prSet>
      <dgm:spPr/>
    </dgm:pt>
  </dgm:ptLst>
  <dgm:cxnLst>
    <dgm:cxn modelId="{55BD7316-BF81-45DE-AD17-D40183DE845C}" srcId="{E1C720FD-8811-4AFD-BA24-2402B8D254C7}" destId="{C3661300-5CD4-43CC-B5DF-9372B6801368}" srcOrd="0" destOrd="0" parTransId="{95ACA14B-495F-43BB-B7C1-69A673291844}" sibTransId="{8B6D2E62-39CD-45E5-B373-8E6D0770342D}"/>
    <dgm:cxn modelId="{75E94224-698C-4179-8490-3E9616E7B562}" type="presOf" srcId="{5204FE48-37E2-4DCC-A9ED-286A48A40350}" destId="{5A1D8CF0-B0E7-41DE-8F09-C31E210E1402}" srcOrd="0" destOrd="0" presId="urn:microsoft.com/office/officeart/2005/8/layout/vList6"/>
    <dgm:cxn modelId="{37C74B6B-5B26-4CAC-9FB5-450E9951A62D}" srcId="{E1C720FD-8811-4AFD-BA24-2402B8D254C7}" destId="{F3D061AE-1001-4CC5-A952-0F7A8962FBE3}" srcOrd="1" destOrd="0" parTransId="{A573533C-5EB0-484D-AE42-84DAF52E416E}" sibTransId="{CBAF4F7C-3BCD-46DE-8E89-89E7558E8025}"/>
    <dgm:cxn modelId="{193B206E-04A5-40DC-AF59-09CA4EA14B57}" srcId="{9914C697-444B-4207-9C21-745E8CEE5002}" destId="{FADEC323-B5FE-4700-AB1B-828C8B6E7EF9}" srcOrd="1" destOrd="0" parTransId="{746B7F39-00A8-44E9-B5FA-4B8742A50E79}" sibTransId="{F21FF217-EB69-4C50-AC38-638C63641980}"/>
    <dgm:cxn modelId="{44DAF17B-7A29-4D00-98EC-0D2EBAAF692F}" type="presOf" srcId="{C3661300-5CD4-43CC-B5DF-9372B6801368}" destId="{CB2C4D3B-C3B4-45DB-A8EF-F3A0361B9669}" srcOrd="0" destOrd="0" presId="urn:microsoft.com/office/officeart/2005/8/layout/vList6"/>
    <dgm:cxn modelId="{0756A684-2EDE-408B-920F-460B987C0C0C}" type="presOf" srcId="{F3D061AE-1001-4CC5-A952-0F7A8962FBE3}" destId="{CB2C4D3B-C3B4-45DB-A8EF-F3A0361B9669}" srcOrd="0" destOrd="1" presId="urn:microsoft.com/office/officeart/2005/8/layout/vList6"/>
    <dgm:cxn modelId="{FFD9689F-85CA-46B2-B822-061D9535CD26}" type="presOf" srcId="{35911B1E-92B7-4CBA-8C78-22AA4E5403A1}" destId="{5A1D8CF0-B0E7-41DE-8F09-C31E210E1402}" srcOrd="0" destOrd="1" presId="urn:microsoft.com/office/officeart/2005/8/layout/vList6"/>
    <dgm:cxn modelId="{ABAC53A8-CCAE-4346-A47A-B7DB6EBF8416}" type="presOf" srcId="{FADEC323-B5FE-4700-AB1B-828C8B6E7EF9}" destId="{4454F31C-6C86-47AB-BDBB-804235F78061}" srcOrd="0" destOrd="0" presId="urn:microsoft.com/office/officeart/2005/8/layout/vList6"/>
    <dgm:cxn modelId="{CD6562A9-85E3-45E4-8AB6-4BAF56E22C86}" srcId="{FADEC323-B5FE-4700-AB1B-828C8B6E7EF9}" destId="{35911B1E-92B7-4CBA-8C78-22AA4E5403A1}" srcOrd="1" destOrd="0" parTransId="{ADE50F7B-8E66-4CEC-A502-34003D24ECA8}" sibTransId="{0B380F60-3787-45FE-B3C6-BCFE02C50F30}"/>
    <dgm:cxn modelId="{24BE02C3-704C-4162-A83F-B0C1D2D59726}" srcId="{FADEC323-B5FE-4700-AB1B-828C8B6E7EF9}" destId="{5204FE48-37E2-4DCC-A9ED-286A48A40350}" srcOrd="0" destOrd="0" parTransId="{EAF1838E-8148-43C9-96BB-2BB608D3E7A8}" sibTransId="{C742FE16-1FF9-4BA1-9D7A-472A19A29D30}"/>
    <dgm:cxn modelId="{A1ABAEC3-2B91-43B3-9792-0AA532B77E7F}" srcId="{9914C697-444B-4207-9C21-745E8CEE5002}" destId="{E1C720FD-8811-4AFD-BA24-2402B8D254C7}" srcOrd="0" destOrd="0" parTransId="{16C3BF77-58F7-431B-A295-C72076EF1B7F}" sibTransId="{5EE2B0C5-446F-4EE0-A3F6-38541D0E4E93}"/>
    <dgm:cxn modelId="{28E02BE8-72FE-439A-B763-2C407DCFDB1E}" type="presOf" srcId="{9914C697-444B-4207-9C21-745E8CEE5002}" destId="{8CFDBA90-2E0D-4C7D-B254-71A8836987B7}" srcOrd="0" destOrd="0" presId="urn:microsoft.com/office/officeart/2005/8/layout/vList6"/>
    <dgm:cxn modelId="{B96E13F5-7D90-4C64-9502-DBDAF8BBF7DD}" type="presOf" srcId="{E1C720FD-8811-4AFD-BA24-2402B8D254C7}" destId="{1690ED0F-59A6-4384-94EC-34F0E09567D6}" srcOrd="0" destOrd="0" presId="urn:microsoft.com/office/officeart/2005/8/layout/vList6"/>
    <dgm:cxn modelId="{B7582725-439C-4D68-9107-F505A3253621}" type="presParOf" srcId="{8CFDBA90-2E0D-4C7D-B254-71A8836987B7}" destId="{0E591383-C3AA-46C8-BA35-DCFEDA4FE7E3}" srcOrd="0" destOrd="0" presId="urn:microsoft.com/office/officeart/2005/8/layout/vList6"/>
    <dgm:cxn modelId="{DBE48F5C-2B6F-4BA3-A1E4-7739D9A380F2}" type="presParOf" srcId="{0E591383-C3AA-46C8-BA35-DCFEDA4FE7E3}" destId="{1690ED0F-59A6-4384-94EC-34F0E09567D6}" srcOrd="0" destOrd="0" presId="urn:microsoft.com/office/officeart/2005/8/layout/vList6"/>
    <dgm:cxn modelId="{43F7A7EB-507F-4DCF-BA02-9118D2A2FFEB}" type="presParOf" srcId="{0E591383-C3AA-46C8-BA35-DCFEDA4FE7E3}" destId="{CB2C4D3B-C3B4-45DB-A8EF-F3A0361B9669}" srcOrd="1" destOrd="0" presId="urn:microsoft.com/office/officeart/2005/8/layout/vList6"/>
    <dgm:cxn modelId="{001DD8AD-99D1-4223-9189-30BA611D1BB6}" type="presParOf" srcId="{8CFDBA90-2E0D-4C7D-B254-71A8836987B7}" destId="{8346E36F-7350-4C2B-A9A5-15A6B179C872}" srcOrd="1" destOrd="0" presId="urn:microsoft.com/office/officeart/2005/8/layout/vList6"/>
    <dgm:cxn modelId="{1ECE19AD-C4C4-4B2B-BD1C-8746F7E9189A}" type="presParOf" srcId="{8CFDBA90-2E0D-4C7D-B254-71A8836987B7}" destId="{9C85FA99-3E44-4B1A-81DC-1E79FB75CA76}" srcOrd="2" destOrd="0" presId="urn:microsoft.com/office/officeart/2005/8/layout/vList6"/>
    <dgm:cxn modelId="{BFA70E3B-3A63-49C3-AC72-1177F9BB228C}" type="presParOf" srcId="{9C85FA99-3E44-4B1A-81DC-1E79FB75CA76}" destId="{4454F31C-6C86-47AB-BDBB-804235F78061}" srcOrd="0" destOrd="0" presId="urn:microsoft.com/office/officeart/2005/8/layout/vList6"/>
    <dgm:cxn modelId="{8B5B658B-2FE7-4FAD-951D-246B55D71890}" type="presParOf" srcId="{9C85FA99-3E44-4B1A-81DC-1E79FB75CA76}" destId="{5A1D8CF0-B0E7-41DE-8F09-C31E210E14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12A208-2523-1940-B528-622ECE873DB9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A02047-4CC3-6640-89BA-7C7C30E58F30}">
      <dgm:prSet phldrT="[文本]"/>
      <dgm:spPr/>
      <dgm:t>
        <a:bodyPr/>
        <a:lstStyle/>
        <a:p>
          <a:r>
            <a:rPr lang="en-US" altLang="zh-CN" dirty="0">
              <a:latin typeface="Microsoft YaHei" charset="-122"/>
              <a:ea typeface="Microsoft YaHei" charset="-122"/>
              <a:cs typeface="Microsoft YaHei" charset="-122"/>
            </a:rPr>
            <a:t>when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0470D10-E18C-DA41-8B16-4B238577A602}" type="parTrans" cxnId="{0BE22385-5A41-8B40-8780-FF555ECDECD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51804E1-5E83-174D-84B1-2EE2FDBCA2AF}" type="sibTrans" cxnId="{0BE22385-5A41-8B40-8780-FF555ECDECD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F600543-86A1-C344-9575-58E6E6B0C46D}">
      <dgm:prSet phldrT="[文本]"/>
      <dgm:spPr/>
      <dgm:t>
        <a:bodyPr/>
        <a:lstStyle/>
        <a:p>
          <a:pPr algn="l"/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1691D6-3B7E-AE4A-A873-8DEA637AD963}" type="parTrans" cxnId="{292E2A8A-4767-E947-A44C-5FDA86436DA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40E37EC-D532-434F-8B9A-344A555D32ED}" type="sibTrans" cxnId="{292E2A8A-4767-E947-A44C-5FDA86436DA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1F5681F-EE35-4D46-9F90-22A5E4571928}">
      <dgm:prSet phldrT="[文本]"/>
      <dgm:spPr/>
      <dgm:t>
        <a:bodyPr/>
        <a:lstStyle/>
        <a:p>
          <a:r>
            <a:rPr lang="en-US" altLang="zh-CN" dirty="0">
              <a:latin typeface="Microsoft YaHei" charset="-122"/>
              <a:ea typeface="Microsoft YaHei" charset="-122"/>
              <a:cs typeface="Microsoft YaHei" charset="-122"/>
            </a:rPr>
            <a:t>how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D378518-4359-6C4B-A4EF-030758089CC5}" type="parTrans" cxnId="{FC6A0603-5DAE-8843-A096-FC6BF4C8AE8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231B218-0BD8-4649-A00B-493E71F1C717}" type="sibTrans" cxnId="{FC6A0603-5DAE-8843-A096-FC6BF4C8AE8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F420E7-EF5D-F14B-A3F8-CBD0EECBF21B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方法名字相同，参数不同</a:t>
          </a:r>
        </a:p>
      </dgm:t>
    </dgm:pt>
    <dgm:pt modelId="{37E43A76-9812-2A44-87B9-86CC296A0111}" type="parTrans" cxnId="{93833ED3-C98A-B140-A8EC-F4FD53BE618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6F3D012-0232-2348-A8D2-014E40C14740}" type="sibTrans" cxnId="{93833ED3-C98A-B140-A8EC-F4FD53BE618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2E176B-350F-ED48-AE77-DFA0D3B6CEF4}">
      <dgm:prSet phldrT="[文本]"/>
      <dgm:spPr/>
      <dgm:t>
        <a:bodyPr/>
        <a:lstStyle/>
        <a:p>
          <a:r>
            <a:rPr lang="zh-CN" altLang="en-US" dirty="0">
              <a:latin typeface="Microsoft YaHei" charset="-122"/>
              <a:ea typeface="Microsoft YaHei" charset="-122"/>
              <a:cs typeface="Microsoft YaHei" charset="-122"/>
            </a:rPr>
            <a:t>根据不同的参数列表选择对应的方法</a:t>
          </a:r>
        </a:p>
      </dgm:t>
    </dgm:pt>
    <dgm:pt modelId="{0ABDB782-56A7-C94A-BC44-CED16764BB5B}" type="parTrans" cxnId="{796B7A71-CC76-F74D-8AB3-554E5C09D10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6E65246-1B02-BE41-AB17-702CC4CEA696}" type="sibTrans" cxnId="{796B7A71-CC76-F74D-8AB3-554E5C09D10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22277C0-8B05-494B-B873-A62EF57EEDF3}">
      <dgm:prSet phldrT="[文本]"/>
      <dgm:spPr/>
      <dgm:t>
        <a:bodyPr/>
        <a:lstStyle/>
        <a:p>
          <a:pPr algn="l"/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DD1F101-CE57-9447-BDA6-2D57F84ACCE8}" type="parTrans" cxnId="{D69EF3C2-E5E2-9C49-8190-F61DBB77A888}">
      <dgm:prSet/>
      <dgm:spPr/>
      <dgm:t>
        <a:bodyPr/>
        <a:lstStyle/>
        <a:p>
          <a:endParaRPr lang="zh-CN" altLang="en-US"/>
        </a:p>
      </dgm:t>
    </dgm:pt>
    <dgm:pt modelId="{2041975D-A9C9-844C-8FA7-04A2F67156BB}" type="sibTrans" cxnId="{D69EF3C2-E5E2-9C49-8190-F61DBB77A888}">
      <dgm:prSet/>
      <dgm:spPr/>
      <dgm:t>
        <a:bodyPr/>
        <a:lstStyle/>
        <a:p>
          <a:endParaRPr lang="zh-CN" altLang="en-US"/>
        </a:p>
      </dgm:t>
    </dgm:pt>
    <dgm:pt modelId="{718FA240-6AD1-384A-81E0-E5CB2B4E958C}" type="pres">
      <dgm:prSet presAssocID="{D112A208-2523-1940-B528-622ECE873DB9}" presName="Name0" presStyleCnt="0">
        <dgm:presLayoutVars>
          <dgm:dir/>
          <dgm:animLvl val="lvl"/>
          <dgm:resizeHandles/>
        </dgm:presLayoutVars>
      </dgm:prSet>
      <dgm:spPr/>
    </dgm:pt>
    <dgm:pt modelId="{CDE44AD0-3AD0-A048-BCAA-7619A108773D}" type="pres">
      <dgm:prSet presAssocID="{6AA02047-4CC3-6640-89BA-7C7C30E58F30}" presName="linNode" presStyleCnt="0"/>
      <dgm:spPr/>
    </dgm:pt>
    <dgm:pt modelId="{6E46699A-529A-7D45-B422-115021EDB743}" type="pres">
      <dgm:prSet presAssocID="{6AA02047-4CC3-6640-89BA-7C7C30E58F30}" presName="parentShp" presStyleLbl="node1" presStyleIdx="0" presStyleCnt="2" custScaleX="61265">
        <dgm:presLayoutVars>
          <dgm:bulletEnabled val="1"/>
        </dgm:presLayoutVars>
      </dgm:prSet>
      <dgm:spPr/>
    </dgm:pt>
    <dgm:pt modelId="{11E421D2-99D1-874F-9AF4-38BF53F13CA7}" type="pres">
      <dgm:prSet presAssocID="{6AA02047-4CC3-6640-89BA-7C7C30E58F30}" presName="childShp" presStyleLbl="bgAccFollowNode1" presStyleIdx="0" presStyleCnt="2">
        <dgm:presLayoutVars>
          <dgm:bulletEnabled val="1"/>
        </dgm:presLayoutVars>
      </dgm:prSet>
      <dgm:spPr/>
    </dgm:pt>
    <dgm:pt modelId="{8B815CA0-F932-7849-A0A4-079DA6D50B44}" type="pres">
      <dgm:prSet presAssocID="{D51804E1-5E83-174D-84B1-2EE2FDBCA2AF}" presName="spacing" presStyleCnt="0"/>
      <dgm:spPr/>
    </dgm:pt>
    <dgm:pt modelId="{3F0E1683-1106-5B4B-85D4-8A49C7C662AF}" type="pres">
      <dgm:prSet presAssocID="{01F5681F-EE35-4D46-9F90-22A5E4571928}" presName="linNode" presStyleCnt="0"/>
      <dgm:spPr/>
    </dgm:pt>
    <dgm:pt modelId="{59D42EE0-E369-6641-AEC0-5A967913145F}" type="pres">
      <dgm:prSet presAssocID="{01F5681F-EE35-4D46-9F90-22A5E4571928}" presName="parentShp" presStyleLbl="node1" presStyleIdx="1" presStyleCnt="2" custScaleX="61904">
        <dgm:presLayoutVars>
          <dgm:bulletEnabled val="1"/>
        </dgm:presLayoutVars>
      </dgm:prSet>
      <dgm:spPr/>
    </dgm:pt>
    <dgm:pt modelId="{C99CB5CE-BD61-8D48-A83D-D4ED869D43C3}" type="pres">
      <dgm:prSet presAssocID="{01F5681F-EE35-4D46-9F90-22A5E4571928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C6A0603-5DAE-8843-A096-FC6BF4C8AE8B}" srcId="{D112A208-2523-1940-B528-622ECE873DB9}" destId="{01F5681F-EE35-4D46-9F90-22A5E4571928}" srcOrd="1" destOrd="0" parTransId="{6D378518-4359-6C4B-A4EF-030758089CC5}" sibTransId="{3231B218-0BD8-4649-A00B-493E71F1C717}"/>
    <dgm:cxn modelId="{98447119-48E9-4D43-A22C-7976DB570ED7}" type="presOf" srcId="{5F600543-86A1-C344-9575-58E6E6B0C46D}" destId="{11E421D2-99D1-874F-9AF4-38BF53F13CA7}" srcOrd="0" destOrd="1" presId="urn:microsoft.com/office/officeart/2005/8/layout/vList6"/>
    <dgm:cxn modelId="{ED55D046-9A8B-5B4C-9E37-60EF21C45111}" type="presOf" srcId="{6AA02047-4CC3-6640-89BA-7C7C30E58F30}" destId="{6E46699A-529A-7D45-B422-115021EDB743}" srcOrd="0" destOrd="0" presId="urn:microsoft.com/office/officeart/2005/8/layout/vList6"/>
    <dgm:cxn modelId="{796B7A71-CC76-F74D-8AB3-554E5C09D10F}" srcId="{01F5681F-EE35-4D46-9F90-22A5E4571928}" destId="{FA2E176B-350F-ED48-AE77-DFA0D3B6CEF4}" srcOrd="1" destOrd="0" parTransId="{0ABDB782-56A7-C94A-BC44-CED16764BB5B}" sibTransId="{06E65246-1B02-BE41-AB17-702CC4CEA696}"/>
    <dgm:cxn modelId="{D7445B79-B1AF-D541-9550-A6BD3BFE35C3}" type="presOf" srcId="{322277C0-8B05-494B-B873-A62EF57EEDF3}" destId="{11E421D2-99D1-874F-9AF4-38BF53F13CA7}" srcOrd="0" destOrd="0" presId="urn:microsoft.com/office/officeart/2005/8/layout/vList6"/>
    <dgm:cxn modelId="{0BE22385-5A41-8B40-8780-FF555ECDECD8}" srcId="{D112A208-2523-1940-B528-622ECE873DB9}" destId="{6AA02047-4CC3-6640-89BA-7C7C30E58F30}" srcOrd="0" destOrd="0" parTransId="{50470D10-E18C-DA41-8B16-4B238577A602}" sibTransId="{D51804E1-5E83-174D-84B1-2EE2FDBCA2AF}"/>
    <dgm:cxn modelId="{292E2A8A-4767-E947-A44C-5FDA86436DA8}" srcId="{6AA02047-4CC3-6640-89BA-7C7C30E58F30}" destId="{5F600543-86A1-C344-9575-58E6E6B0C46D}" srcOrd="1" destOrd="0" parTransId="{A01691D6-3B7E-AE4A-A873-8DEA637AD963}" sibTransId="{040E37EC-D532-434F-8B9A-344A555D32ED}"/>
    <dgm:cxn modelId="{20195E90-E3B4-C643-9CBE-993C90FE3529}" type="presOf" srcId="{FA2E176B-350F-ED48-AE77-DFA0D3B6CEF4}" destId="{C99CB5CE-BD61-8D48-A83D-D4ED869D43C3}" srcOrd="0" destOrd="1" presId="urn:microsoft.com/office/officeart/2005/8/layout/vList6"/>
    <dgm:cxn modelId="{5C1A4599-4FA1-BB4E-9573-58696ECA103C}" type="presOf" srcId="{D112A208-2523-1940-B528-622ECE873DB9}" destId="{718FA240-6AD1-384A-81E0-E5CB2B4E958C}" srcOrd="0" destOrd="0" presId="urn:microsoft.com/office/officeart/2005/8/layout/vList6"/>
    <dgm:cxn modelId="{D69EF3C2-E5E2-9C49-8190-F61DBB77A888}" srcId="{6AA02047-4CC3-6640-89BA-7C7C30E58F30}" destId="{322277C0-8B05-494B-B873-A62EF57EEDF3}" srcOrd="0" destOrd="0" parTransId="{DDD1F101-CE57-9447-BDA6-2D57F84ACCE8}" sibTransId="{2041975D-A9C9-844C-8FA7-04A2F67156BB}"/>
    <dgm:cxn modelId="{E5CEDEC7-8300-814F-B3AC-A59333E5CC0B}" type="presOf" srcId="{8EF420E7-EF5D-F14B-A3F8-CBD0EECBF21B}" destId="{C99CB5CE-BD61-8D48-A83D-D4ED869D43C3}" srcOrd="0" destOrd="0" presId="urn:microsoft.com/office/officeart/2005/8/layout/vList6"/>
    <dgm:cxn modelId="{C7F6F3CF-6D08-8242-94BF-DCEAC60C6C0B}" type="presOf" srcId="{01F5681F-EE35-4D46-9F90-22A5E4571928}" destId="{59D42EE0-E369-6641-AEC0-5A967913145F}" srcOrd="0" destOrd="0" presId="urn:microsoft.com/office/officeart/2005/8/layout/vList6"/>
    <dgm:cxn modelId="{93833ED3-C98A-B140-A8EC-F4FD53BE618E}" srcId="{01F5681F-EE35-4D46-9F90-22A5E4571928}" destId="{8EF420E7-EF5D-F14B-A3F8-CBD0EECBF21B}" srcOrd="0" destOrd="0" parTransId="{37E43A76-9812-2A44-87B9-86CC296A0111}" sibTransId="{06F3D012-0232-2348-A8D2-014E40C14740}"/>
    <dgm:cxn modelId="{0425B97F-FDCC-EB45-9711-5D167E46FDEA}" type="presParOf" srcId="{718FA240-6AD1-384A-81E0-E5CB2B4E958C}" destId="{CDE44AD0-3AD0-A048-BCAA-7619A108773D}" srcOrd="0" destOrd="0" presId="urn:microsoft.com/office/officeart/2005/8/layout/vList6"/>
    <dgm:cxn modelId="{AD1CFC1D-5D37-2449-B520-5DAFB3980A22}" type="presParOf" srcId="{CDE44AD0-3AD0-A048-BCAA-7619A108773D}" destId="{6E46699A-529A-7D45-B422-115021EDB743}" srcOrd="0" destOrd="0" presId="urn:microsoft.com/office/officeart/2005/8/layout/vList6"/>
    <dgm:cxn modelId="{08AC6BB6-A439-5E47-A0B3-70EFB430759B}" type="presParOf" srcId="{CDE44AD0-3AD0-A048-BCAA-7619A108773D}" destId="{11E421D2-99D1-874F-9AF4-38BF53F13CA7}" srcOrd="1" destOrd="0" presId="urn:microsoft.com/office/officeart/2005/8/layout/vList6"/>
    <dgm:cxn modelId="{9FA98029-6399-9345-A8A0-A425F5B95188}" type="presParOf" srcId="{718FA240-6AD1-384A-81E0-E5CB2B4E958C}" destId="{8B815CA0-F932-7849-A0A4-079DA6D50B44}" srcOrd="1" destOrd="0" presId="urn:microsoft.com/office/officeart/2005/8/layout/vList6"/>
    <dgm:cxn modelId="{FA01302F-F7E2-D947-A708-91ED5A1F56C2}" type="presParOf" srcId="{718FA240-6AD1-384A-81E0-E5CB2B4E958C}" destId="{3F0E1683-1106-5B4B-85D4-8A49C7C662AF}" srcOrd="2" destOrd="0" presId="urn:microsoft.com/office/officeart/2005/8/layout/vList6"/>
    <dgm:cxn modelId="{760C166D-B3CE-6B48-B7B7-EEA1B68F5120}" type="presParOf" srcId="{3F0E1683-1106-5B4B-85D4-8A49C7C662AF}" destId="{59D42EE0-E369-6641-AEC0-5A967913145F}" srcOrd="0" destOrd="0" presId="urn:microsoft.com/office/officeart/2005/8/layout/vList6"/>
    <dgm:cxn modelId="{20F258DB-D92B-714D-9921-E991F64B1865}" type="presParOf" srcId="{3F0E1683-1106-5B4B-85D4-8A49C7C662AF}" destId="{C99CB5CE-BD61-8D48-A83D-D4ED869D43C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612F00-41DF-2345-8F2D-844038E24718}" type="doc">
      <dgm:prSet loTypeId="urn:microsoft.com/office/officeart/2005/8/layout/chevron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205966EF-F395-EF46-8EC8-663495896B33}">
      <dgm:prSet phldrT="[文本]" custT="1"/>
      <dgm:spPr/>
      <dgm:t>
        <a:bodyPr/>
        <a:lstStyle/>
        <a:p>
          <a:r>
            <a:rPr lang="en-US" altLang="zh-CN" sz="2000" b="1" dirty="0">
              <a:latin typeface="Microsoft YaHei" charset="-122"/>
              <a:ea typeface="Microsoft YaHei" charset="-122"/>
              <a:cs typeface="Microsoft YaHei" charset="-122"/>
            </a:rPr>
            <a:t>where</a:t>
          </a:r>
          <a:endParaRPr lang="zh-CN" altLang="en-US" sz="20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B250233-12B8-1E47-B5A7-C75751FCED2B}" type="parTrans" cxnId="{73220A7A-A82B-8047-BD2E-E029471F34E5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6289597-F185-D747-99B9-6A361EF71187}" type="sibTrans" cxnId="{73220A7A-A82B-8047-BD2E-E029471F34E5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D3BCF9-3AF6-4641-8607-F468E12BF77F}">
      <dgm:prSet phldrT="[文本]" custT="1"/>
      <dgm:spPr/>
      <dgm:t>
        <a:bodyPr/>
        <a:lstStyle/>
        <a:p>
          <a:r>
            <a:rPr lang="en-US" altLang="zh-CN" sz="2400" b="1" dirty="0">
              <a:latin typeface="Microsoft YaHei" charset="-122"/>
              <a:ea typeface="Microsoft YaHei" charset="-122"/>
              <a:cs typeface="Microsoft YaHei" charset="-122"/>
            </a:rPr>
            <a:t>when</a:t>
          </a:r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183801-34BD-6F45-AC1B-DACF0E28D21B}" type="parTrans" cxnId="{4ADB4CAC-3552-5E4F-AA2B-E920776183C2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EAAC17-6306-0744-9D8C-A7BAFE5749EF}" type="sibTrans" cxnId="{4ADB4CAC-3552-5E4F-AA2B-E920776183C2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E13B5E-EE8F-9549-9C41-0C58044CAFB3}">
      <dgm:prSet phldrT="[文本]" custT="1"/>
      <dgm:spPr/>
      <dgm:t>
        <a:bodyPr/>
        <a:lstStyle/>
        <a:p>
          <a:endParaRPr lang="zh-CN" altLang="en-US" sz="18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2C15649-C246-644D-9798-AA6E7C2523C8}" type="parTrans" cxnId="{505C1AB0-E809-B143-9AE6-C8B547B046D3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61F2FD2-15F2-7544-A0BC-AC788FE38836}" type="sibTrans" cxnId="{505C1AB0-E809-B143-9AE6-C8B547B046D3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20CE0D6-79F1-D54C-974B-9BF1309F155D}">
      <dgm:prSet custT="1"/>
      <dgm:spPr>
        <a:solidFill>
          <a:srgbClr val="FFFFF3"/>
        </a:solidFill>
        <a:ln w="38100">
          <a:solidFill>
            <a:schemeClr val="tx1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>
              <a:latin typeface="Microsoft YaHei" charset="-122"/>
              <a:ea typeface="Microsoft YaHei" charset="-122"/>
              <a:cs typeface="Microsoft YaHei" charset="-122"/>
            </a:rPr>
            <a:t>在</a:t>
          </a:r>
          <a:r>
            <a:rPr lang="zh-CN" altLang="en-US" sz="18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类的方法定义</a:t>
          </a:r>
          <a:r>
            <a:rPr lang="zh-CN" altLang="en-US" sz="1800" b="1" dirty="0">
              <a:latin typeface="Microsoft YaHei" charset="-122"/>
              <a:ea typeface="Microsoft YaHei" charset="-122"/>
              <a:cs typeface="Microsoft YaHei" charset="-122"/>
            </a:rPr>
            <a:t>中使用的 </a:t>
          </a:r>
          <a:r>
            <a:rPr lang="en-US" altLang="zh-CN" sz="18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this </a:t>
          </a:r>
          <a:r>
            <a:rPr lang="zh-CN" altLang="en-US" sz="1800" b="1" dirty="0">
              <a:latin typeface="Microsoft YaHei" charset="-122"/>
              <a:ea typeface="Microsoft YaHei" charset="-122"/>
              <a:cs typeface="Microsoft YaHei" charset="-122"/>
            </a:rPr>
            <a:t>关键字，代表</a:t>
          </a:r>
          <a:r>
            <a:rPr lang="zh-CN" altLang="en-US" sz="18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使用该方法的对象的</a:t>
          </a:r>
          <a:r>
            <a:rPr lang="zh-CN" altLang="en-US" sz="18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引用</a:t>
          </a:r>
        </a:p>
      </dgm:t>
    </dgm:pt>
    <dgm:pt modelId="{F422FD14-9423-AD45-AB83-C93B9F882A39}" type="parTrans" cxnId="{7DDA5413-6364-0A4A-9DC4-45556955482C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302660F-1D45-204B-A901-C94E21A27237}" type="sibTrans" cxnId="{7DDA5413-6364-0A4A-9DC4-45556955482C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83912D-2D0A-BA4D-95D8-179120512BD3}">
      <dgm:prSet custT="1"/>
      <dgm:spPr>
        <a:solidFill>
          <a:srgbClr val="FFFFF3">
            <a:alpha val="90000"/>
          </a:srgbClr>
        </a:solidFill>
        <a:ln w="38100">
          <a:solidFill>
            <a:srgbClr val="796C67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>
              <a:latin typeface="Microsoft YaHei" charset="-122"/>
              <a:ea typeface="Microsoft YaHei" charset="-122"/>
              <a:cs typeface="Microsoft YaHei" charset="-122"/>
            </a:rPr>
            <a:t>当必须指出当前使用方法的对象是谁时，要使用</a:t>
          </a:r>
          <a:r>
            <a:rPr lang="en-US" altLang="zh-CN" sz="18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this</a:t>
          </a:r>
          <a:endParaRPr lang="zh-CN" altLang="en-US" sz="1800" b="1" dirty="0">
            <a:solidFill>
              <a:srgbClr val="00B0F0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C21F09-B9BD-E547-8853-511DE749B4F9}" type="parTrans" cxnId="{A7348528-EA5B-754B-B76E-6DC04F02A7F4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4AC55A6-3001-424F-860F-D18F8C314CA5}" type="sibTrans" cxnId="{A7348528-EA5B-754B-B76E-6DC04F02A7F4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A87FD01-93F7-E54C-94DD-FFBE36571C6B}">
      <dgm:prSet custT="1"/>
      <dgm:spPr>
        <a:solidFill>
          <a:srgbClr val="FFFFF3">
            <a:alpha val="90000"/>
          </a:srgbClr>
        </a:solidFill>
        <a:ln w="38100">
          <a:solidFill>
            <a:srgbClr val="A19D9C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this</a:t>
          </a:r>
          <a:r>
            <a:rPr lang="zh-CN" altLang="en-US" sz="1800" b="1" dirty="0">
              <a:latin typeface="Microsoft YaHei" charset="-122"/>
              <a:ea typeface="Microsoft YaHei" charset="-122"/>
              <a:cs typeface="Microsoft YaHei" charset="-122"/>
            </a:rPr>
            <a:t>是一个变量，它的值是当前对象的引用</a:t>
          </a:r>
        </a:p>
      </dgm:t>
    </dgm:pt>
    <dgm:pt modelId="{FC2233AF-D386-F24A-9900-422786E79576}" type="parTrans" cxnId="{3E8717FB-07C9-5243-9099-5D34256A47BE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72CEE6E-7048-104B-83F4-3F6220B68604}" type="sibTrans" cxnId="{3E8717FB-07C9-5243-9099-5D34256A47BE}">
      <dgm:prSet/>
      <dgm:spPr/>
      <dgm:t>
        <a:bodyPr/>
        <a:lstStyle/>
        <a:p>
          <a:endParaRPr lang="zh-CN" altLang="en-US" sz="18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7A3B7B0-3541-7840-9124-1BB5E2E21B7D}" type="pres">
      <dgm:prSet presAssocID="{DB612F00-41DF-2345-8F2D-844038E24718}" presName="linearFlow" presStyleCnt="0">
        <dgm:presLayoutVars>
          <dgm:dir/>
          <dgm:animLvl val="lvl"/>
          <dgm:resizeHandles val="exact"/>
        </dgm:presLayoutVars>
      </dgm:prSet>
      <dgm:spPr/>
    </dgm:pt>
    <dgm:pt modelId="{9AB5BABB-C067-1244-8FF5-67DD2B31696C}" type="pres">
      <dgm:prSet presAssocID="{205966EF-F395-EF46-8EC8-663495896B33}" presName="composite" presStyleCnt="0"/>
      <dgm:spPr/>
    </dgm:pt>
    <dgm:pt modelId="{976B37D0-A13B-6A41-B8BD-CCBCF8D6FD55}" type="pres">
      <dgm:prSet presAssocID="{205966EF-F395-EF46-8EC8-663495896B3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E5493E8-74D8-2B49-810D-D32564D8CBE2}" type="pres">
      <dgm:prSet presAssocID="{205966EF-F395-EF46-8EC8-663495896B33}" presName="descendantText" presStyleLbl="alignAcc1" presStyleIdx="0" presStyleCnt="3">
        <dgm:presLayoutVars>
          <dgm:bulletEnabled val="1"/>
        </dgm:presLayoutVars>
      </dgm:prSet>
      <dgm:spPr/>
    </dgm:pt>
    <dgm:pt modelId="{71C404EA-4251-B643-8240-7D023C9661AD}" type="pres">
      <dgm:prSet presAssocID="{36289597-F185-D747-99B9-6A361EF71187}" presName="sp" presStyleCnt="0"/>
      <dgm:spPr/>
    </dgm:pt>
    <dgm:pt modelId="{D5741492-5D85-7C4A-BB5E-7304F9FA95B2}" type="pres">
      <dgm:prSet presAssocID="{A0D3BCF9-3AF6-4641-8607-F468E12BF77F}" presName="composite" presStyleCnt="0"/>
      <dgm:spPr/>
    </dgm:pt>
    <dgm:pt modelId="{6B375748-96FC-BE41-9808-4BF39B7A8CE0}" type="pres">
      <dgm:prSet presAssocID="{A0D3BCF9-3AF6-4641-8607-F468E12BF77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A353A9-833F-2F4C-BA15-74723301B783}" type="pres">
      <dgm:prSet presAssocID="{A0D3BCF9-3AF6-4641-8607-F468E12BF77F}" presName="descendantText" presStyleLbl="alignAcc1" presStyleIdx="1" presStyleCnt="3">
        <dgm:presLayoutVars>
          <dgm:bulletEnabled val="1"/>
        </dgm:presLayoutVars>
      </dgm:prSet>
      <dgm:spPr/>
    </dgm:pt>
    <dgm:pt modelId="{7F98BBBC-A103-044E-92DB-EB45C8FCD937}" type="pres">
      <dgm:prSet presAssocID="{A0EAAC17-6306-0744-9D8C-A7BAFE5749EF}" presName="sp" presStyleCnt="0"/>
      <dgm:spPr/>
    </dgm:pt>
    <dgm:pt modelId="{8F5494AF-6574-A54A-8DD0-40BB7E5B7CF1}" type="pres">
      <dgm:prSet presAssocID="{9CE13B5E-EE8F-9549-9C41-0C58044CAFB3}" presName="composite" presStyleCnt="0"/>
      <dgm:spPr/>
    </dgm:pt>
    <dgm:pt modelId="{A89EBF20-5442-4547-A1B6-C40DD208EFEC}" type="pres">
      <dgm:prSet presAssocID="{9CE13B5E-EE8F-9549-9C41-0C58044CAF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40548F-1675-A34C-BD8C-39334E6E919F}" type="pres">
      <dgm:prSet presAssocID="{9CE13B5E-EE8F-9549-9C41-0C58044CAF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DDA5413-6364-0A4A-9DC4-45556955482C}" srcId="{205966EF-F395-EF46-8EC8-663495896B33}" destId="{020CE0D6-79F1-D54C-974B-9BF1309F155D}" srcOrd="0" destOrd="0" parTransId="{F422FD14-9423-AD45-AB83-C93B9F882A39}" sibTransId="{3302660F-1D45-204B-A901-C94E21A27237}"/>
    <dgm:cxn modelId="{7555A715-D847-7C48-86BA-87AB762E553A}" type="presOf" srcId="{9CE13B5E-EE8F-9549-9C41-0C58044CAFB3}" destId="{A89EBF20-5442-4547-A1B6-C40DD208EFEC}" srcOrd="0" destOrd="0" presId="urn:microsoft.com/office/officeart/2005/8/layout/chevron2"/>
    <dgm:cxn modelId="{A7348528-EA5B-754B-B76E-6DC04F02A7F4}" srcId="{A0D3BCF9-3AF6-4641-8607-F468E12BF77F}" destId="{A883912D-2D0A-BA4D-95D8-179120512BD3}" srcOrd="0" destOrd="0" parTransId="{9CC21F09-B9BD-E547-8853-511DE749B4F9}" sibTransId="{04AC55A6-3001-424F-860F-D18F8C314CA5}"/>
    <dgm:cxn modelId="{73220A7A-A82B-8047-BD2E-E029471F34E5}" srcId="{DB612F00-41DF-2345-8F2D-844038E24718}" destId="{205966EF-F395-EF46-8EC8-663495896B33}" srcOrd="0" destOrd="0" parTransId="{0B250233-12B8-1E47-B5A7-C75751FCED2B}" sibTransId="{36289597-F185-D747-99B9-6A361EF71187}"/>
    <dgm:cxn modelId="{4447429C-69CF-2A4E-8BCD-F11F45A619EC}" type="presOf" srcId="{DB612F00-41DF-2345-8F2D-844038E24718}" destId="{F7A3B7B0-3541-7840-9124-1BB5E2E21B7D}" srcOrd="0" destOrd="0" presId="urn:microsoft.com/office/officeart/2005/8/layout/chevron2"/>
    <dgm:cxn modelId="{546459A2-5ACD-DD45-92D0-FADB88FB08D1}" type="presOf" srcId="{A883912D-2D0A-BA4D-95D8-179120512BD3}" destId="{30A353A9-833F-2F4C-BA15-74723301B783}" srcOrd="0" destOrd="0" presId="urn:microsoft.com/office/officeart/2005/8/layout/chevron2"/>
    <dgm:cxn modelId="{4ADB4CAC-3552-5E4F-AA2B-E920776183C2}" srcId="{DB612F00-41DF-2345-8F2D-844038E24718}" destId="{A0D3BCF9-3AF6-4641-8607-F468E12BF77F}" srcOrd="1" destOrd="0" parTransId="{BC183801-34BD-6F45-AC1B-DACF0E28D21B}" sibTransId="{A0EAAC17-6306-0744-9D8C-A7BAFE5749EF}"/>
    <dgm:cxn modelId="{505C1AB0-E809-B143-9AE6-C8B547B046D3}" srcId="{DB612F00-41DF-2345-8F2D-844038E24718}" destId="{9CE13B5E-EE8F-9549-9C41-0C58044CAFB3}" srcOrd="2" destOrd="0" parTransId="{62C15649-C246-644D-9798-AA6E7C2523C8}" sibTransId="{761F2FD2-15F2-7544-A0BC-AC788FE38836}"/>
    <dgm:cxn modelId="{972F15C2-6568-CD4D-B86D-2D506EA034F9}" type="presOf" srcId="{CA87FD01-93F7-E54C-94DD-FFBE36571C6B}" destId="{FC40548F-1675-A34C-BD8C-39334E6E919F}" srcOrd="0" destOrd="0" presId="urn:microsoft.com/office/officeart/2005/8/layout/chevron2"/>
    <dgm:cxn modelId="{C0A93CCE-48DA-7144-A0CB-6DF39692C277}" type="presOf" srcId="{020CE0D6-79F1-D54C-974B-9BF1309F155D}" destId="{AE5493E8-74D8-2B49-810D-D32564D8CBE2}" srcOrd="0" destOrd="0" presId="urn:microsoft.com/office/officeart/2005/8/layout/chevron2"/>
    <dgm:cxn modelId="{A0FB0FD7-D006-1F49-BD38-98B6A6DEAABA}" type="presOf" srcId="{A0D3BCF9-3AF6-4641-8607-F468E12BF77F}" destId="{6B375748-96FC-BE41-9808-4BF39B7A8CE0}" srcOrd="0" destOrd="0" presId="urn:microsoft.com/office/officeart/2005/8/layout/chevron2"/>
    <dgm:cxn modelId="{D574FDEA-E74A-864A-9F18-43FD04830D6D}" type="presOf" srcId="{205966EF-F395-EF46-8EC8-663495896B33}" destId="{976B37D0-A13B-6A41-B8BD-CCBCF8D6FD55}" srcOrd="0" destOrd="0" presId="urn:microsoft.com/office/officeart/2005/8/layout/chevron2"/>
    <dgm:cxn modelId="{3E8717FB-07C9-5243-9099-5D34256A47BE}" srcId="{9CE13B5E-EE8F-9549-9C41-0C58044CAFB3}" destId="{CA87FD01-93F7-E54C-94DD-FFBE36571C6B}" srcOrd="0" destOrd="0" parTransId="{FC2233AF-D386-F24A-9900-422786E79576}" sibTransId="{472CEE6E-7048-104B-83F4-3F6220B68604}"/>
    <dgm:cxn modelId="{9330D823-F62D-5C4E-8946-7874F2E73BB4}" type="presParOf" srcId="{F7A3B7B0-3541-7840-9124-1BB5E2E21B7D}" destId="{9AB5BABB-C067-1244-8FF5-67DD2B31696C}" srcOrd="0" destOrd="0" presId="urn:microsoft.com/office/officeart/2005/8/layout/chevron2"/>
    <dgm:cxn modelId="{BEE60773-26E4-B14F-A835-FE12C31DC679}" type="presParOf" srcId="{9AB5BABB-C067-1244-8FF5-67DD2B31696C}" destId="{976B37D0-A13B-6A41-B8BD-CCBCF8D6FD55}" srcOrd="0" destOrd="0" presId="urn:microsoft.com/office/officeart/2005/8/layout/chevron2"/>
    <dgm:cxn modelId="{8813F3F7-88F7-7147-BFC3-5CE7F732B5C1}" type="presParOf" srcId="{9AB5BABB-C067-1244-8FF5-67DD2B31696C}" destId="{AE5493E8-74D8-2B49-810D-D32564D8CBE2}" srcOrd="1" destOrd="0" presId="urn:microsoft.com/office/officeart/2005/8/layout/chevron2"/>
    <dgm:cxn modelId="{F380A3B4-6AD8-904D-A648-C9A7A9969AEF}" type="presParOf" srcId="{F7A3B7B0-3541-7840-9124-1BB5E2E21B7D}" destId="{71C404EA-4251-B643-8240-7D023C9661AD}" srcOrd="1" destOrd="0" presId="urn:microsoft.com/office/officeart/2005/8/layout/chevron2"/>
    <dgm:cxn modelId="{A5A09896-A48D-4347-B4BD-78A1CE77963A}" type="presParOf" srcId="{F7A3B7B0-3541-7840-9124-1BB5E2E21B7D}" destId="{D5741492-5D85-7C4A-BB5E-7304F9FA95B2}" srcOrd="2" destOrd="0" presId="urn:microsoft.com/office/officeart/2005/8/layout/chevron2"/>
    <dgm:cxn modelId="{9073543F-DE41-FD4D-94AD-8323AA5B39DC}" type="presParOf" srcId="{D5741492-5D85-7C4A-BB5E-7304F9FA95B2}" destId="{6B375748-96FC-BE41-9808-4BF39B7A8CE0}" srcOrd="0" destOrd="0" presId="urn:microsoft.com/office/officeart/2005/8/layout/chevron2"/>
    <dgm:cxn modelId="{5D6F6730-F9DE-7946-B6DC-5447B45DA61B}" type="presParOf" srcId="{D5741492-5D85-7C4A-BB5E-7304F9FA95B2}" destId="{30A353A9-833F-2F4C-BA15-74723301B783}" srcOrd="1" destOrd="0" presId="urn:microsoft.com/office/officeart/2005/8/layout/chevron2"/>
    <dgm:cxn modelId="{1A27A9CE-AB6F-1143-8E16-7EF2008D8FCE}" type="presParOf" srcId="{F7A3B7B0-3541-7840-9124-1BB5E2E21B7D}" destId="{7F98BBBC-A103-044E-92DB-EB45C8FCD937}" srcOrd="3" destOrd="0" presId="urn:microsoft.com/office/officeart/2005/8/layout/chevron2"/>
    <dgm:cxn modelId="{28027E36-6713-D04F-86B6-11FCED145457}" type="presParOf" srcId="{F7A3B7B0-3541-7840-9124-1BB5E2E21B7D}" destId="{8F5494AF-6574-A54A-8DD0-40BB7E5B7CF1}" srcOrd="4" destOrd="0" presId="urn:microsoft.com/office/officeart/2005/8/layout/chevron2"/>
    <dgm:cxn modelId="{AEDF3195-78B3-424C-87CA-AFD2C2C8726D}" type="presParOf" srcId="{8F5494AF-6574-A54A-8DD0-40BB7E5B7CF1}" destId="{A89EBF20-5442-4547-A1B6-C40DD208EFEC}" srcOrd="0" destOrd="0" presId="urn:microsoft.com/office/officeart/2005/8/layout/chevron2"/>
    <dgm:cxn modelId="{8FEEB2D0-F009-2C4A-9411-4F740DCD3239}" type="presParOf" srcId="{8F5494AF-6574-A54A-8DD0-40BB7E5B7CF1}" destId="{FC40548F-1675-A34C-BD8C-39334E6E91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612F00-41DF-2345-8F2D-844038E24718}" type="doc">
      <dgm:prSet loTypeId="urn:microsoft.com/office/officeart/2005/8/layout/chevron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205966EF-F395-EF46-8EC8-663495896B33}">
      <dgm:prSet phldrT="[文本]" custT="1"/>
      <dgm:spPr/>
      <dgm:t>
        <a:bodyPr/>
        <a:lstStyle/>
        <a:p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B250233-12B8-1E47-B5A7-C75751FCED2B}" type="parTrans" cxnId="{73220A7A-A82B-8047-BD2E-E029471F34E5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6289597-F185-D747-99B9-6A361EF71187}" type="sibTrans" cxnId="{73220A7A-A82B-8047-BD2E-E029471F34E5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D3BCF9-3AF6-4641-8607-F468E12BF77F}">
      <dgm:prSet phldrT="[文本]" custT="1"/>
      <dgm:spPr/>
      <dgm:t>
        <a:bodyPr/>
        <a:lstStyle/>
        <a:p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183801-34BD-6F45-AC1B-DACF0E28D21B}" type="parTrans" cxnId="{4ADB4CAC-3552-5E4F-AA2B-E920776183C2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EAAC17-6306-0744-9D8C-A7BAFE5749EF}" type="sibTrans" cxnId="{4ADB4CAC-3552-5E4F-AA2B-E920776183C2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E13B5E-EE8F-9549-9C41-0C58044CAFB3}">
      <dgm:prSet phldrT="[文本]" custT="1"/>
      <dgm:spPr/>
      <dgm:t>
        <a:bodyPr/>
        <a:lstStyle/>
        <a:p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2C15649-C246-644D-9798-AA6E7C2523C8}" type="parTrans" cxnId="{505C1AB0-E809-B143-9AE6-C8B547B046D3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61F2FD2-15F2-7544-A0BC-AC788FE38836}" type="sibTrans" cxnId="{505C1AB0-E809-B143-9AE6-C8B547B046D3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20CE0D6-79F1-D54C-974B-9BF1309F155D}">
      <dgm:prSet custT="1"/>
      <dgm:spPr>
        <a:solidFill>
          <a:srgbClr val="FFFFF3"/>
        </a:solidFill>
        <a:ln w="38100">
          <a:solidFill>
            <a:schemeClr val="tx1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在类中，用</a:t>
          </a:r>
          <a:r>
            <a: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声明的方法为静态方法</a:t>
          </a:r>
          <a:endParaRPr lang="zh-CN" altLang="en-US" sz="2400" b="1" dirty="0">
            <a:solidFill>
              <a:srgbClr val="FF0000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422FD14-9423-AD45-AB83-C93B9F882A39}" type="parTrans" cxnId="{7DDA5413-6364-0A4A-9DC4-45556955482C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302660F-1D45-204B-A901-C94E21A27237}" type="sibTrans" cxnId="{7DDA5413-6364-0A4A-9DC4-45556955482C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83912D-2D0A-BA4D-95D8-179120512BD3}">
      <dgm:prSet custT="1"/>
      <dgm:spPr>
        <a:solidFill>
          <a:srgbClr val="FFFFF3">
            <a:alpha val="90000"/>
          </a:srgbClr>
        </a:solidFill>
        <a:ln w="38100">
          <a:solidFill>
            <a:srgbClr val="796C67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使用</a:t>
          </a:r>
          <a:r>
            <a:rPr lang="zh-CN" altLang="en-US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类名</a:t>
          </a:r>
          <a:r>
            <a: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.</a:t>
          </a:r>
          <a:r>
            <a:rPr lang="zh-CN" altLang="en-US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方法名</a:t>
          </a:r>
          <a:r>
            <a:rPr lang="zh-CN" altLang="en-US" sz="2400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的方式调用静态方法</a:t>
          </a:r>
        </a:p>
      </dgm:t>
    </dgm:pt>
    <dgm:pt modelId="{9CC21F09-B9BD-E547-8853-511DE749B4F9}" type="parTrans" cxnId="{A7348528-EA5B-754B-B76E-6DC04F02A7F4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4AC55A6-3001-424F-860F-D18F8C314CA5}" type="sibTrans" cxnId="{A7348528-EA5B-754B-B76E-6DC04F02A7F4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A87FD01-93F7-E54C-94DD-FFBE36571C6B}">
      <dgm:prSet custT="1"/>
      <dgm:spPr>
        <a:solidFill>
          <a:srgbClr val="FFFFF3">
            <a:alpha val="90000"/>
          </a:srgbClr>
        </a:solidFill>
        <a:ln w="38100">
          <a:solidFill>
            <a:srgbClr val="A19D9C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在</a:t>
          </a:r>
          <a:r>
            <a: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方法中不可访问</a:t>
          </a:r>
          <a:r>
            <a:rPr lang="zh-CN" altLang="en-US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非</a:t>
          </a:r>
          <a:r>
            <a: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的成员</a:t>
          </a:r>
        </a:p>
      </dgm:t>
    </dgm:pt>
    <dgm:pt modelId="{FC2233AF-D386-F24A-9900-422786E79576}" type="parTrans" cxnId="{3E8717FB-07C9-5243-9099-5D34256A47BE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72CEE6E-7048-104B-83F4-3F6220B68604}" type="sibTrans" cxnId="{3E8717FB-07C9-5243-9099-5D34256A47BE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7A3B7B0-3541-7840-9124-1BB5E2E21B7D}" type="pres">
      <dgm:prSet presAssocID="{DB612F00-41DF-2345-8F2D-844038E24718}" presName="linearFlow" presStyleCnt="0">
        <dgm:presLayoutVars>
          <dgm:dir/>
          <dgm:animLvl val="lvl"/>
          <dgm:resizeHandles val="exact"/>
        </dgm:presLayoutVars>
      </dgm:prSet>
      <dgm:spPr/>
    </dgm:pt>
    <dgm:pt modelId="{9AB5BABB-C067-1244-8FF5-67DD2B31696C}" type="pres">
      <dgm:prSet presAssocID="{205966EF-F395-EF46-8EC8-663495896B33}" presName="composite" presStyleCnt="0"/>
      <dgm:spPr/>
    </dgm:pt>
    <dgm:pt modelId="{976B37D0-A13B-6A41-B8BD-CCBCF8D6FD55}" type="pres">
      <dgm:prSet presAssocID="{205966EF-F395-EF46-8EC8-663495896B3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E5493E8-74D8-2B49-810D-D32564D8CBE2}" type="pres">
      <dgm:prSet presAssocID="{205966EF-F395-EF46-8EC8-663495896B33}" presName="descendantText" presStyleLbl="alignAcc1" presStyleIdx="0" presStyleCnt="3">
        <dgm:presLayoutVars>
          <dgm:bulletEnabled val="1"/>
        </dgm:presLayoutVars>
      </dgm:prSet>
      <dgm:spPr/>
    </dgm:pt>
    <dgm:pt modelId="{71C404EA-4251-B643-8240-7D023C9661AD}" type="pres">
      <dgm:prSet presAssocID="{36289597-F185-D747-99B9-6A361EF71187}" presName="sp" presStyleCnt="0"/>
      <dgm:spPr/>
    </dgm:pt>
    <dgm:pt modelId="{D5741492-5D85-7C4A-BB5E-7304F9FA95B2}" type="pres">
      <dgm:prSet presAssocID="{A0D3BCF9-3AF6-4641-8607-F468E12BF77F}" presName="composite" presStyleCnt="0"/>
      <dgm:spPr/>
    </dgm:pt>
    <dgm:pt modelId="{6B375748-96FC-BE41-9808-4BF39B7A8CE0}" type="pres">
      <dgm:prSet presAssocID="{A0D3BCF9-3AF6-4641-8607-F468E12BF77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A353A9-833F-2F4C-BA15-74723301B783}" type="pres">
      <dgm:prSet presAssocID="{A0D3BCF9-3AF6-4641-8607-F468E12BF77F}" presName="descendantText" presStyleLbl="alignAcc1" presStyleIdx="1" presStyleCnt="3">
        <dgm:presLayoutVars>
          <dgm:bulletEnabled val="1"/>
        </dgm:presLayoutVars>
      </dgm:prSet>
      <dgm:spPr/>
    </dgm:pt>
    <dgm:pt modelId="{7F98BBBC-A103-044E-92DB-EB45C8FCD937}" type="pres">
      <dgm:prSet presAssocID="{A0EAAC17-6306-0744-9D8C-A7BAFE5749EF}" presName="sp" presStyleCnt="0"/>
      <dgm:spPr/>
    </dgm:pt>
    <dgm:pt modelId="{8F5494AF-6574-A54A-8DD0-40BB7E5B7CF1}" type="pres">
      <dgm:prSet presAssocID="{9CE13B5E-EE8F-9549-9C41-0C58044CAFB3}" presName="composite" presStyleCnt="0"/>
      <dgm:spPr/>
    </dgm:pt>
    <dgm:pt modelId="{A89EBF20-5442-4547-A1B6-C40DD208EFEC}" type="pres">
      <dgm:prSet presAssocID="{9CE13B5E-EE8F-9549-9C41-0C58044CAF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40548F-1675-A34C-BD8C-39334E6E919F}" type="pres">
      <dgm:prSet presAssocID="{9CE13B5E-EE8F-9549-9C41-0C58044CAF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BC4F708-3DE5-044E-9990-5E0A87CF5B09}" type="presOf" srcId="{A883912D-2D0A-BA4D-95D8-179120512BD3}" destId="{30A353A9-833F-2F4C-BA15-74723301B783}" srcOrd="0" destOrd="0" presId="urn:microsoft.com/office/officeart/2005/8/layout/chevron2"/>
    <dgm:cxn modelId="{7DDA5413-6364-0A4A-9DC4-45556955482C}" srcId="{205966EF-F395-EF46-8EC8-663495896B33}" destId="{020CE0D6-79F1-D54C-974B-9BF1309F155D}" srcOrd="0" destOrd="0" parTransId="{F422FD14-9423-AD45-AB83-C93B9F882A39}" sibTransId="{3302660F-1D45-204B-A901-C94E21A27237}"/>
    <dgm:cxn modelId="{A7348528-EA5B-754B-B76E-6DC04F02A7F4}" srcId="{A0D3BCF9-3AF6-4641-8607-F468E12BF77F}" destId="{A883912D-2D0A-BA4D-95D8-179120512BD3}" srcOrd="0" destOrd="0" parTransId="{9CC21F09-B9BD-E547-8853-511DE749B4F9}" sibTransId="{04AC55A6-3001-424F-860F-D18F8C314CA5}"/>
    <dgm:cxn modelId="{DCFCE82D-34E7-3040-9E18-1643EA453E4F}" type="presOf" srcId="{DB612F00-41DF-2345-8F2D-844038E24718}" destId="{F7A3B7B0-3541-7840-9124-1BB5E2E21B7D}" srcOrd="0" destOrd="0" presId="urn:microsoft.com/office/officeart/2005/8/layout/chevron2"/>
    <dgm:cxn modelId="{1045E64F-9403-5B4B-A00B-D43609516DF2}" type="presOf" srcId="{9CE13B5E-EE8F-9549-9C41-0C58044CAFB3}" destId="{A89EBF20-5442-4547-A1B6-C40DD208EFEC}" srcOrd="0" destOrd="0" presId="urn:microsoft.com/office/officeart/2005/8/layout/chevron2"/>
    <dgm:cxn modelId="{8F9B7262-1CA2-864E-992D-66078DB81F33}" type="presOf" srcId="{CA87FD01-93F7-E54C-94DD-FFBE36571C6B}" destId="{FC40548F-1675-A34C-BD8C-39334E6E919F}" srcOrd="0" destOrd="0" presId="urn:microsoft.com/office/officeart/2005/8/layout/chevron2"/>
    <dgm:cxn modelId="{263CE666-61DF-4849-AE2C-35ED198395AF}" type="presOf" srcId="{020CE0D6-79F1-D54C-974B-9BF1309F155D}" destId="{AE5493E8-74D8-2B49-810D-D32564D8CBE2}" srcOrd="0" destOrd="0" presId="urn:microsoft.com/office/officeart/2005/8/layout/chevron2"/>
    <dgm:cxn modelId="{73220A7A-A82B-8047-BD2E-E029471F34E5}" srcId="{DB612F00-41DF-2345-8F2D-844038E24718}" destId="{205966EF-F395-EF46-8EC8-663495896B33}" srcOrd="0" destOrd="0" parTransId="{0B250233-12B8-1E47-B5A7-C75751FCED2B}" sibTransId="{36289597-F185-D747-99B9-6A361EF71187}"/>
    <dgm:cxn modelId="{AEB99783-B03E-0546-ABA7-B7BB4A36B0B3}" type="presOf" srcId="{205966EF-F395-EF46-8EC8-663495896B33}" destId="{976B37D0-A13B-6A41-B8BD-CCBCF8D6FD55}" srcOrd="0" destOrd="0" presId="urn:microsoft.com/office/officeart/2005/8/layout/chevron2"/>
    <dgm:cxn modelId="{4ADB4CAC-3552-5E4F-AA2B-E920776183C2}" srcId="{DB612F00-41DF-2345-8F2D-844038E24718}" destId="{A0D3BCF9-3AF6-4641-8607-F468E12BF77F}" srcOrd="1" destOrd="0" parTransId="{BC183801-34BD-6F45-AC1B-DACF0E28D21B}" sibTransId="{A0EAAC17-6306-0744-9D8C-A7BAFE5749EF}"/>
    <dgm:cxn modelId="{505C1AB0-E809-B143-9AE6-C8B547B046D3}" srcId="{DB612F00-41DF-2345-8F2D-844038E24718}" destId="{9CE13B5E-EE8F-9549-9C41-0C58044CAFB3}" srcOrd="2" destOrd="0" parTransId="{62C15649-C246-644D-9798-AA6E7C2523C8}" sibTransId="{761F2FD2-15F2-7544-A0BC-AC788FE38836}"/>
    <dgm:cxn modelId="{5C404EC1-542B-7347-BC29-80272B5A3730}" type="presOf" srcId="{A0D3BCF9-3AF6-4641-8607-F468E12BF77F}" destId="{6B375748-96FC-BE41-9808-4BF39B7A8CE0}" srcOrd="0" destOrd="0" presId="urn:microsoft.com/office/officeart/2005/8/layout/chevron2"/>
    <dgm:cxn modelId="{3E8717FB-07C9-5243-9099-5D34256A47BE}" srcId="{9CE13B5E-EE8F-9549-9C41-0C58044CAFB3}" destId="{CA87FD01-93F7-E54C-94DD-FFBE36571C6B}" srcOrd="0" destOrd="0" parTransId="{FC2233AF-D386-F24A-9900-422786E79576}" sibTransId="{472CEE6E-7048-104B-83F4-3F6220B68604}"/>
    <dgm:cxn modelId="{6B8B1F46-9F4C-FF41-B9BA-C3913E7EB05A}" type="presParOf" srcId="{F7A3B7B0-3541-7840-9124-1BB5E2E21B7D}" destId="{9AB5BABB-C067-1244-8FF5-67DD2B31696C}" srcOrd="0" destOrd="0" presId="urn:microsoft.com/office/officeart/2005/8/layout/chevron2"/>
    <dgm:cxn modelId="{63484257-EEE5-5C42-851D-564C7B1E2DC8}" type="presParOf" srcId="{9AB5BABB-C067-1244-8FF5-67DD2B31696C}" destId="{976B37D0-A13B-6A41-B8BD-CCBCF8D6FD55}" srcOrd="0" destOrd="0" presId="urn:microsoft.com/office/officeart/2005/8/layout/chevron2"/>
    <dgm:cxn modelId="{17F9310A-AF53-134B-B568-9E2EDDF6E6E2}" type="presParOf" srcId="{9AB5BABB-C067-1244-8FF5-67DD2B31696C}" destId="{AE5493E8-74D8-2B49-810D-D32564D8CBE2}" srcOrd="1" destOrd="0" presId="urn:microsoft.com/office/officeart/2005/8/layout/chevron2"/>
    <dgm:cxn modelId="{5E188FFC-A0A1-534C-B267-34DC0405A0A8}" type="presParOf" srcId="{F7A3B7B0-3541-7840-9124-1BB5E2E21B7D}" destId="{71C404EA-4251-B643-8240-7D023C9661AD}" srcOrd="1" destOrd="0" presId="urn:microsoft.com/office/officeart/2005/8/layout/chevron2"/>
    <dgm:cxn modelId="{8DEFCDB7-4EA1-8E46-98B7-4A4AA808486B}" type="presParOf" srcId="{F7A3B7B0-3541-7840-9124-1BB5E2E21B7D}" destId="{D5741492-5D85-7C4A-BB5E-7304F9FA95B2}" srcOrd="2" destOrd="0" presId="urn:microsoft.com/office/officeart/2005/8/layout/chevron2"/>
    <dgm:cxn modelId="{D900D56C-86F6-074F-B83A-CB32B55295D0}" type="presParOf" srcId="{D5741492-5D85-7C4A-BB5E-7304F9FA95B2}" destId="{6B375748-96FC-BE41-9808-4BF39B7A8CE0}" srcOrd="0" destOrd="0" presId="urn:microsoft.com/office/officeart/2005/8/layout/chevron2"/>
    <dgm:cxn modelId="{632A8022-FC47-B64F-BDFD-1CA64E970BC4}" type="presParOf" srcId="{D5741492-5D85-7C4A-BB5E-7304F9FA95B2}" destId="{30A353A9-833F-2F4C-BA15-74723301B783}" srcOrd="1" destOrd="0" presId="urn:microsoft.com/office/officeart/2005/8/layout/chevron2"/>
    <dgm:cxn modelId="{50CE4D9B-85E5-A244-B8C3-2B7270165AC6}" type="presParOf" srcId="{F7A3B7B0-3541-7840-9124-1BB5E2E21B7D}" destId="{7F98BBBC-A103-044E-92DB-EB45C8FCD937}" srcOrd="3" destOrd="0" presId="urn:microsoft.com/office/officeart/2005/8/layout/chevron2"/>
    <dgm:cxn modelId="{8DA648A4-85B2-CD41-8537-402503996DC2}" type="presParOf" srcId="{F7A3B7B0-3541-7840-9124-1BB5E2E21B7D}" destId="{8F5494AF-6574-A54A-8DD0-40BB7E5B7CF1}" srcOrd="4" destOrd="0" presId="urn:microsoft.com/office/officeart/2005/8/layout/chevron2"/>
    <dgm:cxn modelId="{5411D99A-F735-7E48-A3EB-93E4FBAA5E71}" type="presParOf" srcId="{8F5494AF-6574-A54A-8DD0-40BB7E5B7CF1}" destId="{A89EBF20-5442-4547-A1B6-C40DD208EFEC}" srcOrd="0" destOrd="0" presId="urn:microsoft.com/office/officeart/2005/8/layout/chevron2"/>
    <dgm:cxn modelId="{3EAC79EA-9755-0742-942B-85AA6E7EE30A}" type="presParOf" srcId="{8F5494AF-6574-A54A-8DD0-40BB7E5B7CF1}" destId="{FC40548F-1675-A34C-BD8C-39334E6E91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612F00-41DF-2345-8F2D-844038E24718}" type="doc">
      <dgm:prSet loTypeId="urn:microsoft.com/office/officeart/2005/8/layout/chevron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205966EF-F395-EF46-8EC8-663495896B33}">
      <dgm:prSet phldrT="[文本]" custT="1"/>
      <dgm:spPr/>
      <dgm:t>
        <a:bodyPr/>
        <a:lstStyle/>
        <a:p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B250233-12B8-1E47-B5A7-C75751FCED2B}" type="parTrans" cxnId="{73220A7A-A82B-8047-BD2E-E029471F34E5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6289597-F185-D747-99B9-6A361EF71187}" type="sibTrans" cxnId="{73220A7A-A82B-8047-BD2E-E029471F34E5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D3BCF9-3AF6-4641-8607-F468E12BF77F}">
      <dgm:prSet phldrT="[文本]" custT="1"/>
      <dgm:spPr/>
      <dgm:t>
        <a:bodyPr/>
        <a:lstStyle/>
        <a:p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183801-34BD-6F45-AC1B-DACF0E28D21B}" type="parTrans" cxnId="{4ADB4CAC-3552-5E4F-AA2B-E920776183C2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0EAAC17-6306-0744-9D8C-A7BAFE5749EF}" type="sibTrans" cxnId="{4ADB4CAC-3552-5E4F-AA2B-E920776183C2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E13B5E-EE8F-9549-9C41-0C58044CAFB3}">
      <dgm:prSet phldrT="[文本]" custT="1"/>
      <dgm:spPr/>
      <dgm:t>
        <a:bodyPr/>
        <a:lstStyle/>
        <a:p>
          <a:endParaRPr lang="zh-CN" altLang="en-US" sz="2400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2C15649-C246-644D-9798-AA6E7C2523C8}" type="parTrans" cxnId="{505C1AB0-E809-B143-9AE6-C8B547B046D3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61F2FD2-15F2-7544-A0BC-AC788FE38836}" type="sibTrans" cxnId="{505C1AB0-E809-B143-9AE6-C8B547B046D3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20CE0D6-79F1-D54C-974B-9BF1309F155D}">
      <dgm:prSet custT="1"/>
      <dgm:spPr>
        <a:solidFill>
          <a:srgbClr val="FFFFF3"/>
        </a:solidFill>
        <a:ln w="38100">
          <a:solidFill>
            <a:schemeClr val="tx1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在类中，用</a:t>
          </a:r>
          <a:r>
            <a: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声明的成员变量为静态成员变量</a:t>
          </a:r>
          <a:endParaRPr lang="zh-CN" altLang="en-US" sz="2400" b="1" dirty="0">
            <a:solidFill>
              <a:srgbClr val="FF0000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422FD14-9423-AD45-AB83-C93B9F882A39}" type="parTrans" cxnId="{7DDA5413-6364-0A4A-9DC4-45556955482C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302660F-1D45-204B-A901-C94E21A27237}" type="sibTrans" cxnId="{7DDA5413-6364-0A4A-9DC4-45556955482C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83912D-2D0A-BA4D-95D8-179120512BD3}">
      <dgm:prSet custT="1"/>
      <dgm:spPr>
        <a:solidFill>
          <a:srgbClr val="FFFFF3">
            <a:alpha val="90000"/>
          </a:srgbClr>
        </a:solidFill>
        <a:ln w="38100">
          <a:solidFill>
            <a:srgbClr val="796C67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静态成员变量为类的公用变量，在第一次使用时被初始化</a:t>
          </a:r>
          <a:endParaRPr lang="zh-CN" altLang="en-US" sz="2400" b="1" dirty="0">
            <a:solidFill>
              <a:srgbClr val="00B0F0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C21F09-B9BD-E547-8853-511DE749B4F9}" type="parTrans" cxnId="{A7348528-EA5B-754B-B76E-6DC04F02A7F4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4AC55A6-3001-424F-860F-D18F8C314CA5}" type="sibTrans" cxnId="{A7348528-EA5B-754B-B76E-6DC04F02A7F4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A87FD01-93F7-E54C-94DD-FFBE36571C6B}">
      <dgm:prSet custT="1"/>
      <dgm:spPr>
        <a:solidFill>
          <a:srgbClr val="FFFFF3">
            <a:alpha val="90000"/>
          </a:srgbClr>
        </a:solidFill>
        <a:ln w="38100">
          <a:solidFill>
            <a:srgbClr val="A19D9C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对于类的所有对象来说，</a:t>
          </a:r>
          <a:r>
            <a: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dirty="0">
              <a:latin typeface="Microsoft YaHei" charset="-122"/>
              <a:ea typeface="Microsoft YaHei" charset="-122"/>
              <a:cs typeface="Microsoft YaHei" charset="-122"/>
            </a:rPr>
            <a:t>成员变量只有一份</a:t>
          </a:r>
        </a:p>
      </dgm:t>
    </dgm:pt>
    <dgm:pt modelId="{FC2233AF-D386-F24A-9900-422786E79576}" type="parTrans" cxnId="{3E8717FB-07C9-5243-9099-5D34256A47BE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72CEE6E-7048-104B-83F4-3F6220B68604}" type="sibTrans" cxnId="{3E8717FB-07C9-5243-9099-5D34256A47BE}">
      <dgm:prSet/>
      <dgm:spPr/>
      <dgm:t>
        <a:bodyPr/>
        <a:lstStyle/>
        <a:p>
          <a:endParaRPr lang="zh-CN" altLang="en-US" sz="24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7A3B7B0-3541-7840-9124-1BB5E2E21B7D}" type="pres">
      <dgm:prSet presAssocID="{DB612F00-41DF-2345-8F2D-844038E24718}" presName="linearFlow" presStyleCnt="0">
        <dgm:presLayoutVars>
          <dgm:dir/>
          <dgm:animLvl val="lvl"/>
          <dgm:resizeHandles val="exact"/>
        </dgm:presLayoutVars>
      </dgm:prSet>
      <dgm:spPr/>
    </dgm:pt>
    <dgm:pt modelId="{9AB5BABB-C067-1244-8FF5-67DD2B31696C}" type="pres">
      <dgm:prSet presAssocID="{205966EF-F395-EF46-8EC8-663495896B33}" presName="composite" presStyleCnt="0"/>
      <dgm:spPr/>
    </dgm:pt>
    <dgm:pt modelId="{976B37D0-A13B-6A41-B8BD-CCBCF8D6FD55}" type="pres">
      <dgm:prSet presAssocID="{205966EF-F395-EF46-8EC8-663495896B3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E5493E8-74D8-2B49-810D-D32564D8CBE2}" type="pres">
      <dgm:prSet presAssocID="{205966EF-F395-EF46-8EC8-663495896B33}" presName="descendantText" presStyleLbl="alignAcc1" presStyleIdx="0" presStyleCnt="3">
        <dgm:presLayoutVars>
          <dgm:bulletEnabled val="1"/>
        </dgm:presLayoutVars>
      </dgm:prSet>
      <dgm:spPr/>
    </dgm:pt>
    <dgm:pt modelId="{71C404EA-4251-B643-8240-7D023C9661AD}" type="pres">
      <dgm:prSet presAssocID="{36289597-F185-D747-99B9-6A361EF71187}" presName="sp" presStyleCnt="0"/>
      <dgm:spPr/>
    </dgm:pt>
    <dgm:pt modelId="{D5741492-5D85-7C4A-BB5E-7304F9FA95B2}" type="pres">
      <dgm:prSet presAssocID="{A0D3BCF9-3AF6-4641-8607-F468E12BF77F}" presName="composite" presStyleCnt="0"/>
      <dgm:spPr/>
    </dgm:pt>
    <dgm:pt modelId="{6B375748-96FC-BE41-9808-4BF39B7A8CE0}" type="pres">
      <dgm:prSet presAssocID="{A0D3BCF9-3AF6-4641-8607-F468E12BF77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A353A9-833F-2F4C-BA15-74723301B783}" type="pres">
      <dgm:prSet presAssocID="{A0D3BCF9-3AF6-4641-8607-F468E12BF77F}" presName="descendantText" presStyleLbl="alignAcc1" presStyleIdx="1" presStyleCnt="3">
        <dgm:presLayoutVars>
          <dgm:bulletEnabled val="1"/>
        </dgm:presLayoutVars>
      </dgm:prSet>
      <dgm:spPr/>
    </dgm:pt>
    <dgm:pt modelId="{7F98BBBC-A103-044E-92DB-EB45C8FCD937}" type="pres">
      <dgm:prSet presAssocID="{A0EAAC17-6306-0744-9D8C-A7BAFE5749EF}" presName="sp" presStyleCnt="0"/>
      <dgm:spPr/>
    </dgm:pt>
    <dgm:pt modelId="{8F5494AF-6574-A54A-8DD0-40BB7E5B7CF1}" type="pres">
      <dgm:prSet presAssocID="{9CE13B5E-EE8F-9549-9C41-0C58044CAFB3}" presName="composite" presStyleCnt="0"/>
      <dgm:spPr/>
    </dgm:pt>
    <dgm:pt modelId="{A89EBF20-5442-4547-A1B6-C40DD208EFEC}" type="pres">
      <dgm:prSet presAssocID="{9CE13B5E-EE8F-9549-9C41-0C58044CAF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40548F-1675-A34C-BD8C-39334E6E919F}" type="pres">
      <dgm:prSet presAssocID="{9CE13B5E-EE8F-9549-9C41-0C58044CAF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15790E-16ED-F44B-AB62-E2B5C2708D3F}" type="presOf" srcId="{CA87FD01-93F7-E54C-94DD-FFBE36571C6B}" destId="{FC40548F-1675-A34C-BD8C-39334E6E919F}" srcOrd="0" destOrd="0" presId="urn:microsoft.com/office/officeart/2005/8/layout/chevron2"/>
    <dgm:cxn modelId="{7DDA5413-6364-0A4A-9DC4-45556955482C}" srcId="{205966EF-F395-EF46-8EC8-663495896B33}" destId="{020CE0D6-79F1-D54C-974B-9BF1309F155D}" srcOrd="0" destOrd="0" parTransId="{F422FD14-9423-AD45-AB83-C93B9F882A39}" sibTransId="{3302660F-1D45-204B-A901-C94E21A27237}"/>
    <dgm:cxn modelId="{A7348528-EA5B-754B-B76E-6DC04F02A7F4}" srcId="{A0D3BCF9-3AF6-4641-8607-F468E12BF77F}" destId="{A883912D-2D0A-BA4D-95D8-179120512BD3}" srcOrd="0" destOrd="0" parTransId="{9CC21F09-B9BD-E547-8853-511DE749B4F9}" sibTransId="{04AC55A6-3001-424F-860F-D18F8C314CA5}"/>
    <dgm:cxn modelId="{98867043-37D7-E942-B103-BD970FA50ABE}" type="presOf" srcId="{020CE0D6-79F1-D54C-974B-9BF1309F155D}" destId="{AE5493E8-74D8-2B49-810D-D32564D8CBE2}" srcOrd="0" destOrd="0" presId="urn:microsoft.com/office/officeart/2005/8/layout/chevron2"/>
    <dgm:cxn modelId="{571F7854-3F75-EA41-A802-42DA9C385926}" type="presOf" srcId="{A0D3BCF9-3AF6-4641-8607-F468E12BF77F}" destId="{6B375748-96FC-BE41-9808-4BF39B7A8CE0}" srcOrd="0" destOrd="0" presId="urn:microsoft.com/office/officeart/2005/8/layout/chevron2"/>
    <dgm:cxn modelId="{B519FA70-7F5A-B249-9CF8-8911614ABB6D}" type="presOf" srcId="{DB612F00-41DF-2345-8F2D-844038E24718}" destId="{F7A3B7B0-3541-7840-9124-1BB5E2E21B7D}" srcOrd="0" destOrd="0" presId="urn:microsoft.com/office/officeart/2005/8/layout/chevron2"/>
    <dgm:cxn modelId="{73220A7A-A82B-8047-BD2E-E029471F34E5}" srcId="{DB612F00-41DF-2345-8F2D-844038E24718}" destId="{205966EF-F395-EF46-8EC8-663495896B33}" srcOrd="0" destOrd="0" parTransId="{0B250233-12B8-1E47-B5A7-C75751FCED2B}" sibTransId="{36289597-F185-D747-99B9-6A361EF71187}"/>
    <dgm:cxn modelId="{C479D97C-E880-314E-9158-DEE8EBB8637C}" type="presOf" srcId="{9CE13B5E-EE8F-9549-9C41-0C58044CAFB3}" destId="{A89EBF20-5442-4547-A1B6-C40DD208EFEC}" srcOrd="0" destOrd="0" presId="urn:microsoft.com/office/officeart/2005/8/layout/chevron2"/>
    <dgm:cxn modelId="{4ADB4CAC-3552-5E4F-AA2B-E920776183C2}" srcId="{DB612F00-41DF-2345-8F2D-844038E24718}" destId="{A0D3BCF9-3AF6-4641-8607-F468E12BF77F}" srcOrd="1" destOrd="0" parTransId="{BC183801-34BD-6F45-AC1B-DACF0E28D21B}" sibTransId="{A0EAAC17-6306-0744-9D8C-A7BAFE5749EF}"/>
    <dgm:cxn modelId="{505C1AB0-E809-B143-9AE6-C8B547B046D3}" srcId="{DB612F00-41DF-2345-8F2D-844038E24718}" destId="{9CE13B5E-EE8F-9549-9C41-0C58044CAFB3}" srcOrd="2" destOrd="0" parTransId="{62C15649-C246-644D-9798-AA6E7C2523C8}" sibTransId="{761F2FD2-15F2-7544-A0BC-AC788FE38836}"/>
    <dgm:cxn modelId="{BE0179B3-0F45-3743-B654-1D35D9FA563F}" type="presOf" srcId="{A883912D-2D0A-BA4D-95D8-179120512BD3}" destId="{30A353A9-833F-2F4C-BA15-74723301B783}" srcOrd="0" destOrd="0" presId="urn:microsoft.com/office/officeart/2005/8/layout/chevron2"/>
    <dgm:cxn modelId="{AB89A9C7-4BE7-DA41-80D2-F9C2982EAA8C}" type="presOf" srcId="{205966EF-F395-EF46-8EC8-663495896B33}" destId="{976B37D0-A13B-6A41-B8BD-CCBCF8D6FD55}" srcOrd="0" destOrd="0" presId="urn:microsoft.com/office/officeart/2005/8/layout/chevron2"/>
    <dgm:cxn modelId="{3E8717FB-07C9-5243-9099-5D34256A47BE}" srcId="{9CE13B5E-EE8F-9549-9C41-0C58044CAFB3}" destId="{CA87FD01-93F7-E54C-94DD-FFBE36571C6B}" srcOrd="0" destOrd="0" parTransId="{FC2233AF-D386-F24A-9900-422786E79576}" sibTransId="{472CEE6E-7048-104B-83F4-3F6220B68604}"/>
    <dgm:cxn modelId="{32743DC5-0B85-144F-8E86-B312B63C3BD2}" type="presParOf" srcId="{F7A3B7B0-3541-7840-9124-1BB5E2E21B7D}" destId="{9AB5BABB-C067-1244-8FF5-67DD2B31696C}" srcOrd="0" destOrd="0" presId="urn:microsoft.com/office/officeart/2005/8/layout/chevron2"/>
    <dgm:cxn modelId="{187A93A9-9CB0-BA48-846E-3CD074255233}" type="presParOf" srcId="{9AB5BABB-C067-1244-8FF5-67DD2B31696C}" destId="{976B37D0-A13B-6A41-B8BD-CCBCF8D6FD55}" srcOrd="0" destOrd="0" presId="urn:microsoft.com/office/officeart/2005/8/layout/chevron2"/>
    <dgm:cxn modelId="{050EF299-318E-8E40-995E-0B7C216E9E37}" type="presParOf" srcId="{9AB5BABB-C067-1244-8FF5-67DD2B31696C}" destId="{AE5493E8-74D8-2B49-810D-D32564D8CBE2}" srcOrd="1" destOrd="0" presId="urn:microsoft.com/office/officeart/2005/8/layout/chevron2"/>
    <dgm:cxn modelId="{E55C3595-63C4-4447-8FFD-C6A25BCC5761}" type="presParOf" srcId="{F7A3B7B0-3541-7840-9124-1BB5E2E21B7D}" destId="{71C404EA-4251-B643-8240-7D023C9661AD}" srcOrd="1" destOrd="0" presId="urn:microsoft.com/office/officeart/2005/8/layout/chevron2"/>
    <dgm:cxn modelId="{DB34C223-9A57-A141-921D-5124BC3626AD}" type="presParOf" srcId="{F7A3B7B0-3541-7840-9124-1BB5E2E21B7D}" destId="{D5741492-5D85-7C4A-BB5E-7304F9FA95B2}" srcOrd="2" destOrd="0" presId="urn:microsoft.com/office/officeart/2005/8/layout/chevron2"/>
    <dgm:cxn modelId="{B2BD3FCA-80D6-4149-A1F3-1842EA6094E3}" type="presParOf" srcId="{D5741492-5D85-7C4A-BB5E-7304F9FA95B2}" destId="{6B375748-96FC-BE41-9808-4BF39B7A8CE0}" srcOrd="0" destOrd="0" presId="urn:microsoft.com/office/officeart/2005/8/layout/chevron2"/>
    <dgm:cxn modelId="{0415E161-2C01-DF4D-A9E6-E2D4EBDD03A8}" type="presParOf" srcId="{D5741492-5D85-7C4A-BB5E-7304F9FA95B2}" destId="{30A353A9-833F-2F4C-BA15-74723301B783}" srcOrd="1" destOrd="0" presId="urn:microsoft.com/office/officeart/2005/8/layout/chevron2"/>
    <dgm:cxn modelId="{AA792C8B-D060-904F-B83C-814858234091}" type="presParOf" srcId="{F7A3B7B0-3541-7840-9124-1BB5E2E21B7D}" destId="{7F98BBBC-A103-044E-92DB-EB45C8FCD937}" srcOrd="3" destOrd="0" presId="urn:microsoft.com/office/officeart/2005/8/layout/chevron2"/>
    <dgm:cxn modelId="{15CA3E3F-8AD1-704E-B21B-34654B4F8EA6}" type="presParOf" srcId="{F7A3B7B0-3541-7840-9124-1BB5E2E21B7D}" destId="{8F5494AF-6574-A54A-8DD0-40BB7E5B7CF1}" srcOrd="4" destOrd="0" presId="urn:microsoft.com/office/officeart/2005/8/layout/chevron2"/>
    <dgm:cxn modelId="{B3028DA8-A834-E540-8E23-306A9F1EF9A2}" type="presParOf" srcId="{8F5494AF-6574-A54A-8DD0-40BB7E5B7CF1}" destId="{A89EBF20-5442-4547-A1B6-C40DD208EFEC}" srcOrd="0" destOrd="0" presId="urn:microsoft.com/office/officeart/2005/8/layout/chevron2"/>
    <dgm:cxn modelId="{5D86908C-00AD-BA40-AC92-62831B64458A}" type="presParOf" srcId="{8F5494AF-6574-A54A-8DD0-40BB7E5B7CF1}" destId="{FC40548F-1675-A34C-BD8C-39334E6E91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4F972F-5625-4173-A287-F4046CFB41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272579-FBE3-4EBF-817C-7B8205FF0C68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9104154-A5C0-4CE5-B3B7-764720153E7E}" type="parTrans" cxnId="{9D443EFB-C5D4-4F8C-BD77-F92ACC31499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6552C5-AEB7-4AD6-B747-05F42027A611}" type="sibTrans" cxnId="{9D443EFB-C5D4-4F8C-BD77-F92ACC31499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8927A47-7BEF-4155-B944-35B00583375B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使用父类类型的引用指向子类的对象</a:t>
          </a:r>
        </a:p>
      </dgm:t>
    </dgm:pt>
    <dgm:pt modelId="{7101EB1B-7FCB-4831-93C5-2466932F9801}" type="parTrans" cxnId="{DE07AE08-C60B-428A-9639-7CAE02133B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A87A478-54C4-46D2-8391-CC7F90ADB222}" type="sibTrans" cxnId="{DE07AE08-C60B-428A-9639-7CAE02133B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03AADF6-5CB9-4188-8CBF-FD488AE8B8AF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1E4A224-265D-4F8F-84AA-8A7C20BC3E4B}" type="parTrans" cxnId="{9FC3AEB1-FC1C-4158-9647-F438871811D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F4D8F9D-AA7C-4484-8527-85DB068BBF1F}" type="sibTrans" cxnId="{9FC3AEB1-FC1C-4158-9647-F438871811D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1C3CE59-2336-42DB-8594-DEAF48437418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该引用只能调用父类中定义的方法和变量</a:t>
          </a:r>
        </a:p>
      </dgm:t>
    </dgm:pt>
    <dgm:pt modelId="{915A02CC-5A08-4440-8A51-B1E7183CD8A5}" type="parTrans" cxnId="{D4FAEB1B-BAE3-4D1A-BEF9-2B0FDD7238F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0876ADA-B89A-4428-A58D-4543DBB4721B}" type="sibTrans" cxnId="{D4FAEB1B-BAE3-4D1A-BEF9-2B0FDD7238F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7D4CCDD-CC87-412A-B7BA-ADF7B16A1021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3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9255D9E-C87A-4637-8D88-6D798C0E0ABE}" type="parTrans" cxnId="{819D0ECA-D43F-4ADD-9141-9C44296811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D9B577E-DA39-4968-94BA-092CD95FDA8F}" type="sibTrans" cxnId="{819D0ECA-D43F-4ADD-9141-9C442968116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E6C5B8D-7679-48CD-849F-4546359DF067}">
      <dgm:prSet phldrT="[文本]"/>
      <dgm:spPr/>
      <dgm:t>
        <a:bodyPr/>
        <a:lstStyle/>
        <a:p>
          <a:r>
            <a:rPr lang="zh-CN" altLang="en-US" dirty="0">
              <a:latin typeface="微软雅黑" pitchFamily="34" charset="-122"/>
              <a:ea typeface="微软雅黑" pitchFamily="34" charset="-122"/>
            </a:rPr>
            <a:t>如果子类中重写了父类中的方法，那么在调用该方法的时候，将会调用子类中的方法</a:t>
          </a:r>
        </a:p>
      </dgm:t>
    </dgm:pt>
    <dgm:pt modelId="{BAF76AA1-569B-45F5-938E-5CAFA1AD9FC6}" type="parTrans" cxnId="{864ABC5D-0740-4B1B-AE5C-45D54A1040E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B2C3DE6-F047-4ED5-BECB-88A303EB09FD}" type="sibTrans" cxnId="{864ABC5D-0740-4B1B-AE5C-45D54A1040E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87544F2-2084-458A-8042-E8E94D1510D1}" type="pres">
      <dgm:prSet presAssocID="{F14F972F-5625-4173-A287-F4046CFB4183}" presName="linearFlow" presStyleCnt="0">
        <dgm:presLayoutVars>
          <dgm:dir/>
          <dgm:animLvl val="lvl"/>
          <dgm:resizeHandles val="exact"/>
        </dgm:presLayoutVars>
      </dgm:prSet>
      <dgm:spPr/>
    </dgm:pt>
    <dgm:pt modelId="{8DF6125D-A597-443F-A349-6BBB0D98AC02}" type="pres">
      <dgm:prSet presAssocID="{85272579-FBE3-4EBF-817C-7B8205FF0C68}" presName="composite" presStyleCnt="0"/>
      <dgm:spPr/>
    </dgm:pt>
    <dgm:pt modelId="{0B2BBB53-97CE-48FC-843E-5544D489A5E3}" type="pres">
      <dgm:prSet presAssocID="{85272579-FBE3-4EBF-817C-7B8205FF0C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C903F98-82C3-4C26-A1E9-C78A4401BB48}" type="pres">
      <dgm:prSet presAssocID="{85272579-FBE3-4EBF-817C-7B8205FF0C68}" presName="descendantText" presStyleLbl="alignAcc1" presStyleIdx="0" presStyleCnt="3">
        <dgm:presLayoutVars>
          <dgm:bulletEnabled val="1"/>
        </dgm:presLayoutVars>
      </dgm:prSet>
      <dgm:spPr/>
    </dgm:pt>
    <dgm:pt modelId="{DA88890B-CEE0-4797-88E8-0B64094169E5}" type="pres">
      <dgm:prSet presAssocID="{346552C5-AEB7-4AD6-B747-05F42027A611}" presName="sp" presStyleCnt="0"/>
      <dgm:spPr/>
    </dgm:pt>
    <dgm:pt modelId="{4F8FF283-57B6-4AE2-B2B2-1AE6CA81AB59}" type="pres">
      <dgm:prSet presAssocID="{A03AADF6-5CB9-4188-8CBF-FD488AE8B8AF}" presName="composite" presStyleCnt="0"/>
      <dgm:spPr/>
    </dgm:pt>
    <dgm:pt modelId="{315C2814-489E-470C-92CE-2D4B8A3A9FFA}" type="pres">
      <dgm:prSet presAssocID="{A03AADF6-5CB9-4188-8CBF-FD488AE8B8A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EFBF119-9821-4A80-B623-67B631AD62AA}" type="pres">
      <dgm:prSet presAssocID="{A03AADF6-5CB9-4188-8CBF-FD488AE8B8AF}" presName="descendantText" presStyleLbl="alignAcc1" presStyleIdx="1" presStyleCnt="3">
        <dgm:presLayoutVars>
          <dgm:bulletEnabled val="1"/>
        </dgm:presLayoutVars>
      </dgm:prSet>
      <dgm:spPr/>
    </dgm:pt>
    <dgm:pt modelId="{4342F8A8-1EC0-40E7-91BD-2F03A842BD50}" type="pres">
      <dgm:prSet presAssocID="{6F4D8F9D-AA7C-4484-8527-85DB068BBF1F}" presName="sp" presStyleCnt="0"/>
      <dgm:spPr/>
    </dgm:pt>
    <dgm:pt modelId="{3C111B15-8359-471A-9A1A-61F10B9AD05E}" type="pres">
      <dgm:prSet presAssocID="{87D4CCDD-CC87-412A-B7BA-ADF7B16A1021}" presName="composite" presStyleCnt="0"/>
      <dgm:spPr/>
    </dgm:pt>
    <dgm:pt modelId="{364D4E16-0127-45A8-8B07-96F65AA97958}" type="pres">
      <dgm:prSet presAssocID="{87D4CCDD-CC87-412A-B7BA-ADF7B16A102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DF559E9-2570-4E8D-BF3B-BBA94F937E3D}" type="pres">
      <dgm:prSet presAssocID="{87D4CCDD-CC87-412A-B7BA-ADF7B16A102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07AE08-C60B-428A-9639-7CAE02133BF4}" srcId="{85272579-FBE3-4EBF-817C-7B8205FF0C68}" destId="{D8927A47-7BEF-4155-B944-35B00583375B}" srcOrd="0" destOrd="0" parTransId="{7101EB1B-7FCB-4831-93C5-2466932F9801}" sibTransId="{EA87A478-54C4-46D2-8391-CC7F90ADB222}"/>
    <dgm:cxn modelId="{D4FAEB1B-BAE3-4D1A-BEF9-2B0FDD7238F6}" srcId="{A03AADF6-5CB9-4188-8CBF-FD488AE8B8AF}" destId="{51C3CE59-2336-42DB-8594-DEAF48437418}" srcOrd="0" destOrd="0" parTransId="{915A02CC-5A08-4440-8A51-B1E7183CD8A5}" sibTransId="{D0876ADA-B89A-4428-A58D-4543DBB4721B}"/>
    <dgm:cxn modelId="{DAA7A229-397C-4BFA-9B57-9552DFDABEC4}" type="presOf" srcId="{51C3CE59-2336-42DB-8594-DEAF48437418}" destId="{BEFBF119-9821-4A80-B623-67B631AD62AA}" srcOrd="0" destOrd="0" presId="urn:microsoft.com/office/officeart/2005/8/layout/chevron2"/>
    <dgm:cxn modelId="{257FCE41-0106-44FB-9873-F33E3BECA47A}" type="presOf" srcId="{F14F972F-5625-4173-A287-F4046CFB4183}" destId="{887544F2-2084-458A-8042-E8E94D1510D1}" srcOrd="0" destOrd="0" presId="urn:microsoft.com/office/officeart/2005/8/layout/chevron2"/>
    <dgm:cxn modelId="{864ABC5D-0740-4B1B-AE5C-45D54A1040E0}" srcId="{87D4CCDD-CC87-412A-B7BA-ADF7B16A1021}" destId="{7E6C5B8D-7679-48CD-849F-4546359DF067}" srcOrd="0" destOrd="0" parTransId="{BAF76AA1-569B-45F5-938E-5CAFA1AD9FC6}" sibTransId="{2B2C3DE6-F047-4ED5-BECB-88A303EB09FD}"/>
    <dgm:cxn modelId="{278FBD68-DA66-4401-B5F8-02708E51398C}" type="presOf" srcId="{7E6C5B8D-7679-48CD-849F-4546359DF067}" destId="{4DF559E9-2570-4E8D-BF3B-BBA94F937E3D}" srcOrd="0" destOrd="0" presId="urn:microsoft.com/office/officeart/2005/8/layout/chevron2"/>
    <dgm:cxn modelId="{0D76FF74-2CF5-49A8-B11F-3AAD13649D02}" type="presOf" srcId="{D8927A47-7BEF-4155-B944-35B00583375B}" destId="{CC903F98-82C3-4C26-A1E9-C78A4401BB48}" srcOrd="0" destOrd="0" presId="urn:microsoft.com/office/officeart/2005/8/layout/chevron2"/>
    <dgm:cxn modelId="{AEE9979B-B68F-4B6C-A56C-A09BD4B66987}" type="presOf" srcId="{87D4CCDD-CC87-412A-B7BA-ADF7B16A1021}" destId="{364D4E16-0127-45A8-8B07-96F65AA97958}" srcOrd="0" destOrd="0" presId="urn:microsoft.com/office/officeart/2005/8/layout/chevron2"/>
    <dgm:cxn modelId="{70B19AA8-0FEB-4A25-A63B-96849BC7B42B}" type="presOf" srcId="{A03AADF6-5CB9-4188-8CBF-FD488AE8B8AF}" destId="{315C2814-489E-470C-92CE-2D4B8A3A9FFA}" srcOrd="0" destOrd="0" presId="urn:microsoft.com/office/officeart/2005/8/layout/chevron2"/>
    <dgm:cxn modelId="{9FC3AEB1-FC1C-4158-9647-F438871811DA}" srcId="{F14F972F-5625-4173-A287-F4046CFB4183}" destId="{A03AADF6-5CB9-4188-8CBF-FD488AE8B8AF}" srcOrd="1" destOrd="0" parTransId="{61E4A224-265D-4F8F-84AA-8A7C20BC3E4B}" sibTransId="{6F4D8F9D-AA7C-4484-8527-85DB068BBF1F}"/>
    <dgm:cxn modelId="{819D0ECA-D43F-4ADD-9141-9C4429681165}" srcId="{F14F972F-5625-4173-A287-F4046CFB4183}" destId="{87D4CCDD-CC87-412A-B7BA-ADF7B16A1021}" srcOrd="2" destOrd="0" parTransId="{29255D9E-C87A-4637-8D88-6D798C0E0ABE}" sibTransId="{2D9B577E-DA39-4968-94BA-092CD95FDA8F}"/>
    <dgm:cxn modelId="{6CE88CDB-E912-4F2C-B64F-C9691725ACD6}" type="presOf" srcId="{85272579-FBE3-4EBF-817C-7B8205FF0C68}" destId="{0B2BBB53-97CE-48FC-843E-5544D489A5E3}" srcOrd="0" destOrd="0" presId="urn:microsoft.com/office/officeart/2005/8/layout/chevron2"/>
    <dgm:cxn modelId="{9D443EFB-C5D4-4F8C-BD77-F92ACC31499D}" srcId="{F14F972F-5625-4173-A287-F4046CFB4183}" destId="{85272579-FBE3-4EBF-817C-7B8205FF0C68}" srcOrd="0" destOrd="0" parTransId="{D9104154-A5C0-4CE5-B3B7-764720153E7E}" sibTransId="{346552C5-AEB7-4AD6-B747-05F42027A611}"/>
    <dgm:cxn modelId="{89DE9E41-66A8-4B04-BEA0-3F1AD7A77D1F}" type="presParOf" srcId="{887544F2-2084-458A-8042-E8E94D1510D1}" destId="{8DF6125D-A597-443F-A349-6BBB0D98AC02}" srcOrd="0" destOrd="0" presId="urn:microsoft.com/office/officeart/2005/8/layout/chevron2"/>
    <dgm:cxn modelId="{B032DB61-24BB-44A0-80ED-75F1DDE455EF}" type="presParOf" srcId="{8DF6125D-A597-443F-A349-6BBB0D98AC02}" destId="{0B2BBB53-97CE-48FC-843E-5544D489A5E3}" srcOrd="0" destOrd="0" presId="urn:microsoft.com/office/officeart/2005/8/layout/chevron2"/>
    <dgm:cxn modelId="{5CF95AC5-BABC-48B4-9D2B-A29A5C2D1BE3}" type="presParOf" srcId="{8DF6125D-A597-443F-A349-6BBB0D98AC02}" destId="{CC903F98-82C3-4C26-A1E9-C78A4401BB48}" srcOrd="1" destOrd="0" presId="urn:microsoft.com/office/officeart/2005/8/layout/chevron2"/>
    <dgm:cxn modelId="{177C1EBB-46BB-4369-A117-7700762061BF}" type="presParOf" srcId="{887544F2-2084-458A-8042-E8E94D1510D1}" destId="{DA88890B-CEE0-4797-88E8-0B64094169E5}" srcOrd="1" destOrd="0" presId="urn:microsoft.com/office/officeart/2005/8/layout/chevron2"/>
    <dgm:cxn modelId="{704E2F40-2E5B-4886-B726-4A891618307E}" type="presParOf" srcId="{887544F2-2084-458A-8042-E8E94D1510D1}" destId="{4F8FF283-57B6-4AE2-B2B2-1AE6CA81AB59}" srcOrd="2" destOrd="0" presId="urn:microsoft.com/office/officeart/2005/8/layout/chevron2"/>
    <dgm:cxn modelId="{A835FBDF-55BE-427C-A6A9-EB99F91CC5D4}" type="presParOf" srcId="{4F8FF283-57B6-4AE2-B2B2-1AE6CA81AB59}" destId="{315C2814-489E-470C-92CE-2D4B8A3A9FFA}" srcOrd="0" destOrd="0" presId="urn:microsoft.com/office/officeart/2005/8/layout/chevron2"/>
    <dgm:cxn modelId="{D9771348-E62D-4E04-8001-8425350C70D3}" type="presParOf" srcId="{4F8FF283-57B6-4AE2-B2B2-1AE6CA81AB59}" destId="{BEFBF119-9821-4A80-B623-67B631AD62AA}" srcOrd="1" destOrd="0" presId="urn:microsoft.com/office/officeart/2005/8/layout/chevron2"/>
    <dgm:cxn modelId="{B6D21EFC-C46E-4726-9675-F3BB1755F15C}" type="presParOf" srcId="{887544F2-2084-458A-8042-E8E94D1510D1}" destId="{4342F8A8-1EC0-40E7-91BD-2F03A842BD50}" srcOrd="3" destOrd="0" presId="urn:microsoft.com/office/officeart/2005/8/layout/chevron2"/>
    <dgm:cxn modelId="{11D8C03E-26F2-4516-97EC-1227AC274B21}" type="presParOf" srcId="{887544F2-2084-458A-8042-E8E94D1510D1}" destId="{3C111B15-8359-471A-9A1A-61F10B9AD05E}" srcOrd="4" destOrd="0" presId="urn:microsoft.com/office/officeart/2005/8/layout/chevron2"/>
    <dgm:cxn modelId="{C69D9BE2-83BC-4591-B7D0-5272EDBBDA0D}" type="presParOf" srcId="{3C111B15-8359-471A-9A1A-61F10B9AD05E}" destId="{364D4E16-0127-45A8-8B07-96F65AA97958}" srcOrd="0" destOrd="0" presId="urn:microsoft.com/office/officeart/2005/8/layout/chevron2"/>
    <dgm:cxn modelId="{C39D7853-FFDC-453C-88A2-E36E00C30294}" type="presParOf" srcId="{3C111B15-8359-471A-9A1A-61F10B9AD05E}" destId="{4DF559E9-2570-4E8D-BF3B-BBA94F937E3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D64BC-D07E-4B4F-9621-DE9BB1A35CF7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761F74-C808-F549-85CE-3075C730BC8B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类的继承</a:t>
          </a:r>
        </a:p>
      </dsp:txBody>
      <dsp:txXfrm>
        <a:off x="1812686" y="458020"/>
        <a:ext cx="1955852" cy="1955852"/>
      </dsp:txXfrm>
    </dsp:sp>
    <dsp:sp modelId="{05B9817E-070C-A44F-BB6D-34C80A1EEBD7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访问控制</a:t>
          </a:r>
        </a:p>
      </dsp:txBody>
      <dsp:txXfrm>
        <a:off x="4359460" y="458020"/>
        <a:ext cx="1955852" cy="1955852"/>
      </dsp:txXfrm>
    </dsp:sp>
    <dsp:sp modelId="{419B15C7-0A9F-7744-9D90-61117F7FA329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重写</a:t>
          </a:r>
        </a:p>
      </dsp:txBody>
      <dsp:txXfrm>
        <a:off x="1812686" y="3004793"/>
        <a:ext cx="1955852" cy="1955852"/>
      </dsp:txXfrm>
    </dsp:sp>
    <dsp:sp modelId="{5A21FCAE-39CF-FC4A-B17E-D549884A7A0F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重载</a:t>
          </a:r>
        </a:p>
      </dsp:txBody>
      <dsp:txXfrm>
        <a:off x="4359460" y="3004793"/>
        <a:ext cx="1955852" cy="1955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41C18-0FDF-4E17-81AA-A4EC63D4CA48}">
      <dsp:nvSpPr>
        <dsp:cNvPr id="0" name=""/>
        <dsp:cNvSpPr/>
      </dsp:nvSpPr>
      <dsp:spPr>
        <a:xfrm>
          <a:off x="3142014" y="1704822"/>
          <a:ext cx="3025421" cy="291502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父类引用指向子类对象</a:t>
          </a:r>
        </a:p>
      </dsp:txBody>
      <dsp:txXfrm>
        <a:off x="3742008" y="2387654"/>
        <a:ext cx="1825433" cy="1498385"/>
      </dsp:txXfrm>
    </dsp:sp>
    <dsp:sp modelId="{A7DFC443-0DAE-450F-B5CD-50B9A4143A4F}">
      <dsp:nvSpPr>
        <dsp:cNvPr id="0" name=""/>
        <dsp:cNvSpPr/>
      </dsp:nvSpPr>
      <dsp:spPr>
        <a:xfrm>
          <a:off x="1970434" y="1335214"/>
          <a:ext cx="1804565" cy="18045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重写</a:t>
          </a:r>
        </a:p>
      </dsp:txBody>
      <dsp:txXfrm>
        <a:off x="2424739" y="1792264"/>
        <a:ext cx="895955" cy="890465"/>
      </dsp:txXfrm>
    </dsp:sp>
    <dsp:sp modelId="{A8A5EE93-8147-4D9C-A39A-BA3D6AADB097}">
      <dsp:nvSpPr>
        <dsp:cNvPr id="0" name=""/>
        <dsp:cNvSpPr/>
      </dsp:nvSpPr>
      <dsp:spPr>
        <a:xfrm rot="20700000">
          <a:off x="2981175" y="90248"/>
          <a:ext cx="1768105" cy="176810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继承</a:t>
          </a:r>
        </a:p>
      </dsp:txBody>
      <dsp:txXfrm rot="-20700000">
        <a:off x="3368972" y="478045"/>
        <a:ext cx="992511" cy="992511"/>
      </dsp:txXfrm>
    </dsp:sp>
    <dsp:sp modelId="{6C0CFE69-CD1E-4DEC-89B8-5E3C43FA2882}">
      <dsp:nvSpPr>
        <dsp:cNvPr id="0" name=""/>
        <dsp:cNvSpPr/>
      </dsp:nvSpPr>
      <dsp:spPr>
        <a:xfrm>
          <a:off x="3226785" y="1545289"/>
          <a:ext cx="3176035" cy="3176035"/>
        </a:xfrm>
        <a:prstGeom prst="circularArrow">
          <a:avLst>
            <a:gd name="adj1" fmla="val 4687"/>
            <a:gd name="adj2" fmla="val 299029"/>
            <a:gd name="adj3" fmla="val 2523271"/>
            <a:gd name="adj4" fmla="val 1584605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3FE96-64C6-4A52-A4FC-F4F1C2ACC660}">
      <dsp:nvSpPr>
        <dsp:cNvPr id="0" name=""/>
        <dsp:cNvSpPr/>
      </dsp:nvSpPr>
      <dsp:spPr>
        <a:xfrm>
          <a:off x="1650849" y="934571"/>
          <a:ext cx="2307588" cy="230758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B977-6409-4F22-BFAF-FD61040E4C8B}">
      <dsp:nvSpPr>
        <dsp:cNvPr id="0" name=""/>
        <dsp:cNvSpPr/>
      </dsp:nvSpPr>
      <dsp:spPr>
        <a:xfrm>
          <a:off x="2572194" y="-298394"/>
          <a:ext cx="2488044" cy="24880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5FEC3-D558-BD44-81CA-0F831B826E02}">
      <dsp:nvSpPr>
        <dsp:cNvPr id="0" name=""/>
        <dsp:cNvSpPr/>
      </dsp:nvSpPr>
      <dsp:spPr>
        <a:xfrm>
          <a:off x="-5018442" y="-768883"/>
          <a:ext cx="5976623" cy="5976623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9EBCB-4309-2D40-96E7-667D8E994E57}">
      <dsp:nvSpPr>
        <dsp:cNvPr id="0" name=""/>
        <dsp:cNvSpPr/>
      </dsp:nvSpPr>
      <dsp:spPr>
        <a:xfrm>
          <a:off x="501740" y="341259"/>
          <a:ext cx="8481057" cy="6828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20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Microsoft YaHei" charset="-122"/>
              <a:ea typeface="Microsoft YaHei" charset="-122"/>
              <a:cs typeface="Microsoft YaHei" charset="-122"/>
            </a:rPr>
            <a:t>Java </a:t>
          </a: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中使用 </a:t>
          </a:r>
          <a:r>
            <a:rPr lang="en-US" altLang="zh-CN" sz="2400" b="1" kern="12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extends</a:t>
          </a:r>
          <a:r>
            <a:rPr lang="en-US" altLang="zh-CN" sz="2400" kern="1200" dirty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关键字实现类的继承机制。</a:t>
          </a:r>
        </a:p>
      </dsp:txBody>
      <dsp:txXfrm>
        <a:off x="501740" y="341259"/>
        <a:ext cx="8481057" cy="682873"/>
      </dsp:txXfrm>
    </dsp:sp>
    <dsp:sp modelId="{37814F71-3947-7C40-9E78-7EACAB8BEF0A}">
      <dsp:nvSpPr>
        <dsp:cNvPr id="0" name=""/>
        <dsp:cNvSpPr/>
      </dsp:nvSpPr>
      <dsp:spPr>
        <a:xfrm>
          <a:off x="74943" y="255900"/>
          <a:ext cx="853592" cy="853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423607-87A4-394B-85B0-5155B23D0496}">
      <dsp:nvSpPr>
        <dsp:cNvPr id="0" name=""/>
        <dsp:cNvSpPr/>
      </dsp:nvSpPr>
      <dsp:spPr>
        <a:xfrm>
          <a:off x="893247" y="1365747"/>
          <a:ext cx="8089550" cy="6828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2031" tIns="60960" rIns="60960" bIns="609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通过继承，子类自动拥有了基类的</a:t>
          </a:r>
          <a:r>
            <a:rPr lang="zh-CN" altLang="en-US" sz="2400" b="1" kern="1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rPr>
            <a:t>所有成员</a:t>
          </a: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。</a:t>
          </a:r>
        </a:p>
      </dsp:txBody>
      <dsp:txXfrm>
        <a:off x="893247" y="1365747"/>
        <a:ext cx="8089550" cy="682873"/>
      </dsp:txXfrm>
    </dsp:sp>
    <dsp:sp modelId="{8BE49B05-9E56-C344-BDC6-F461243954A6}">
      <dsp:nvSpPr>
        <dsp:cNvPr id="0" name=""/>
        <dsp:cNvSpPr/>
      </dsp:nvSpPr>
      <dsp:spPr>
        <a:xfrm>
          <a:off x="466451" y="1280388"/>
          <a:ext cx="853592" cy="853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0CD3B6-7276-5B46-AF24-051826ABA241}">
      <dsp:nvSpPr>
        <dsp:cNvPr id="0" name=""/>
        <dsp:cNvSpPr/>
      </dsp:nvSpPr>
      <dsp:spPr>
        <a:xfrm>
          <a:off x="893247" y="2390235"/>
          <a:ext cx="8089550" cy="6828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2031" tIns="60960" rIns="60960" bIns="609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2400" kern="1200" dirty="0">
              <a:latin typeface="Microsoft YaHei" charset="-122"/>
              <a:ea typeface="Microsoft YaHei" charset="-122"/>
              <a:cs typeface="Microsoft YaHei" charset="-122"/>
            </a:rPr>
            <a:t>Java</a:t>
          </a: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只支持单继承，不允许多继承。</a:t>
          </a:r>
        </a:p>
      </dsp:txBody>
      <dsp:txXfrm>
        <a:off x="893247" y="2390235"/>
        <a:ext cx="8089550" cy="682873"/>
      </dsp:txXfrm>
    </dsp:sp>
    <dsp:sp modelId="{6C3D297B-1527-EB46-A0FB-814BA654E788}">
      <dsp:nvSpPr>
        <dsp:cNvPr id="0" name=""/>
        <dsp:cNvSpPr/>
      </dsp:nvSpPr>
      <dsp:spPr>
        <a:xfrm>
          <a:off x="466451" y="2304876"/>
          <a:ext cx="853592" cy="853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792770-338C-B946-AECC-A4D58E296B5B}">
      <dsp:nvSpPr>
        <dsp:cNvPr id="0" name=""/>
        <dsp:cNvSpPr/>
      </dsp:nvSpPr>
      <dsp:spPr>
        <a:xfrm>
          <a:off x="501740" y="3414723"/>
          <a:ext cx="8481057" cy="6828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20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Microsoft YaHei" charset="-122"/>
              <a:ea typeface="Microsoft YaHei" charset="-122"/>
              <a:cs typeface="Microsoft YaHei" charset="-122"/>
            </a:rPr>
            <a:t>一个子类只能有一个基类，一个基类可以派生出多个子类。</a:t>
          </a:r>
        </a:p>
      </dsp:txBody>
      <dsp:txXfrm>
        <a:off x="501740" y="3414723"/>
        <a:ext cx="8481057" cy="682873"/>
      </dsp:txXfrm>
    </dsp:sp>
    <dsp:sp modelId="{4CECC118-0400-614C-AFFD-60074A621A78}">
      <dsp:nvSpPr>
        <dsp:cNvPr id="0" name=""/>
        <dsp:cNvSpPr/>
      </dsp:nvSpPr>
      <dsp:spPr>
        <a:xfrm>
          <a:off x="74943" y="3329364"/>
          <a:ext cx="853592" cy="8535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D64BC-D07E-4B4F-9621-DE9BB1A35CF7}">
      <dsp:nvSpPr>
        <dsp:cNvPr id="0" name=""/>
        <dsp:cNvSpPr/>
      </dsp:nvSpPr>
      <dsp:spPr>
        <a:xfrm>
          <a:off x="1354666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761F74-C808-F549-85CE-3075C730BC8B}">
      <dsp:nvSpPr>
        <dsp:cNvPr id="0" name=""/>
        <dsp:cNvSpPr/>
      </dsp:nvSpPr>
      <dsp:spPr>
        <a:xfrm>
          <a:off x="1706879" y="352213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类的继承</a:t>
          </a:r>
        </a:p>
      </dsp:txBody>
      <dsp:txXfrm>
        <a:off x="1812686" y="458020"/>
        <a:ext cx="1955852" cy="1955852"/>
      </dsp:txXfrm>
    </dsp:sp>
    <dsp:sp modelId="{05B9817E-070C-A44F-BB6D-34C80A1EEBD7}">
      <dsp:nvSpPr>
        <dsp:cNvPr id="0" name=""/>
        <dsp:cNvSpPr/>
      </dsp:nvSpPr>
      <dsp:spPr>
        <a:xfrm>
          <a:off x="4253653" y="352213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访问控制</a:t>
          </a:r>
        </a:p>
      </dsp:txBody>
      <dsp:txXfrm>
        <a:off x="4359460" y="458020"/>
        <a:ext cx="1955852" cy="1955852"/>
      </dsp:txXfrm>
    </dsp:sp>
    <dsp:sp modelId="{419B15C7-0A9F-7744-9D90-61117F7FA329}">
      <dsp:nvSpPr>
        <dsp:cNvPr id="0" name=""/>
        <dsp:cNvSpPr/>
      </dsp:nvSpPr>
      <dsp:spPr>
        <a:xfrm>
          <a:off x="1706879" y="2898986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重写</a:t>
          </a:r>
        </a:p>
      </dsp:txBody>
      <dsp:txXfrm>
        <a:off x="1812686" y="3004793"/>
        <a:ext cx="1955852" cy="1955852"/>
      </dsp:txXfrm>
    </dsp:sp>
    <dsp:sp modelId="{5A21FCAE-39CF-FC4A-B17E-D549884A7A0F}">
      <dsp:nvSpPr>
        <dsp:cNvPr id="0" name=""/>
        <dsp:cNvSpPr/>
      </dsp:nvSpPr>
      <dsp:spPr>
        <a:xfrm>
          <a:off x="4253653" y="2898986"/>
          <a:ext cx="2167466" cy="21674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latin typeface="Microsoft YaHei" charset="-122"/>
              <a:ea typeface="Microsoft YaHei" charset="-122"/>
              <a:cs typeface="Microsoft YaHei" charset="-122"/>
            </a:rPr>
            <a:t>重载</a:t>
          </a:r>
        </a:p>
      </dsp:txBody>
      <dsp:txXfrm>
        <a:off x="4359460" y="3004793"/>
        <a:ext cx="1955852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C4D3B-C3B4-45DB-A8EF-F3A0361B9669}">
      <dsp:nvSpPr>
        <dsp:cNvPr id="0" name=""/>
        <dsp:cNvSpPr/>
      </dsp:nvSpPr>
      <dsp:spPr>
        <a:xfrm>
          <a:off x="2193895" y="339"/>
          <a:ext cx="8366558" cy="1324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ts val="24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  <a:p>
          <a:pPr marL="0" marR="0" lvl="1" indent="0" algn="l" defTabSz="914400" eaLnBrk="1" fontAlgn="auto" latinLnBrk="0" hangingPunct="1">
            <a:lnSpc>
              <a:spcPts val="24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000" b="1" kern="1200" dirty="0">
              <a:latin typeface="微软雅黑" pitchFamily="34" charset="-122"/>
              <a:ea typeface="微软雅黑" pitchFamily="34" charset="-122"/>
            </a:rPr>
            <a:t>在子类中可以根据需要对从基类中继承来的方法进行重写。</a:t>
          </a:r>
        </a:p>
      </dsp:txBody>
      <dsp:txXfrm>
        <a:off x="2193895" y="165891"/>
        <a:ext cx="7869903" cy="993309"/>
      </dsp:txXfrm>
    </dsp:sp>
    <dsp:sp modelId="{1690ED0F-59A6-4384-94EC-34F0E09567D6}">
      <dsp:nvSpPr>
        <dsp:cNvPr id="0" name=""/>
        <dsp:cNvSpPr/>
      </dsp:nvSpPr>
      <dsp:spPr>
        <a:xfrm>
          <a:off x="291282" y="339"/>
          <a:ext cx="1902613" cy="132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b="1" kern="1200" dirty="0">
              <a:latin typeface="Microsoft YaHei" charset="-122"/>
              <a:ea typeface="Microsoft YaHei" charset="-122"/>
              <a:cs typeface="Microsoft YaHei" charset="-122"/>
            </a:rPr>
            <a:t>when</a:t>
          </a:r>
          <a:endParaRPr lang="zh-CN" altLang="en-US" sz="40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55935" y="64992"/>
        <a:ext cx="1773307" cy="1195107"/>
      </dsp:txXfrm>
    </dsp:sp>
    <dsp:sp modelId="{5A1D8CF0-B0E7-41DE-8F09-C31E210E1402}">
      <dsp:nvSpPr>
        <dsp:cNvPr id="0" name=""/>
        <dsp:cNvSpPr/>
      </dsp:nvSpPr>
      <dsp:spPr>
        <a:xfrm>
          <a:off x="2260644" y="1457194"/>
          <a:ext cx="8299820" cy="13244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85750" marR="0" lvl="1" indent="0" algn="l" defTabSz="14668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2000" b="1" kern="1200" dirty="0">
              <a:latin typeface="微软雅黑" pitchFamily="34" charset="-122"/>
              <a:ea typeface="微软雅黑" pitchFamily="34" charset="-122"/>
            </a:rPr>
            <a:t>重写方法必须和被重写方法</a:t>
          </a:r>
          <a:r>
            <a:rPr lang="zh-CN" altLang="en-US" sz="2000" b="1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具有相同方法名、参数列表和返回类型</a:t>
          </a:r>
          <a:r>
            <a:rPr lang="zh-CN" altLang="en-US" sz="2000" b="1" kern="12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marL="285750" marR="0" lvl="1" indent="0" algn="l" defTabSz="14668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zh-CN" altLang="en-US" sz="2000" b="1" kern="1200" dirty="0">
              <a:latin typeface="微软雅黑" pitchFamily="34" charset="-122"/>
              <a:ea typeface="微软雅黑" pitchFamily="34" charset="-122"/>
            </a:rPr>
            <a:t>重写方法不能使用比被重写方法更严格的访问权限。</a:t>
          </a: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60644" y="1622746"/>
        <a:ext cx="7803165" cy="993309"/>
      </dsp:txXfrm>
    </dsp:sp>
    <dsp:sp modelId="{4454F31C-6C86-47AB-BDBB-804235F78061}">
      <dsp:nvSpPr>
        <dsp:cNvPr id="0" name=""/>
        <dsp:cNvSpPr/>
      </dsp:nvSpPr>
      <dsp:spPr>
        <a:xfrm>
          <a:off x="291271" y="1457194"/>
          <a:ext cx="1969373" cy="132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b="1" kern="1200" dirty="0">
              <a:latin typeface="Microsoft YaHei" charset="-122"/>
              <a:ea typeface="Microsoft YaHei" charset="-122"/>
              <a:cs typeface="Microsoft YaHei" charset="-122"/>
            </a:rPr>
            <a:t>how</a:t>
          </a:r>
          <a:endParaRPr lang="zh-CN" altLang="en-US" sz="40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55924" y="1521847"/>
        <a:ext cx="1840067" cy="11951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421D2-99D1-874F-9AF4-38BF53F13CA7}">
      <dsp:nvSpPr>
        <dsp:cNvPr id="0" name=""/>
        <dsp:cNvSpPr/>
      </dsp:nvSpPr>
      <dsp:spPr>
        <a:xfrm>
          <a:off x="3451692" y="340"/>
          <a:ext cx="6421155" cy="1326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>
            <a:latin typeface="Microsoft YaHei" charset="-122"/>
            <a:ea typeface="Microsoft YaHei" charset="-122"/>
            <a:cs typeface="Microsoft YaHei" charset="-12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2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451692" y="166163"/>
        <a:ext cx="5923685" cy="994941"/>
      </dsp:txXfrm>
    </dsp:sp>
    <dsp:sp modelId="{6E46699A-529A-7D45-B422-115021EDB743}">
      <dsp:nvSpPr>
        <dsp:cNvPr id="0" name=""/>
        <dsp:cNvSpPr/>
      </dsp:nvSpPr>
      <dsp:spPr>
        <a:xfrm>
          <a:off x="829078" y="340"/>
          <a:ext cx="2622613" cy="1326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latin typeface="Microsoft YaHei" charset="-122"/>
              <a:ea typeface="Microsoft YaHei" charset="-122"/>
              <a:cs typeface="Microsoft YaHei" charset="-122"/>
            </a:rPr>
            <a:t>when</a:t>
          </a:r>
          <a:endParaRPr lang="zh-CN" altLang="en-US" sz="49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893837" y="65099"/>
        <a:ext cx="2493095" cy="1197069"/>
      </dsp:txXfrm>
    </dsp:sp>
    <dsp:sp modelId="{C99CB5CE-BD61-8D48-A83D-D4ED869D43C3}">
      <dsp:nvSpPr>
        <dsp:cNvPr id="0" name=""/>
        <dsp:cNvSpPr/>
      </dsp:nvSpPr>
      <dsp:spPr>
        <a:xfrm>
          <a:off x="3465369" y="1459586"/>
          <a:ext cx="6421155" cy="1326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方法名字相同，参数不同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Microsoft YaHei" charset="-122"/>
              <a:ea typeface="Microsoft YaHei" charset="-122"/>
              <a:cs typeface="Microsoft YaHei" charset="-122"/>
            </a:rPr>
            <a:t>根据不同的参数列表选择对应的方法</a:t>
          </a:r>
        </a:p>
      </dsp:txBody>
      <dsp:txXfrm>
        <a:off x="3465369" y="1625409"/>
        <a:ext cx="5923685" cy="994941"/>
      </dsp:txXfrm>
    </dsp:sp>
    <dsp:sp modelId="{59D42EE0-E369-6641-AEC0-5A967913145F}">
      <dsp:nvSpPr>
        <dsp:cNvPr id="0" name=""/>
        <dsp:cNvSpPr/>
      </dsp:nvSpPr>
      <dsp:spPr>
        <a:xfrm>
          <a:off x="815401" y="1459586"/>
          <a:ext cx="2649968" cy="1326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latin typeface="Microsoft YaHei" charset="-122"/>
              <a:ea typeface="Microsoft YaHei" charset="-122"/>
              <a:cs typeface="Microsoft YaHei" charset="-122"/>
            </a:rPr>
            <a:t>how</a:t>
          </a:r>
          <a:endParaRPr lang="zh-CN" altLang="en-US" sz="49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880160" y="1524345"/>
        <a:ext cx="2520450" cy="1197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37D0-A13B-6A41-B8BD-CCBCF8D6FD55}">
      <dsp:nvSpPr>
        <dsp:cNvPr id="0" name=""/>
        <dsp:cNvSpPr/>
      </dsp:nvSpPr>
      <dsp:spPr>
        <a:xfrm rot="5400000">
          <a:off x="-200719" y="203202"/>
          <a:ext cx="1338128" cy="936689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Microsoft YaHei" charset="-122"/>
              <a:ea typeface="Microsoft YaHei" charset="-122"/>
              <a:cs typeface="Microsoft YaHei" charset="-122"/>
            </a:rPr>
            <a:t>where</a:t>
          </a:r>
          <a:endParaRPr lang="zh-CN" altLang="en-US" sz="20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470828"/>
        <a:ext cx="936689" cy="401439"/>
      </dsp:txXfrm>
    </dsp:sp>
    <dsp:sp modelId="{AE5493E8-74D8-2B49-810D-D32564D8CBE2}">
      <dsp:nvSpPr>
        <dsp:cNvPr id="0" name=""/>
        <dsp:cNvSpPr/>
      </dsp:nvSpPr>
      <dsp:spPr>
        <a:xfrm rot="5400000">
          <a:off x="4262324" y="-3323151"/>
          <a:ext cx="870240" cy="7521510"/>
        </a:xfrm>
        <a:prstGeom prst="round2SameRect">
          <a:avLst/>
        </a:prstGeom>
        <a:solidFill>
          <a:srgbClr val="FFFFF3"/>
        </a:solidFill>
        <a:ln w="38100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kern="1200" dirty="0">
              <a:latin typeface="Microsoft YaHei" charset="-122"/>
              <a:ea typeface="Microsoft YaHei" charset="-122"/>
              <a:cs typeface="Microsoft YaHei" charset="-122"/>
            </a:rPr>
            <a:t>在</a:t>
          </a:r>
          <a:r>
            <a:rPr lang="zh-CN" altLang="en-US" sz="18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类的方法定义</a:t>
          </a:r>
          <a:r>
            <a:rPr lang="zh-CN" altLang="en-US" sz="1800" b="1" kern="1200" dirty="0">
              <a:latin typeface="Microsoft YaHei" charset="-122"/>
              <a:ea typeface="Microsoft YaHei" charset="-122"/>
              <a:cs typeface="Microsoft YaHei" charset="-122"/>
            </a:rPr>
            <a:t>中使用的 </a:t>
          </a:r>
          <a:r>
            <a:rPr lang="en-US" altLang="zh-CN" sz="1800" b="1" kern="12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this </a:t>
          </a:r>
          <a:r>
            <a:rPr lang="zh-CN" altLang="en-US" sz="1800" b="1" kern="1200" dirty="0">
              <a:latin typeface="Microsoft YaHei" charset="-122"/>
              <a:ea typeface="Microsoft YaHei" charset="-122"/>
              <a:cs typeface="Microsoft YaHei" charset="-122"/>
            </a:rPr>
            <a:t>关键字，代表</a:t>
          </a:r>
          <a:r>
            <a:rPr lang="zh-CN" altLang="en-US" sz="1800" b="1" kern="12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使用该方法的对象的</a:t>
          </a:r>
          <a:r>
            <a:rPr lang="zh-CN" altLang="en-US" sz="18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引用</a:t>
          </a:r>
        </a:p>
      </dsp:txBody>
      <dsp:txXfrm rot="-5400000">
        <a:off x="936689" y="44966"/>
        <a:ext cx="7479028" cy="785276"/>
      </dsp:txXfrm>
    </dsp:sp>
    <dsp:sp modelId="{6B375748-96FC-BE41-9808-4BF39B7A8CE0}">
      <dsp:nvSpPr>
        <dsp:cNvPr id="0" name=""/>
        <dsp:cNvSpPr/>
      </dsp:nvSpPr>
      <dsp:spPr>
        <a:xfrm rot="5400000">
          <a:off x="-200719" y="1343521"/>
          <a:ext cx="1338128" cy="936689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40096"/>
                <a:satOff val="-3826"/>
                <a:lumOff val="18268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40096"/>
                <a:satOff val="-3826"/>
                <a:lumOff val="18268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40096"/>
                <a:satOff val="-3826"/>
                <a:lumOff val="1826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-40096"/>
              <a:satOff val="-3826"/>
              <a:lumOff val="18268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Microsoft YaHei" charset="-122"/>
              <a:ea typeface="Microsoft YaHei" charset="-122"/>
              <a:cs typeface="Microsoft YaHei" charset="-122"/>
            </a:rPr>
            <a:t>when</a:t>
          </a: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1611147"/>
        <a:ext cx="936689" cy="401439"/>
      </dsp:txXfrm>
    </dsp:sp>
    <dsp:sp modelId="{30A353A9-833F-2F4C-BA15-74723301B783}">
      <dsp:nvSpPr>
        <dsp:cNvPr id="0" name=""/>
        <dsp:cNvSpPr/>
      </dsp:nvSpPr>
      <dsp:spPr>
        <a:xfrm rot="5400000">
          <a:off x="4262553" y="-2183061"/>
          <a:ext cx="869783" cy="7521510"/>
        </a:xfrm>
        <a:prstGeom prst="round2SameRect">
          <a:avLst/>
        </a:prstGeom>
        <a:solidFill>
          <a:srgbClr val="FFFFF3">
            <a:alpha val="90000"/>
          </a:srgbClr>
        </a:solidFill>
        <a:ln w="38100" cap="rnd" cmpd="sng" algn="ctr">
          <a:solidFill>
            <a:srgbClr val="796C6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kern="1200" dirty="0">
              <a:latin typeface="Microsoft YaHei" charset="-122"/>
              <a:ea typeface="Microsoft YaHei" charset="-122"/>
              <a:cs typeface="Microsoft YaHei" charset="-122"/>
            </a:rPr>
            <a:t>当必须指出当前使用方法的对象是谁时，要使用</a:t>
          </a:r>
          <a:r>
            <a:rPr lang="en-US" altLang="zh-CN" sz="1800" b="1" kern="12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this</a:t>
          </a:r>
          <a:endParaRPr lang="zh-CN" altLang="en-US" sz="1800" b="1" kern="1200" dirty="0">
            <a:solidFill>
              <a:srgbClr val="00B0F0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936690" y="1185261"/>
        <a:ext cx="7479051" cy="784865"/>
      </dsp:txXfrm>
    </dsp:sp>
    <dsp:sp modelId="{A89EBF20-5442-4547-A1B6-C40DD208EFEC}">
      <dsp:nvSpPr>
        <dsp:cNvPr id="0" name=""/>
        <dsp:cNvSpPr/>
      </dsp:nvSpPr>
      <dsp:spPr>
        <a:xfrm rot="5400000">
          <a:off x="-200719" y="2483840"/>
          <a:ext cx="1338128" cy="936689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80193"/>
                <a:satOff val="-7652"/>
                <a:lumOff val="36535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80193"/>
                <a:satOff val="-7652"/>
                <a:lumOff val="36535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80193"/>
                <a:satOff val="-7652"/>
                <a:lumOff val="3653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-80193"/>
              <a:satOff val="-7652"/>
              <a:lumOff val="3653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2751466"/>
        <a:ext cx="936689" cy="401439"/>
      </dsp:txXfrm>
    </dsp:sp>
    <dsp:sp modelId="{FC40548F-1675-A34C-BD8C-39334E6E919F}">
      <dsp:nvSpPr>
        <dsp:cNvPr id="0" name=""/>
        <dsp:cNvSpPr/>
      </dsp:nvSpPr>
      <dsp:spPr>
        <a:xfrm rot="5400000">
          <a:off x="4262553" y="-1042742"/>
          <a:ext cx="869783" cy="7521510"/>
        </a:xfrm>
        <a:prstGeom prst="round2SameRect">
          <a:avLst/>
        </a:prstGeom>
        <a:solidFill>
          <a:srgbClr val="FFFFF3">
            <a:alpha val="90000"/>
          </a:srgbClr>
        </a:solidFill>
        <a:ln w="38100" cap="rnd" cmpd="sng" algn="ctr">
          <a:solidFill>
            <a:srgbClr val="A19D9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kern="1200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rPr>
            <a:t>this</a:t>
          </a:r>
          <a:r>
            <a:rPr lang="zh-CN" altLang="en-US" sz="1800" b="1" kern="1200" dirty="0">
              <a:latin typeface="Microsoft YaHei" charset="-122"/>
              <a:ea typeface="Microsoft YaHei" charset="-122"/>
              <a:cs typeface="Microsoft YaHei" charset="-122"/>
            </a:rPr>
            <a:t>是一个变量，它的值是当前对象的引用</a:t>
          </a:r>
        </a:p>
      </dsp:txBody>
      <dsp:txXfrm rot="-5400000">
        <a:off x="936690" y="2325580"/>
        <a:ext cx="7479051" cy="784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37D0-A13B-6A41-B8BD-CCBCF8D6FD55}">
      <dsp:nvSpPr>
        <dsp:cNvPr id="0" name=""/>
        <dsp:cNvSpPr/>
      </dsp:nvSpPr>
      <dsp:spPr>
        <a:xfrm rot="5400000">
          <a:off x="-200915" y="201630"/>
          <a:ext cx="1339436" cy="93760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469518"/>
        <a:ext cx="937605" cy="401831"/>
      </dsp:txXfrm>
    </dsp:sp>
    <dsp:sp modelId="{AE5493E8-74D8-2B49-810D-D32564D8CBE2}">
      <dsp:nvSpPr>
        <dsp:cNvPr id="0" name=""/>
        <dsp:cNvSpPr/>
      </dsp:nvSpPr>
      <dsp:spPr>
        <a:xfrm rot="5400000">
          <a:off x="4707085" y="-3768765"/>
          <a:ext cx="870633" cy="8409594"/>
        </a:xfrm>
        <a:prstGeom prst="round2SameRect">
          <a:avLst/>
        </a:prstGeom>
        <a:solidFill>
          <a:srgbClr val="FFFFF3"/>
        </a:solidFill>
        <a:ln w="38100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在类中，用</a:t>
          </a:r>
          <a:r>
            <a:rPr lang="en-US" altLang="zh-CN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声明的方法为静态方法</a:t>
          </a:r>
          <a:endParaRPr lang="zh-CN" altLang="en-US" sz="2400" b="1" kern="1200" dirty="0">
            <a:solidFill>
              <a:srgbClr val="FF0000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937605" y="43216"/>
        <a:ext cx="8367093" cy="785631"/>
      </dsp:txXfrm>
    </dsp:sp>
    <dsp:sp modelId="{6B375748-96FC-BE41-9808-4BF39B7A8CE0}">
      <dsp:nvSpPr>
        <dsp:cNvPr id="0" name=""/>
        <dsp:cNvSpPr/>
      </dsp:nvSpPr>
      <dsp:spPr>
        <a:xfrm rot="5400000">
          <a:off x="-200915" y="1343063"/>
          <a:ext cx="1339436" cy="93760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40096"/>
                <a:satOff val="-3826"/>
                <a:lumOff val="18268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40096"/>
                <a:satOff val="-3826"/>
                <a:lumOff val="18268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40096"/>
                <a:satOff val="-3826"/>
                <a:lumOff val="1826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-40096"/>
              <a:satOff val="-3826"/>
              <a:lumOff val="18268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1610951"/>
        <a:ext cx="937605" cy="401831"/>
      </dsp:txXfrm>
    </dsp:sp>
    <dsp:sp modelId="{30A353A9-833F-2F4C-BA15-74723301B783}">
      <dsp:nvSpPr>
        <dsp:cNvPr id="0" name=""/>
        <dsp:cNvSpPr/>
      </dsp:nvSpPr>
      <dsp:spPr>
        <a:xfrm rot="5400000">
          <a:off x="4707085" y="-2627332"/>
          <a:ext cx="870633" cy="8409594"/>
        </a:xfrm>
        <a:prstGeom prst="round2SameRect">
          <a:avLst/>
        </a:prstGeom>
        <a:solidFill>
          <a:srgbClr val="FFFFF3">
            <a:alpha val="90000"/>
          </a:srgbClr>
        </a:solidFill>
        <a:ln w="38100" cap="rnd" cmpd="sng" algn="ctr">
          <a:solidFill>
            <a:srgbClr val="796C6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使用</a:t>
          </a:r>
          <a:r>
            <a:rPr lang="zh-CN" altLang="en-US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类名</a:t>
          </a:r>
          <a:r>
            <a:rPr lang="en-US" altLang="zh-CN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.</a:t>
          </a:r>
          <a:r>
            <a:rPr lang="zh-CN" altLang="en-US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方法名</a:t>
          </a:r>
          <a:r>
            <a:rPr lang="zh-CN" altLang="en-US" sz="2400" b="1" kern="1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rPr>
            <a:t>的方式调用静态方法</a:t>
          </a:r>
        </a:p>
      </dsp:txBody>
      <dsp:txXfrm rot="-5400000">
        <a:off x="937605" y="1184649"/>
        <a:ext cx="8367093" cy="785631"/>
      </dsp:txXfrm>
    </dsp:sp>
    <dsp:sp modelId="{A89EBF20-5442-4547-A1B6-C40DD208EFEC}">
      <dsp:nvSpPr>
        <dsp:cNvPr id="0" name=""/>
        <dsp:cNvSpPr/>
      </dsp:nvSpPr>
      <dsp:spPr>
        <a:xfrm rot="5400000">
          <a:off x="-200915" y="2484497"/>
          <a:ext cx="1339436" cy="93760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80193"/>
                <a:satOff val="-7652"/>
                <a:lumOff val="36535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80193"/>
                <a:satOff val="-7652"/>
                <a:lumOff val="36535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80193"/>
                <a:satOff val="-7652"/>
                <a:lumOff val="3653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-80193"/>
              <a:satOff val="-7652"/>
              <a:lumOff val="3653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2752385"/>
        <a:ext cx="937605" cy="401831"/>
      </dsp:txXfrm>
    </dsp:sp>
    <dsp:sp modelId="{FC40548F-1675-A34C-BD8C-39334E6E919F}">
      <dsp:nvSpPr>
        <dsp:cNvPr id="0" name=""/>
        <dsp:cNvSpPr/>
      </dsp:nvSpPr>
      <dsp:spPr>
        <a:xfrm rot="5400000">
          <a:off x="4707085" y="-1485898"/>
          <a:ext cx="870633" cy="8409594"/>
        </a:xfrm>
        <a:prstGeom prst="round2SameRect">
          <a:avLst/>
        </a:prstGeom>
        <a:solidFill>
          <a:srgbClr val="FFFFF3">
            <a:alpha val="90000"/>
          </a:srgbClr>
        </a:solidFill>
        <a:ln w="38100" cap="rnd" cmpd="sng" algn="ctr">
          <a:solidFill>
            <a:srgbClr val="A19D9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在</a:t>
          </a:r>
          <a:r>
            <a:rPr lang="en-US" altLang="zh-CN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方法中不可访问</a:t>
          </a:r>
          <a:r>
            <a:rPr lang="zh-CN" altLang="en-US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非</a:t>
          </a:r>
          <a:r>
            <a:rPr lang="en-US" altLang="zh-CN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的成员</a:t>
          </a:r>
        </a:p>
      </dsp:txBody>
      <dsp:txXfrm rot="-5400000">
        <a:off x="937605" y="2326083"/>
        <a:ext cx="8367093" cy="7856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37D0-A13B-6A41-B8BD-CCBCF8D6FD55}">
      <dsp:nvSpPr>
        <dsp:cNvPr id="0" name=""/>
        <dsp:cNvSpPr/>
      </dsp:nvSpPr>
      <dsp:spPr>
        <a:xfrm rot="5400000">
          <a:off x="-200915" y="201630"/>
          <a:ext cx="1339436" cy="93760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469518"/>
        <a:ext cx="937605" cy="401831"/>
      </dsp:txXfrm>
    </dsp:sp>
    <dsp:sp modelId="{AE5493E8-74D8-2B49-810D-D32564D8CBE2}">
      <dsp:nvSpPr>
        <dsp:cNvPr id="0" name=""/>
        <dsp:cNvSpPr/>
      </dsp:nvSpPr>
      <dsp:spPr>
        <a:xfrm rot="5400000">
          <a:off x="4707085" y="-3768765"/>
          <a:ext cx="870633" cy="8409594"/>
        </a:xfrm>
        <a:prstGeom prst="round2SameRect">
          <a:avLst/>
        </a:prstGeom>
        <a:solidFill>
          <a:srgbClr val="FFFFF3"/>
        </a:solidFill>
        <a:ln w="38100" cap="rnd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在类中，用</a:t>
          </a:r>
          <a:r>
            <a:rPr lang="en-US" altLang="zh-CN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声明的成员变量为静态成员变量</a:t>
          </a:r>
          <a:endParaRPr lang="zh-CN" altLang="en-US" sz="2400" b="1" kern="1200" dirty="0">
            <a:solidFill>
              <a:srgbClr val="FF0000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937605" y="43216"/>
        <a:ext cx="8367093" cy="785631"/>
      </dsp:txXfrm>
    </dsp:sp>
    <dsp:sp modelId="{6B375748-96FC-BE41-9808-4BF39B7A8CE0}">
      <dsp:nvSpPr>
        <dsp:cNvPr id="0" name=""/>
        <dsp:cNvSpPr/>
      </dsp:nvSpPr>
      <dsp:spPr>
        <a:xfrm rot="5400000">
          <a:off x="-200915" y="1343063"/>
          <a:ext cx="1339436" cy="93760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40096"/>
                <a:satOff val="-3826"/>
                <a:lumOff val="18268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40096"/>
                <a:satOff val="-3826"/>
                <a:lumOff val="18268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40096"/>
                <a:satOff val="-3826"/>
                <a:lumOff val="1826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-40096"/>
              <a:satOff val="-3826"/>
              <a:lumOff val="18268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1610951"/>
        <a:ext cx="937605" cy="401831"/>
      </dsp:txXfrm>
    </dsp:sp>
    <dsp:sp modelId="{30A353A9-833F-2F4C-BA15-74723301B783}">
      <dsp:nvSpPr>
        <dsp:cNvPr id="0" name=""/>
        <dsp:cNvSpPr/>
      </dsp:nvSpPr>
      <dsp:spPr>
        <a:xfrm rot="5400000">
          <a:off x="4707085" y="-2627332"/>
          <a:ext cx="870633" cy="8409594"/>
        </a:xfrm>
        <a:prstGeom prst="round2SameRect">
          <a:avLst/>
        </a:prstGeom>
        <a:solidFill>
          <a:srgbClr val="FFFFF3">
            <a:alpha val="90000"/>
          </a:srgbClr>
        </a:solidFill>
        <a:ln w="38100" cap="rnd" cmpd="sng" algn="ctr">
          <a:solidFill>
            <a:srgbClr val="796C67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静态成员变量为类的公用变量，在第一次使用时被初始化</a:t>
          </a:r>
          <a:endParaRPr lang="zh-CN" altLang="en-US" sz="2400" b="1" kern="1200" dirty="0">
            <a:solidFill>
              <a:srgbClr val="00B0F0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937605" y="1184649"/>
        <a:ext cx="8367093" cy="785631"/>
      </dsp:txXfrm>
    </dsp:sp>
    <dsp:sp modelId="{A89EBF20-5442-4547-A1B6-C40DD208EFEC}">
      <dsp:nvSpPr>
        <dsp:cNvPr id="0" name=""/>
        <dsp:cNvSpPr/>
      </dsp:nvSpPr>
      <dsp:spPr>
        <a:xfrm rot="5400000">
          <a:off x="-200915" y="2484497"/>
          <a:ext cx="1339436" cy="93760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80193"/>
                <a:satOff val="-7652"/>
                <a:lumOff val="36535"/>
                <a:alphaOff val="0"/>
                <a:shade val="100000"/>
                <a:satMod val="137000"/>
              </a:schemeClr>
            </a:gs>
            <a:gs pos="71000">
              <a:schemeClr val="accent1">
                <a:shade val="80000"/>
                <a:hueOff val="-80193"/>
                <a:satOff val="-7652"/>
                <a:lumOff val="36535"/>
                <a:alphaOff val="0"/>
                <a:shade val="98000"/>
                <a:satMod val="137000"/>
              </a:schemeClr>
            </a:gs>
            <a:gs pos="100000">
              <a:schemeClr val="accent1">
                <a:shade val="80000"/>
                <a:hueOff val="-80193"/>
                <a:satOff val="-7652"/>
                <a:lumOff val="36535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1">
              <a:shade val="80000"/>
              <a:hueOff val="-80193"/>
              <a:satOff val="-7652"/>
              <a:lumOff val="3653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5400000">
        <a:off x="1" y="2752385"/>
        <a:ext cx="937605" cy="401831"/>
      </dsp:txXfrm>
    </dsp:sp>
    <dsp:sp modelId="{FC40548F-1675-A34C-BD8C-39334E6E919F}">
      <dsp:nvSpPr>
        <dsp:cNvPr id="0" name=""/>
        <dsp:cNvSpPr/>
      </dsp:nvSpPr>
      <dsp:spPr>
        <a:xfrm rot="5400000">
          <a:off x="4707085" y="-1485898"/>
          <a:ext cx="870633" cy="8409594"/>
        </a:xfrm>
        <a:prstGeom prst="round2SameRect">
          <a:avLst/>
        </a:prstGeom>
        <a:solidFill>
          <a:srgbClr val="FFFFF3">
            <a:alpha val="90000"/>
          </a:srgbClr>
        </a:solidFill>
        <a:ln w="38100" cap="rnd" cmpd="sng" algn="ctr">
          <a:solidFill>
            <a:srgbClr val="A19D9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对于类的所有对象来说，</a:t>
          </a:r>
          <a:r>
            <a:rPr lang="en-US" altLang="zh-CN" sz="2400" b="1" kern="12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rPr>
            <a:t>static</a:t>
          </a:r>
          <a:r>
            <a:rPr lang="zh-CN" altLang="en-US" sz="2400" b="1" kern="1200" dirty="0">
              <a:latin typeface="Microsoft YaHei" charset="-122"/>
              <a:ea typeface="Microsoft YaHei" charset="-122"/>
              <a:cs typeface="Microsoft YaHei" charset="-122"/>
            </a:rPr>
            <a:t>成员变量只有一份</a:t>
          </a:r>
        </a:p>
      </dsp:txBody>
      <dsp:txXfrm rot="-5400000">
        <a:off x="937605" y="2326083"/>
        <a:ext cx="8367093" cy="7856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BBB53-97CE-48FC-843E-5544D489A5E3}">
      <dsp:nvSpPr>
        <dsp:cNvPr id="0" name=""/>
        <dsp:cNvSpPr/>
      </dsp:nvSpPr>
      <dsp:spPr>
        <a:xfrm rot="5400000">
          <a:off x="-236458" y="238789"/>
          <a:ext cx="1576393" cy="11034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554068"/>
        <a:ext cx="1103475" cy="472918"/>
      </dsp:txXfrm>
    </dsp:sp>
    <dsp:sp modelId="{CC903F98-82C3-4C26-A1E9-C78A4401BB48}">
      <dsp:nvSpPr>
        <dsp:cNvPr id="0" name=""/>
        <dsp:cNvSpPr/>
      </dsp:nvSpPr>
      <dsp:spPr>
        <a:xfrm rot="5400000">
          <a:off x="4183238" y="-3077432"/>
          <a:ext cx="1024655" cy="718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微软雅黑" pitchFamily="34" charset="-122"/>
              <a:ea typeface="微软雅黑" pitchFamily="34" charset="-122"/>
            </a:rPr>
            <a:t>使用父类类型的引用指向子类的对象</a:t>
          </a:r>
        </a:p>
      </dsp:txBody>
      <dsp:txXfrm rot="-5400000">
        <a:off x="1103475" y="52351"/>
        <a:ext cx="7134161" cy="924615"/>
      </dsp:txXfrm>
    </dsp:sp>
    <dsp:sp modelId="{315C2814-489E-470C-92CE-2D4B8A3A9FFA}">
      <dsp:nvSpPr>
        <dsp:cNvPr id="0" name=""/>
        <dsp:cNvSpPr/>
      </dsp:nvSpPr>
      <dsp:spPr>
        <a:xfrm rot="5400000">
          <a:off x="-236458" y="1620841"/>
          <a:ext cx="1576393" cy="11034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1936120"/>
        <a:ext cx="1103475" cy="472918"/>
      </dsp:txXfrm>
    </dsp:sp>
    <dsp:sp modelId="{BEFBF119-9821-4A80-B623-67B631AD62AA}">
      <dsp:nvSpPr>
        <dsp:cNvPr id="0" name=""/>
        <dsp:cNvSpPr/>
      </dsp:nvSpPr>
      <dsp:spPr>
        <a:xfrm rot="5400000">
          <a:off x="4183238" y="-1695380"/>
          <a:ext cx="1024655" cy="718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微软雅黑" pitchFamily="34" charset="-122"/>
              <a:ea typeface="微软雅黑" pitchFamily="34" charset="-122"/>
            </a:rPr>
            <a:t>该引用只能调用父类中定义的方法和变量</a:t>
          </a:r>
        </a:p>
      </dsp:txBody>
      <dsp:txXfrm rot="-5400000">
        <a:off x="1103475" y="1434403"/>
        <a:ext cx="7134161" cy="924615"/>
      </dsp:txXfrm>
    </dsp:sp>
    <dsp:sp modelId="{364D4E16-0127-45A8-8B07-96F65AA97958}">
      <dsp:nvSpPr>
        <dsp:cNvPr id="0" name=""/>
        <dsp:cNvSpPr/>
      </dsp:nvSpPr>
      <dsp:spPr>
        <a:xfrm rot="5400000">
          <a:off x="-236458" y="3002894"/>
          <a:ext cx="1576393" cy="11034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latin typeface="微软雅黑" pitchFamily="34" charset="-122"/>
              <a:ea typeface="微软雅黑" pitchFamily="34" charset="-122"/>
            </a:rPr>
            <a:t>3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3318173"/>
        <a:ext cx="1103475" cy="472918"/>
      </dsp:txXfrm>
    </dsp:sp>
    <dsp:sp modelId="{4DF559E9-2570-4E8D-BF3B-BBA94F937E3D}">
      <dsp:nvSpPr>
        <dsp:cNvPr id="0" name=""/>
        <dsp:cNvSpPr/>
      </dsp:nvSpPr>
      <dsp:spPr>
        <a:xfrm rot="5400000">
          <a:off x="4183238" y="-313328"/>
          <a:ext cx="1024655" cy="71841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latin typeface="微软雅黑" pitchFamily="34" charset="-122"/>
              <a:ea typeface="微软雅黑" pitchFamily="34" charset="-122"/>
            </a:rPr>
            <a:t>如果子类中重写了父类中的方法，那么在调用该方法的时候，将会调用子类中的方法</a:t>
          </a:r>
        </a:p>
      </dsp:txBody>
      <dsp:txXfrm rot="-5400000">
        <a:off x="1103475" y="2816455"/>
        <a:ext cx="7134161" cy="92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2018/6/13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2018/6/13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2018/6/13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2018/6/13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面向对象编程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继承、访问控制、重载、重写、</a:t>
            </a:r>
            <a:r>
              <a:rPr lang="en-US" altLang="zh-CN" dirty="0"/>
              <a:t>this</a:t>
            </a:r>
            <a:r>
              <a:rPr lang="zh-CN" altLang="en-US" dirty="0"/>
              <a:t>、</a:t>
            </a:r>
            <a:r>
              <a:rPr lang="en-US" altLang="zh-CN" dirty="0"/>
              <a:t>static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方法的重写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OverWrite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／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OverRide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sp>
        <p:nvSpPr>
          <p:cNvPr id="5" name="剪去对角的矩形 4"/>
          <p:cNvSpPr/>
          <p:nvPr/>
        </p:nvSpPr>
        <p:spPr>
          <a:xfrm>
            <a:off x="9245887" y="5933360"/>
            <a:ext cx="1839695" cy="2523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TestOverwrite.java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07491183"/>
              </p:ext>
            </p:extLst>
          </p:nvPr>
        </p:nvGraphicFramePr>
        <p:xfrm>
          <a:off x="669373" y="2162287"/>
          <a:ext cx="10851736" cy="2781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组 10"/>
          <p:cNvGrpSpPr/>
          <p:nvPr/>
        </p:nvGrpSpPr>
        <p:grpSpPr>
          <a:xfrm>
            <a:off x="6738646" y="1404621"/>
            <a:ext cx="1288972" cy="1153330"/>
            <a:chOff x="10771559" y="1840011"/>
            <a:chExt cx="1288972" cy="1153330"/>
          </a:xfrm>
        </p:grpSpPr>
        <p:sp>
          <p:nvSpPr>
            <p:cNvPr id="10" name="七角星 9"/>
            <p:cNvSpPr/>
            <p:nvPr/>
          </p:nvSpPr>
          <p:spPr>
            <a:xfrm rot="726928">
              <a:off x="10771559" y="1840011"/>
              <a:ext cx="1288972" cy="1153330"/>
            </a:xfrm>
            <a:prstGeom prst="star7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973310" y="2191354"/>
              <a:ext cx="959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rgbClr val="FFC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继承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5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987" y="76200"/>
            <a:ext cx="9315595" cy="1096962"/>
          </a:xfrm>
        </p:spPr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184789" y="2563197"/>
            <a:ext cx="1520823" cy="45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241578" y="1461381"/>
            <a:ext cx="10277322" cy="20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indent="-285750" eaLnBrk="1" hangingPunct="1">
              <a:lnSpc>
                <a:spcPts val="3080"/>
              </a:lnSpc>
              <a:spcBef>
                <a:spcPct val="0"/>
              </a:spcBef>
              <a:buFont typeface="Wingdings" charset="2"/>
              <a:buChar char="l"/>
            </a:pPr>
            <a:r>
              <a:rPr kumimoji="1"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2400" dirty="0" err="1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TestOverWrite.java</a:t>
            </a:r>
            <a:r>
              <a:rPr kumimoji="1"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里定义一个</a:t>
            </a:r>
            <a:r>
              <a:rPr kumimoji="1"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Student</a:t>
            </a:r>
            <a:r>
              <a:rPr kumimoji="1"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类，继承自</a:t>
            </a:r>
            <a:r>
              <a:rPr kumimoji="1"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Person</a:t>
            </a:r>
            <a:r>
              <a:rPr kumimoji="1"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类：</a:t>
            </a:r>
            <a:endParaRPr kumimoji="1" lang="en-US" altLang="zh-CN" sz="2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28700" lvl="1">
              <a:lnSpc>
                <a:spcPts val="3080"/>
              </a:lnSpc>
              <a:spcBef>
                <a:spcPct val="0"/>
              </a:spcBef>
              <a:buFont typeface="Wingdings" charset="2"/>
              <a:buChar char="l"/>
            </a:pP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拥有自己的属性：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school</a:t>
            </a:r>
          </a:p>
          <a:p>
            <a:pPr marL="1028700" lvl="1">
              <a:lnSpc>
                <a:spcPts val="3080"/>
              </a:lnSpc>
              <a:spcBef>
                <a:spcPct val="0"/>
              </a:spcBef>
              <a:buFont typeface="Wingdings" charset="2"/>
              <a:buChar char="l"/>
            </a:pP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重写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Person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类中</a:t>
            </a:r>
            <a:r>
              <a:rPr kumimoji="1" lang="en-US" altLang="zh-CN" sz="2000" dirty="0" err="1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getInfo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方法（增加学校信息）</a:t>
            </a:r>
            <a:endParaRPr kumimoji="1" lang="en-US" altLang="zh-CN" sz="20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28700" lvl="1">
              <a:lnSpc>
                <a:spcPts val="3080"/>
              </a:lnSpc>
              <a:spcBef>
                <a:spcPct val="0"/>
              </a:spcBef>
              <a:buFont typeface="Wingdings" charset="2"/>
              <a:buChar char="l"/>
            </a:pP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Student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类对象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s1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（姓名：</a:t>
            </a:r>
            <a:r>
              <a:rPr kumimoji="1" lang="en-US" altLang="zh-CN" sz="2000" dirty="0" err="1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Jhon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；年龄：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；学校：</a:t>
            </a:r>
            <a:r>
              <a:rPr kumimoji="1"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SHXY</a:t>
            </a: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en-US" altLang="zh-CN" sz="20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028700" lvl="1">
              <a:lnSpc>
                <a:spcPts val="3080"/>
              </a:lnSpc>
              <a:spcBef>
                <a:spcPct val="0"/>
              </a:spcBef>
              <a:buFont typeface="Wingdings" charset="2"/>
              <a:buChar char="l"/>
            </a:pPr>
            <a:r>
              <a:rPr kumimoji="1"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调用相应方法将这些信息打印出来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8153" y="648634"/>
            <a:ext cx="538990" cy="5389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61355" y="4358204"/>
            <a:ext cx="3118884" cy="35441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912440" y="5791198"/>
            <a:ext cx="3143915" cy="32961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43" y="3746203"/>
            <a:ext cx="6642100" cy="22098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677143" y="4930329"/>
            <a:ext cx="3974357" cy="47987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3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方法的重载</a:t>
            </a:r>
            <a:r>
              <a:rPr kumimoji="1" lang="en-US" altLang="zh-CN" dirty="0"/>
              <a:t>(Overload)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557801"/>
              </p:ext>
            </p:extLst>
          </p:nvPr>
        </p:nvGraphicFramePr>
        <p:xfrm>
          <a:off x="307456" y="1745217"/>
          <a:ext cx="10701926" cy="2786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3807507" y="1941696"/>
            <a:ext cx="1373402" cy="997357"/>
            <a:chOff x="5511114" y="2545492"/>
            <a:chExt cx="1556951" cy="1037967"/>
          </a:xfrm>
        </p:grpSpPr>
        <p:sp>
          <p:nvSpPr>
            <p:cNvPr id="6" name="泪珠形 5"/>
            <p:cNvSpPr/>
            <p:nvPr/>
          </p:nvSpPr>
          <p:spPr>
            <a:xfrm rot="21244325">
              <a:off x="5511114" y="2545492"/>
              <a:ext cx="1556951" cy="1037967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89141" y="2743200"/>
              <a:ext cx="1241855" cy="60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>
                  <a:latin typeface="Microsoft YaHei" charset="-122"/>
                  <a:ea typeface="Microsoft YaHei" charset="-122"/>
                  <a:cs typeface="Microsoft YaHei" charset="-122"/>
                </a:rPr>
                <a:t>开车</a:t>
              </a:r>
            </a:p>
          </p:txBody>
        </p:sp>
      </p:grpSp>
      <p:sp>
        <p:nvSpPr>
          <p:cNvPr id="9" name="剪去对角的矩形 8"/>
          <p:cNvSpPr/>
          <p:nvPr/>
        </p:nvSpPr>
        <p:spPr>
          <a:xfrm>
            <a:off x="10134600" y="6350001"/>
            <a:ext cx="1763096" cy="2433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TestOverRide.java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163719" y="2863811"/>
            <a:ext cx="800219" cy="549326"/>
            <a:chOff x="10154292" y="2448733"/>
            <a:chExt cx="1407443" cy="748242"/>
          </a:xfrm>
        </p:grpSpPr>
        <p:sp>
          <p:nvSpPr>
            <p:cNvPr id="11" name="椭圆形标注 10"/>
            <p:cNvSpPr/>
            <p:nvPr/>
          </p:nvSpPr>
          <p:spPr>
            <a:xfrm>
              <a:off x="10154292" y="2448733"/>
              <a:ext cx="1407443" cy="748242"/>
            </a:xfrm>
            <a:prstGeom prst="wedgeEllipseCallout">
              <a:avLst>
                <a:gd name="adj1" fmla="val -45132"/>
                <a:gd name="adj2" fmla="val 54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279557" y="2644619"/>
              <a:ext cx="11421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C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个数</a:t>
              </a:r>
            </a:p>
          </p:txBody>
        </p:sp>
      </p:grpSp>
      <p:sp>
        <p:nvSpPr>
          <p:cNvPr id="13" name="椭圆形标注 12"/>
          <p:cNvSpPr/>
          <p:nvPr/>
        </p:nvSpPr>
        <p:spPr>
          <a:xfrm>
            <a:off x="5176805" y="2716444"/>
            <a:ext cx="918436" cy="653919"/>
          </a:xfrm>
          <a:prstGeom prst="wedgeEllipseCallout">
            <a:avLst>
              <a:gd name="adj1" fmla="val 56178"/>
              <a:gd name="adj2" fmla="val 6758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类型</a:t>
            </a:r>
            <a:endParaRPr kumimoji="1" lang="zh-CN" altLang="en-US" b="1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637" y="4875321"/>
            <a:ext cx="656114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云形 47"/>
          <p:cNvSpPr/>
          <p:nvPr/>
        </p:nvSpPr>
        <p:spPr>
          <a:xfrm>
            <a:off x="591058" y="373280"/>
            <a:ext cx="1820563" cy="1126063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632012"/>
            <a:ext cx="858371" cy="54115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总结</a:t>
            </a:r>
            <a:r>
              <a:rPr kumimoji="1" lang="zh-CN" altLang="en-US" dirty="0"/>
              <a:t> 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2364260" y="2036972"/>
            <a:ext cx="1309816" cy="1198605"/>
            <a:chOff x="2364260" y="2036972"/>
            <a:chExt cx="1309816" cy="1198605"/>
          </a:xfrm>
        </p:grpSpPr>
        <p:sp>
          <p:nvSpPr>
            <p:cNvPr id="10" name="椭圆 9"/>
            <p:cNvSpPr/>
            <p:nvPr/>
          </p:nvSpPr>
          <p:spPr>
            <a:xfrm>
              <a:off x="2364260" y="2036972"/>
              <a:ext cx="1309816" cy="11986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14369" y="2313108"/>
              <a:ext cx="840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600">
                  <a:latin typeface="Microsoft YaHei" charset="-122"/>
                  <a:ea typeface="Microsoft YaHei" charset="-122"/>
                  <a:cs typeface="Microsoft YaHei" charset="-122"/>
                </a:rPr>
                <a:t>父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7064978" y="2036972"/>
            <a:ext cx="1309816" cy="1198605"/>
            <a:chOff x="7064978" y="2036972"/>
            <a:chExt cx="1309816" cy="1198605"/>
          </a:xfrm>
        </p:grpSpPr>
        <p:sp>
          <p:nvSpPr>
            <p:cNvPr id="25" name="椭圆 24"/>
            <p:cNvSpPr/>
            <p:nvPr/>
          </p:nvSpPr>
          <p:spPr>
            <a:xfrm>
              <a:off x="7064978" y="2036972"/>
              <a:ext cx="1309816" cy="11986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40827" y="2327859"/>
              <a:ext cx="860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600" dirty="0">
                  <a:latin typeface="Microsoft YaHei" charset="-122"/>
                  <a:ea typeface="Microsoft YaHei" charset="-122"/>
                  <a:cs typeface="Microsoft YaHei" charset="-122"/>
                </a:rPr>
                <a:t>子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43433" y="3288359"/>
            <a:ext cx="95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木工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729052" y="2031043"/>
            <a:ext cx="1880286" cy="1200329"/>
            <a:chOff x="3865605" y="2082275"/>
            <a:chExt cx="1880286" cy="1200329"/>
          </a:xfrm>
        </p:grpSpPr>
        <p:sp>
          <p:nvSpPr>
            <p:cNvPr id="7" name="文本框 6"/>
            <p:cNvSpPr txBox="1"/>
            <p:nvPr/>
          </p:nvSpPr>
          <p:spPr>
            <a:xfrm>
              <a:off x="3865605" y="2082275"/>
              <a:ext cx="4654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rPr>
                <a:t>打柜子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22573" y="2773912"/>
              <a:ext cx="1223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rPr>
                <a:t>木头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22572" y="2082275"/>
              <a:ext cx="1223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rPr>
                <a:t>锯</a:t>
              </a:r>
            </a:p>
          </p:txBody>
        </p:sp>
        <p:cxnSp>
          <p:nvCxnSpPr>
            <p:cNvPr id="12" name="直线箭头连接符 11"/>
            <p:cNvCxnSpPr>
              <a:stCxn id="7" idx="3"/>
            </p:cNvCxnSpPr>
            <p:nvPr/>
          </p:nvCxnSpPr>
          <p:spPr>
            <a:xfrm flipV="1">
              <a:off x="4331043" y="2479927"/>
              <a:ext cx="302741" cy="20251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4352667" y="2733498"/>
              <a:ext cx="281117" cy="2712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18"/>
          <p:cNvGrpSpPr/>
          <p:nvPr/>
        </p:nvGrpSpPr>
        <p:grpSpPr>
          <a:xfrm>
            <a:off x="8479825" y="2036972"/>
            <a:ext cx="1880286" cy="1200329"/>
            <a:chOff x="3865605" y="2082275"/>
            <a:chExt cx="1880286" cy="1200329"/>
          </a:xfrm>
        </p:grpSpPr>
        <p:sp>
          <p:nvSpPr>
            <p:cNvPr id="20" name="文本框 19"/>
            <p:cNvSpPr txBox="1"/>
            <p:nvPr/>
          </p:nvSpPr>
          <p:spPr>
            <a:xfrm>
              <a:off x="3865605" y="2082275"/>
              <a:ext cx="4654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rPr>
                <a:t>打柜子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22573" y="2773912"/>
              <a:ext cx="1223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rPr>
                <a:t>木头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22572" y="2082275"/>
              <a:ext cx="1223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Microsoft YaHei" charset="-122"/>
                  <a:ea typeface="Microsoft YaHei" charset="-122"/>
                  <a:cs typeface="Microsoft YaHei" charset="-122"/>
                </a:rPr>
                <a:t>锯</a:t>
              </a:r>
            </a:p>
          </p:txBody>
        </p:sp>
        <p:cxnSp>
          <p:nvCxnSpPr>
            <p:cNvPr id="23" name="直线箭头连接符 22"/>
            <p:cNvCxnSpPr>
              <a:stCxn id="24" idx="3"/>
            </p:cNvCxnSpPr>
            <p:nvPr/>
          </p:nvCxnSpPr>
          <p:spPr>
            <a:xfrm flipV="1">
              <a:off x="4331043" y="2479927"/>
              <a:ext cx="302741" cy="20251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4352667" y="2733498"/>
              <a:ext cx="281117" cy="2712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7244151" y="3294311"/>
            <a:ext cx="95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木工</a:t>
            </a:r>
          </a:p>
        </p:txBody>
      </p:sp>
      <p:sp>
        <p:nvSpPr>
          <p:cNvPr id="30" name="手杖形箭头 29"/>
          <p:cNvSpPr/>
          <p:nvPr/>
        </p:nvSpPr>
        <p:spPr>
          <a:xfrm>
            <a:off x="2960470" y="747761"/>
            <a:ext cx="5059065" cy="1265903"/>
          </a:xfrm>
          <a:prstGeom prst="uturnArrow">
            <a:avLst>
              <a:gd name="adj1" fmla="val 12311"/>
              <a:gd name="adj2" fmla="val 22072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67130" y="393818"/>
            <a:ext cx="144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继承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3935622" y="3809140"/>
            <a:ext cx="3669954" cy="2959924"/>
            <a:chOff x="3935622" y="3809140"/>
            <a:chExt cx="3669954" cy="2959924"/>
          </a:xfrm>
        </p:grpSpPr>
        <p:sp>
          <p:nvSpPr>
            <p:cNvPr id="38" name="圆角矩形 37"/>
            <p:cNvSpPr/>
            <p:nvPr/>
          </p:nvSpPr>
          <p:spPr>
            <a:xfrm>
              <a:off x="3935622" y="3809140"/>
              <a:ext cx="3669954" cy="29599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4968187" y="4185168"/>
              <a:ext cx="2416777" cy="2258000"/>
              <a:chOff x="2484734" y="4102967"/>
              <a:chExt cx="2416777" cy="2258000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484735" y="4102967"/>
                <a:ext cx="951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>
                    <a:latin typeface="Microsoft YaHei" charset="-122"/>
                    <a:ea typeface="Microsoft YaHei" charset="-122"/>
                    <a:cs typeface="Microsoft YaHei" charset="-122"/>
                  </a:rPr>
                  <a:t>方的</a:t>
                </a:r>
                <a:endParaRPr kumimoji="1" lang="zh-CN" altLang="en-US" sz="2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484735" y="4970357"/>
                <a:ext cx="951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圆的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4734" y="5837747"/>
                <a:ext cx="195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800">
                    <a:latin typeface="Microsoft YaHei" charset="-122"/>
                    <a:ea typeface="Microsoft YaHei" charset="-122"/>
                    <a:cs typeface="Microsoft YaHei" charset="-122"/>
                  </a:rPr>
                  <a:t>三角形的</a:t>
                </a:r>
                <a:endParaRPr kumimoji="1" lang="zh-CN" altLang="en-US" sz="28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90664" y="4129855"/>
                <a:ext cx="653881" cy="49633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590664" y="4887371"/>
                <a:ext cx="689917" cy="689191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三角形 36"/>
              <p:cNvSpPr/>
              <p:nvPr/>
            </p:nvSpPr>
            <p:spPr>
              <a:xfrm>
                <a:off x="4244545" y="5723773"/>
                <a:ext cx="656966" cy="637194"/>
              </a:xfrm>
              <a:prstGeom prst="triangl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5" name="组 14"/>
          <p:cNvGrpSpPr/>
          <p:nvPr/>
        </p:nvGrpSpPr>
        <p:grpSpPr>
          <a:xfrm>
            <a:off x="7913474" y="3834206"/>
            <a:ext cx="3669954" cy="2959924"/>
            <a:chOff x="7913474" y="3834206"/>
            <a:chExt cx="3669954" cy="2959924"/>
          </a:xfrm>
        </p:grpSpPr>
        <p:sp>
          <p:nvSpPr>
            <p:cNvPr id="42" name="圆角矩形 41"/>
            <p:cNvSpPr/>
            <p:nvPr/>
          </p:nvSpPr>
          <p:spPr>
            <a:xfrm>
              <a:off x="7913474" y="3834206"/>
              <a:ext cx="3669954" cy="29599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46818" y="5027445"/>
              <a:ext cx="1368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(</a:t>
              </a:r>
              <a:r>
                <a:rPr kumimoji="1" lang="zh-CN" altLang="en-US" sz="2800" dirty="0">
                  <a:latin typeface="Microsoft YaHei" charset="-122"/>
                  <a:ea typeface="Microsoft YaHei" charset="-122"/>
                  <a:cs typeface="Microsoft YaHei" charset="-122"/>
                </a:rPr>
                <a:t>木头</a:t>
              </a:r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186888" y="4185168"/>
              <a:ext cx="18926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(</a:t>
              </a:r>
              <a:r>
                <a:rPr kumimoji="1" lang="zh-CN" altLang="en-US" sz="2800" dirty="0">
                  <a:latin typeface="Microsoft YaHei" charset="-122"/>
                  <a:ea typeface="Microsoft YaHei" charset="-122"/>
                  <a:cs typeface="Microsoft YaHei" charset="-122"/>
                </a:rPr>
                <a:t>木头，锯</a:t>
              </a:r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01682" y="5910811"/>
              <a:ext cx="2478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(</a:t>
              </a:r>
              <a:r>
                <a:rPr kumimoji="1" lang="zh-CN" altLang="en-US" sz="2800" dirty="0">
                  <a:latin typeface="Microsoft YaHei" charset="-122"/>
                  <a:ea typeface="Microsoft YaHei" charset="-122"/>
                  <a:cs typeface="Microsoft YaHei" charset="-122"/>
                </a:rPr>
                <a:t>铁皮，锤子</a:t>
              </a:r>
              <a:r>
                <a:rPr kumimoji="1" lang="en-US" altLang="zh-CN" sz="2800"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  <a:endPara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>
          <a:xfrm rot="7920749">
            <a:off x="7301082" y="3459140"/>
            <a:ext cx="1526476" cy="254797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35894" y="4688891"/>
            <a:ext cx="831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重写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780240" y="4688892"/>
            <a:ext cx="831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8656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30" grpId="0" animBg="1"/>
      <p:bldP spid="31" grpId="0"/>
      <p:bldP spid="44" grpId="0" animBg="1"/>
      <p:bldP spid="1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987" y="76200"/>
            <a:ext cx="9315595" cy="1096962"/>
          </a:xfrm>
        </p:spPr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184789" y="2563197"/>
            <a:ext cx="1520823" cy="45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38153" y="1472047"/>
            <a:ext cx="52284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Font typeface="Wingdings" charset="2"/>
              <a:buChar char="l"/>
            </a:pPr>
            <a:r>
              <a:rPr kumimoji="1" lang="zh-CN" altLang="en-US" sz="18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利用</a:t>
            </a:r>
            <a:r>
              <a:rPr kumimoji="1" lang="en-US" altLang="zh-CN" sz="18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Person </a:t>
            </a:r>
            <a:r>
              <a:rPr kumimoji="1" lang="zh-CN" altLang="en-US" sz="18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类，编写程序，分别用三种构造方法创建三个 </a:t>
            </a:r>
            <a:r>
              <a:rPr kumimoji="1" lang="en-US" altLang="zh-CN" sz="18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person </a:t>
            </a:r>
            <a:r>
              <a:rPr kumimoji="1" lang="zh-CN" altLang="en-US" sz="18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对象，如下图所示：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407648" y="2618389"/>
            <a:ext cx="3376673" cy="1490865"/>
            <a:chOff x="2210855" y="2510299"/>
            <a:chExt cx="4595655" cy="2043605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373193" y="2510299"/>
              <a:ext cx="2433317" cy="20436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charset="0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4793567" y="3907533"/>
              <a:ext cx="688939" cy="242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 dirty="0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4793567" y="4150119"/>
              <a:ext cx="688939" cy="242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>
                  <a:latin typeface="Microsoft YaHei" charset="-122"/>
                  <a:ea typeface="Microsoft YaHei" charset="-122"/>
                  <a:cs typeface="Microsoft YaHei" charset="-122"/>
                </a:rPr>
                <a:t>25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781567" y="4004012"/>
              <a:ext cx="806090" cy="3234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 b="1" dirty="0">
                  <a:solidFill>
                    <a:srgbClr val="000066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###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230202" y="3991760"/>
              <a:ext cx="567487" cy="421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400" b="1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p3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784969" y="3214994"/>
              <a:ext cx="690013" cy="242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4784969" y="3457580"/>
              <a:ext cx="690013" cy="242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>
                  <a:latin typeface="Microsoft YaHei" charset="-122"/>
                  <a:ea typeface="Microsoft YaHei" charset="-122"/>
                  <a:cs typeface="Microsoft YaHei" charset="-122"/>
                </a:rPr>
                <a:t>23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772969" y="3415924"/>
              <a:ext cx="806090" cy="3234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 b="1" dirty="0">
                  <a:solidFill>
                    <a:srgbClr val="000066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###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222678" y="3407347"/>
              <a:ext cx="566412" cy="421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p2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775296" y="2568098"/>
              <a:ext cx="688938" cy="242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775296" y="2810684"/>
              <a:ext cx="688939" cy="2425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200" b="1">
                  <a:latin typeface="Microsoft YaHei" charset="-122"/>
                  <a:ea typeface="Microsoft YaHei" charset="-122"/>
                  <a:cs typeface="Microsoft YaHei" charset="-122"/>
                </a:rPr>
                <a:t>20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763296" y="2769028"/>
              <a:ext cx="805015" cy="3234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 b="1" dirty="0">
                  <a:solidFill>
                    <a:srgbClr val="000066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###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210855" y="2755551"/>
              <a:ext cx="567487" cy="421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400" b="1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p1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8153" y="648634"/>
            <a:ext cx="538990" cy="538990"/>
          </a:xfrm>
          <a:prstGeom prst="rect">
            <a:avLst/>
          </a:prstGeom>
        </p:spPr>
      </p:pic>
      <p:cxnSp>
        <p:nvCxnSpPr>
          <p:cNvPr id="8" name="直线箭头连接符 7"/>
          <p:cNvCxnSpPr>
            <a:stCxn id="22" idx="3"/>
            <a:endCxn id="32" idx="1"/>
          </p:cNvCxnSpPr>
          <p:nvPr/>
        </p:nvCxnSpPr>
        <p:spPr>
          <a:xfrm>
            <a:off x="2412940" y="3397049"/>
            <a:ext cx="886047" cy="8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30" idx="1"/>
          </p:cNvCxnSpPr>
          <p:nvPr/>
        </p:nvCxnSpPr>
        <p:spPr>
          <a:xfrm>
            <a:off x="2405044" y="2921984"/>
            <a:ext cx="886836" cy="40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endCxn id="34" idx="1"/>
          </p:cNvCxnSpPr>
          <p:nvPr/>
        </p:nvCxnSpPr>
        <p:spPr>
          <a:xfrm>
            <a:off x="2429112" y="3889762"/>
            <a:ext cx="876193" cy="134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 6"/>
          <p:cNvGrpSpPr/>
          <p:nvPr/>
        </p:nvGrpSpPr>
        <p:grpSpPr>
          <a:xfrm>
            <a:off x="1407648" y="5006373"/>
            <a:ext cx="5829300" cy="1451331"/>
            <a:chOff x="2927703" y="5093868"/>
            <a:chExt cx="5829300" cy="14513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7703" y="5389499"/>
              <a:ext cx="5829300" cy="11557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7703" y="5093868"/>
              <a:ext cx="5829300" cy="298938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/>
        </p:nvSpPr>
        <p:spPr>
          <a:xfrm>
            <a:off x="1407648" y="5759204"/>
            <a:ext cx="2977277" cy="698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635" y="2230621"/>
            <a:ext cx="4515742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76200"/>
            <a:ext cx="9320282" cy="1096962"/>
          </a:xfrm>
        </p:spPr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0300" y="621472"/>
            <a:ext cx="538990" cy="53899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3890" y="1521146"/>
            <a:ext cx="8820910" cy="326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342900" indent="-342900">
              <a:buFont typeface="Wingdings" charset="2"/>
              <a:buChar char="l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建立一个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圆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形类，创建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两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个叫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c1(1)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c2(2)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圆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形对象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，并把半径打印出来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l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添加相应的方法，把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c2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面积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打印出来。</a:t>
            </a:r>
          </a:p>
          <a:p>
            <a:pPr marL="342900" indent="-342900">
              <a:buFont typeface="Wingdings" charset="2"/>
              <a:buChar char="l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添加设置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半径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的方法，改变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半径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的值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(1.8)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，并把新设置的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圆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形的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半径、面积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打印出来。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l"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添加一个矩形类（长、宽两个成员变量，两个参数的构造方法），并求矩形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r1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的面积。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l"/>
            </a:pP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37590" y="4290148"/>
            <a:ext cx="2271713" cy="2128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3890" y="4696688"/>
            <a:ext cx="642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8615" y="4646681"/>
            <a:ext cx="218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S=PI*r</a:t>
            </a:r>
            <a:r>
              <a:rPr kumimoji="1" lang="en-US" altLang="zh-CN" sz="4000" baseline="30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4000" baseline="30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剪去对角的矩形 7"/>
          <p:cNvSpPr/>
          <p:nvPr/>
        </p:nvSpPr>
        <p:spPr>
          <a:xfrm>
            <a:off x="10273468" y="6357685"/>
            <a:ext cx="1624228" cy="23567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TestCricle.java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619500" y="531341"/>
            <a:ext cx="2225246" cy="804414"/>
          </a:xfrm>
          <a:prstGeom prst="wedgeRoundRectCallout">
            <a:avLst>
              <a:gd name="adj1" fmla="val -40695"/>
              <a:gd name="adj2" fmla="val 9789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构造方法重载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两个构造方法</a:t>
            </a:r>
            <a:r>
              <a:rPr kumimoji="1" lang="en-US" altLang="zh-CN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9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090E-2534-5248-AA04-56AE9D55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4B904-8C67-1340-8F8B-FE235E37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0" y="1977082"/>
            <a:ext cx="10716861" cy="22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04900" y="1600200"/>
            <a:ext cx="10591800" cy="457200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lang="zh-CN" altLang="zh-CN" dirty="0"/>
              <a:t>创建一个</a:t>
            </a:r>
            <a:r>
              <a:rPr lang="zh-CN" altLang="en-US" dirty="0"/>
              <a:t>二维空间中的</a:t>
            </a:r>
            <a:r>
              <a:rPr lang="zh-CN" altLang="zh-CN" dirty="0"/>
              <a:t>圆</a:t>
            </a:r>
            <a:r>
              <a:rPr lang="en-US" altLang="zh-CN" dirty="0"/>
              <a:t>(Circle)</a:t>
            </a:r>
            <a:r>
              <a:rPr lang="zh-CN" altLang="zh-CN" dirty="0"/>
              <a:t>类，</a:t>
            </a:r>
            <a:r>
              <a:rPr lang="zh-CN" altLang="en-US" dirty="0">
                <a:solidFill>
                  <a:srgbClr val="00B0F0"/>
                </a:solidFill>
              </a:rPr>
              <a:t>圆心在坐标原点</a:t>
            </a:r>
            <a:r>
              <a:rPr lang="zh-CN" altLang="en-US" dirty="0"/>
              <a:t>。创建圆类对象</a:t>
            </a:r>
            <a:r>
              <a:rPr lang="en-US" altLang="zh-CN" dirty="0"/>
              <a:t>c1</a:t>
            </a:r>
            <a:r>
              <a:rPr lang="zh-CN" altLang="en-US" dirty="0"/>
              <a:t>，并</a:t>
            </a:r>
            <a:r>
              <a:rPr lang="zh-CN" altLang="zh-CN" dirty="0"/>
              <a:t>求</a:t>
            </a:r>
            <a:r>
              <a:rPr lang="en-US" altLang="zh-CN" dirty="0"/>
              <a:t>c1</a:t>
            </a:r>
            <a:r>
              <a:rPr lang="zh-CN" altLang="zh-CN" dirty="0"/>
              <a:t>的面积。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要求</a:t>
            </a:r>
            <a:r>
              <a:rPr lang="en-US" altLang="zh-CN" dirty="0"/>
              <a:t>:</a:t>
            </a:r>
            <a:r>
              <a:rPr lang="zh-CN" altLang="zh-CN" dirty="0">
                <a:solidFill>
                  <a:srgbClr val="00B0F0"/>
                </a:solidFill>
              </a:rPr>
              <a:t>包含圆心坐标、半径</a:t>
            </a:r>
            <a:r>
              <a:rPr lang="en-US" altLang="zh-CN" dirty="0">
                <a:solidFill>
                  <a:srgbClr val="00B0F0"/>
                </a:solidFill>
              </a:rPr>
              <a:t>(3)</a:t>
            </a:r>
            <a:r>
              <a:rPr lang="zh-CN" altLang="zh-CN" dirty="0">
                <a:solidFill>
                  <a:srgbClr val="00B0F0"/>
                </a:solidFill>
              </a:rPr>
              <a:t>两个成员变量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	        </a:t>
            </a:r>
            <a:r>
              <a:rPr lang="zh-CN" altLang="zh-CN" dirty="0"/>
              <a:t>创建构造方法（其中一个圆心固定为原点）；</a:t>
            </a:r>
          </a:p>
          <a:p>
            <a:pPr marL="0" indent="0">
              <a:buNone/>
            </a:pPr>
            <a:r>
              <a:rPr lang="en-US" altLang="zh-CN" dirty="0"/>
              <a:t>	        </a:t>
            </a:r>
            <a:r>
              <a:rPr lang="zh-CN" altLang="zh-CN" dirty="0"/>
              <a:t>创建求面积的方法</a:t>
            </a:r>
            <a:r>
              <a:rPr lang="en-US" altLang="zh-CN" dirty="0"/>
              <a:t>area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buFont typeface="Wingdings" charset="2"/>
              <a:buChar char="l"/>
            </a:pPr>
            <a:r>
              <a:rPr lang="zh-CN" altLang="en-US" dirty="0"/>
              <a:t>圆心不固定时，求圆</a:t>
            </a:r>
            <a:r>
              <a:rPr lang="en-US" altLang="zh-CN" dirty="0"/>
              <a:t>c2(1.2,3.5)</a:t>
            </a:r>
            <a:r>
              <a:rPr lang="zh-CN" altLang="en-US" dirty="0"/>
              <a:t>的面积</a:t>
            </a:r>
            <a:r>
              <a:rPr lang="en-US" altLang="zh-CN" dirty="0"/>
              <a:t>(</a:t>
            </a:r>
            <a:r>
              <a:rPr lang="zh-CN" altLang="en-US" dirty="0"/>
              <a:t>半径为</a:t>
            </a:r>
            <a:r>
              <a:rPr lang="en-US" altLang="zh-CN" dirty="0"/>
              <a:t>4)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charset="2"/>
              <a:buChar char="l"/>
            </a:pPr>
            <a:endParaRPr kumimoji="1" lang="zh-CN" altLang="en-US" dirty="0"/>
          </a:p>
        </p:txBody>
      </p:sp>
      <p:sp>
        <p:nvSpPr>
          <p:cNvPr id="5" name="剪去对角的矩形 4"/>
          <p:cNvSpPr/>
          <p:nvPr/>
        </p:nvSpPr>
        <p:spPr>
          <a:xfrm>
            <a:off x="10312400" y="6324600"/>
            <a:ext cx="1585296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TestCircle2</a:t>
            </a:r>
            <a:r>
              <a:rPr lang="en-US" altLang="zh-CN" sz="1400" dirty="0"/>
              <a:t>.</a:t>
            </a:r>
            <a:r>
              <a:rPr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5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知识点回顾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2413001" y="1536700"/>
            <a:ext cx="7222230" cy="4436532"/>
            <a:chOff x="2413001" y="1536700"/>
            <a:chExt cx="7222230" cy="4436532"/>
          </a:xfrm>
        </p:grpSpPr>
        <p:grpSp>
          <p:nvGrpSpPr>
            <p:cNvPr id="11" name="组 10"/>
            <p:cNvGrpSpPr/>
            <p:nvPr/>
          </p:nvGrpSpPr>
          <p:grpSpPr>
            <a:xfrm>
              <a:off x="2413001" y="1536700"/>
              <a:ext cx="7222230" cy="4436532"/>
              <a:chOff x="2036069" y="719665"/>
              <a:chExt cx="8119862" cy="5418667"/>
            </a:xfrm>
          </p:grpSpPr>
          <p:sp>
            <p:nvSpPr>
              <p:cNvPr id="12" name="任意形状 11"/>
              <p:cNvSpPr/>
              <p:nvPr/>
            </p:nvSpPr>
            <p:spPr>
              <a:xfrm rot="21600000">
                <a:off x="2036069" y="719665"/>
                <a:ext cx="3913187" cy="541866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6400" tIns="1083733" rIns="406797" bIns="1083733" numCol="1" spcCol="1270" anchor="t" anchorCtr="0">
                <a:noAutofit/>
              </a:bodyPr>
              <a:lstStyle/>
              <a:p>
                <a:pPr lvl="0" algn="l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4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</p:txBody>
          </p:sp>
          <p:sp>
            <p:nvSpPr>
              <p:cNvPr id="13" name="任意形状 12"/>
              <p:cNvSpPr/>
              <p:nvPr/>
            </p:nvSpPr>
            <p:spPr>
              <a:xfrm rot="10800000">
                <a:off x="6242744" y="719665"/>
                <a:ext cx="3913187" cy="541866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6400" tIns="1083733" rIns="406797" bIns="1083733" numCol="1" spcCol="1270" anchor="t" anchorCtr="0">
                <a:noAutofit/>
              </a:bodyPr>
              <a:lstStyle/>
              <a:p>
                <a:pPr lvl="0" algn="l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4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668370" y="2299355"/>
              <a:ext cx="3842212" cy="260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220"/>
                </a:lnSpc>
              </a:pPr>
              <a:r>
                <a:rPr kumimoji="1" lang="zh-CN" altLang="en-US" sz="3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重写</a:t>
              </a:r>
              <a:endParaRPr kumimoji="1"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364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继承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364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方法名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364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返回值类型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364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参数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48963" y="2299355"/>
              <a:ext cx="3486268" cy="241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220"/>
                </a:lnSpc>
              </a:pPr>
              <a:r>
                <a:rPr kumimoji="1" lang="zh-CN" altLang="en-US" sz="3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重载</a:t>
              </a:r>
              <a:endParaRPr kumimoji="1"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432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方法名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432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参数类型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432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参数个数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2900" y="2476500"/>
            <a:ext cx="413876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this</a:t>
            </a:r>
            <a:endParaRPr lang="zh-CN" altLang="en-US" sz="1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回忆：构造方法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3488626" y="1294803"/>
            <a:ext cx="3962400" cy="3962845"/>
          </a:xfrm>
          <a:custGeom>
            <a:avLst/>
            <a:gdLst>
              <a:gd name="connsiteX0" fmla="*/ 0 w 3962400"/>
              <a:gd name="connsiteY0" fmla="*/ 1981423 h 3962845"/>
              <a:gd name="connsiteX1" fmla="*/ 1981200 w 3962400"/>
              <a:gd name="connsiteY1" fmla="*/ 0 h 3962845"/>
              <a:gd name="connsiteX2" fmla="*/ 3962400 w 3962400"/>
              <a:gd name="connsiteY2" fmla="*/ 1981423 h 3962845"/>
              <a:gd name="connsiteX3" fmla="*/ 1981200 w 3962400"/>
              <a:gd name="connsiteY3" fmla="*/ 3962846 h 3962845"/>
              <a:gd name="connsiteX4" fmla="*/ 0 w 3962400"/>
              <a:gd name="connsiteY4" fmla="*/ 1981423 h 396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845">
                <a:moveTo>
                  <a:pt x="0" y="1981423"/>
                </a:moveTo>
                <a:cubicBezTo>
                  <a:pt x="0" y="887113"/>
                  <a:pt x="887013" y="0"/>
                  <a:pt x="1981200" y="0"/>
                </a:cubicBezTo>
                <a:cubicBezTo>
                  <a:pt x="3075387" y="0"/>
                  <a:pt x="3962400" y="887113"/>
                  <a:pt x="3962400" y="1981423"/>
                </a:cubicBezTo>
                <a:cubicBezTo>
                  <a:pt x="3962400" y="3075733"/>
                  <a:pt x="3075387" y="3962846"/>
                  <a:pt x="1981200" y="3962846"/>
                </a:cubicBezTo>
                <a:cubicBezTo>
                  <a:pt x="887013" y="3962846"/>
                  <a:pt x="0" y="3075733"/>
                  <a:pt x="0" y="198142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920" tIns="747985" rIns="747920" bIns="747985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400" kern="1200" dirty="0">
                <a:latin typeface="Microsoft YaHei" charset="-122"/>
                <a:ea typeface="Microsoft YaHei" charset="-122"/>
                <a:cs typeface="Microsoft YaHei" charset="-122"/>
              </a:rPr>
              <a:t>构造方法</a:t>
            </a:r>
          </a:p>
        </p:txBody>
      </p:sp>
      <p:sp>
        <p:nvSpPr>
          <p:cNvPr id="5" name="椭圆 4"/>
          <p:cNvSpPr/>
          <p:nvPr/>
        </p:nvSpPr>
        <p:spPr>
          <a:xfrm>
            <a:off x="5749836" y="1114253"/>
            <a:ext cx="440537" cy="44072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椭圆 5"/>
          <p:cNvSpPr/>
          <p:nvPr/>
        </p:nvSpPr>
        <p:spPr>
          <a:xfrm>
            <a:off x="4707013" y="4963213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7706245" y="2903089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椭圆 7"/>
          <p:cNvSpPr/>
          <p:nvPr/>
        </p:nvSpPr>
        <p:spPr>
          <a:xfrm>
            <a:off x="6179807" y="5303018"/>
            <a:ext cx="440537" cy="44072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4796421" y="1740623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3790988" y="3567884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979407" y="1635162"/>
            <a:ext cx="2166141" cy="2191470"/>
          </a:xfrm>
          <a:custGeom>
            <a:avLst/>
            <a:gdLst>
              <a:gd name="connsiteX0" fmla="*/ 0 w 2180286"/>
              <a:gd name="connsiteY0" fmla="*/ 1011272 h 2022543"/>
              <a:gd name="connsiteX1" fmla="*/ 1090143 w 2180286"/>
              <a:gd name="connsiteY1" fmla="*/ 0 h 2022543"/>
              <a:gd name="connsiteX2" fmla="*/ 2180286 w 2180286"/>
              <a:gd name="connsiteY2" fmla="*/ 1011272 h 2022543"/>
              <a:gd name="connsiteX3" fmla="*/ 1090143 w 2180286"/>
              <a:gd name="connsiteY3" fmla="*/ 2022544 h 2022543"/>
              <a:gd name="connsiteX4" fmla="*/ 0 w 2180286"/>
              <a:gd name="connsiteY4" fmla="*/ 1011272 h 20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286" h="2022543">
                <a:moveTo>
                  <a:pt x="0" y="1011272"/>
                </a:moveTo>
                <a:cubicBezTo>
                  <a:pt x="0" y="452762"/>
                  <a:pt x="488074" y="0"/>
                  <a:pt x="1090143" y="0"/>
                </a:cubicBezTo>
                <a:cubicBezTo>
                  <a:pt x="1692212" y="0"/>
                  <a:pt x="2180286" y="452762"/>
                  <a:pt x="2180286" y="1011272"/>
                </a:cubicBezTo>
                <a:cubicBezTo>
                  <a:pt x="2180286" y="1569782"/>
                  <a:pt x="1692212" y="2022544"/>
                  <a:pt x="1090143" y="2022544"/>
                </a:cubicBezTo>
                <a:cubicBezTo>
                  <a:pt x="488074" y="2022544"/>
                  <a:pt x="0" y="1569782"/>
                  <a:pt x="0" y="1011272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5495" tIns="372395" rIns="395495" bIns="37239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Microsoft YaHei" charset="-122"/>
                <a:ea typeface="Microsoft YaHei" charset="-122"/>
                <a:cs typeface="Microsoft YaHei" charset="-122"/>
              </a:rPr>
              <a:t>与类同名</a:t>
            </a: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latin typeface="Microsoft YaHei" charset="-122"/>
                <a:ea typeface="Microsoft YaHei" charset="-122"/>
                <a:cs typeface="Microsoft YaHei" charset="-122"/>
              </a:rPr>
              <a:t>没有返回值</a:t>
            </a:r>
          </a:p>
        </p:txBody>
      </p:sp>
      <p:sp>
        <p:nvSpPr>
          <p:cNvPr id="12" name="椭圆 11"/>
          <p:cNvSpPr/>
          <p:nvPr/>
        </p:nvSpPr>
        <p:spPr>
          <a:xfrm>
            <a:off x="5304421" y="1754512"/>
            <a:ext cx="440537" cy="44072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/>
          <p:cNvSpPr/>
          <p:nvPr/>
        </p:nvSpPr>
        <p:spPr>
          <a:xfrm>
            <a:off x="2401913" y="4092868"/>
            <a:ext cx="796544" cy="79673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形状 14"/>
          <p:cNvSpPr/>
          <p:nvPr/>
        </p:nvSpPr>
        <p:spPr>
          <a:xfrm>
            <a:off x="7858239" y="1252212"/>
            <a:ext cx="1610969" cy="1610600"/>
          </a:xfrm>
          <a:custGeom>
            <a:avLst/>
            <a:gdLst>
              <a:gd name="connsiteX0" fmla="*/ 0 w 1610969"/>
              <a:gd name="connsiteY0" fmla="*/ 805300 h 1610600"/>
              <a:gd name="connsiteX1" fmla="*/ 805485 w 1610969"/>
              <a:gd name="connsiteY1" fmla="*/ 0 h 1610600"/>
              <a:gd name="connsiteX2" fmla="*/ 1610970 w 1610969"/>
              <a:gd name="connsiteY2" fmla="*/ 805300 h 1610600"/>
              <a:gd name="connsiteX3" fmla="*/ 805485 w 1610969"/>
              <a:gd name="connsiteY3" fmla="*/ 1610600 h 1610600"/>
              <a:gd name="connsiteX4" fmla="*/ 0 w 1610969"/>
              <a:gd name="connsiteY4" fmla="*/ 805300 h 161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969" h="1610600">
                <a:moveTo>
                  <a:pt x="0" y="805300"/>
                </a:moveTo>
                <a:cubicBezTo>
                  <a:pt x="0" y="360545"/>
                  <a:pt x="360628" y="0"/>
                  <a:pt x="805485" y="0"/>
                </a:cubicBezTo>
                <a:cubicBezTo>
                  <a:pt x="1250342" y="0"/>
                  <a:pt x="1610970" y="360545"/>
                  <a:pt x="1610970" y="805300"/>
                </a:cubicBezTo>
                <a:cubicBezTo>
                  <a:pt x="1610970" y="1250055"/>
                  <a:pt x="1250342" y="1610600"/>
                  <a:pt x="805485" y="1610600"/>
                </a:cubicBezTo>
                <a:cubicBezTo>
                  <a:pt x="360628" y="1610600"/>
                  <a:pt x="0" y="1250055"/>
                  <a:pt x="0" y="80530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501" tIns="304447" rIns="304501" bIns="304447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>
                <a:latin typeface="Microsoft YaHei" charset="-122"/>
                <a:ea typeface="Microsoft YaHei" charset="-122"/>
                <a:cs typeface="Microsoft YaHei" charset="-122"/>
              </a:rPr>
              <a:t>自动添加</a:t>
            </a:r>
          </a:p>
        </p:txBody>
      </p:sp>
      <p:sp>
        <p:nvSpPr>
          <p:cNvPr id="16" name="椭圆 15"/>
          <p:cNvSpPr/>
          <p:nvPr/>
        </p:nvSpPr>
        <p:spPr>
          <a:xfrm>
            <a:off x="7138911" y="2364216"/>
            <a:ext cx="440537" cy="440727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椭圆 16"/>
          <p:cNvSpPr/>
          <p:nvPr/>
        </p:nvSpPr>
        <p:spPr>
          <a:xfrm>
            <a:off x="2098738" y="5040988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/>
          <p:cNvSpPr/>
          <p:nvPr/>
        </p:nvSpPr>
        <p:spPr>
          <a:xfrm>
            <a:off x="5281663" y="4586372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任意形状 18"/>
          <p:cNvSpPr/>
          <p:nvPr/>
        </p:nvSpPr>
        <p:spPr>
          <a:xfrm>
            <a:off x="6638690" y="4011682"/>
            <a:ext cx="1610969" cy="1610600"/>
          </a:xfrm>
          <a:custGeom>
            <a:avLst/>
            <a:gdLst>
              <a:gd name="connsiteX0" fmla="*/ 0 w 1610969"/>
              <a:gd name="connsiteY0" fmla="*/ 805300 h 1610600"/>
              <a:gd name="connsiteX1" fmla="*/ 805485 w 1610969"/>
              <a:gd name="connsiteY1" fmla="*/ 0 h 1610600"/>
              <a:gd name="connsiteX2" fmla="*/ 1610970 w 1610969"/>
              <a:gd name="connsiteY2" fmla="*/ 805300 h 1610600"/>
              <a:gd name="connsiteX3" fmla="*/ 805485 w 1610969"/>
              <a:gd name="connsiteY3" fmla="*/ 1610600 h 1610600"/>
              <a:gd name="connsiteX4" fmla="*/ 0 w 1610969"/>
              <a:gd name="connsiteY4" fmla="*/ 805300 h 161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969" h="1610600">
                <a:moveTo>
                  <a:pt x="0" y="805300"/>
                </a:moveTo>
                <a:cubicBezTo>
                  <a:pt x="0" y="360545"/>
                  <a:pt x="360628" y="0"/>
                  <a:pt x="805485" y="0"/>
                </a:cubicBezTo>
                <a:cubicBezTo>
                  <a:pt x="1250342" y="0"/>
                  <a:pt x="1610970" y="360545"/>
                  <a:pt x="1610970" y="805300"/>
                </a:cubicBezTo>
                <a:cubicBezTo>
                  <a:pt x="1610970" y="1250055"/>
                  <a:pt x="1250342" y="1610600"/>
                  <a:pt x="805485" y="1610600"/>
                </a:cubicBezTo>
                <a:cubicBezTo>
                  <a:pt x="360628" y="1610600"/>
                  <a:pt x="0" y="1250055"/>
                  <a:pt x="0" y="80530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7841" tIns="357787" rIns="357841" bIns="357787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dirty="0">
                <a:latin typeface="Microsoft YaHei" charset="-122"/>
                <a:ea typeface="Microsoft YaHei" charset="-122"/>
                <a:cs typeface="Microsoft YaHei" charset="-122"/>
              </a:rPr>
              <a:t>new</a:t>
            </a:r>
            <a:endParaRPr lang="zh-CN" altLang="en-US" sz="3200" kern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161413" y="3979909"/>
            <a:ext cx="319430" cy="31943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关键字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96500498"/>
              </p:ext>
            </p:extLst>
          </p:nvPr>
        </p:nvGraphicFramePr>
        <p:xfrm>
          <a:off x="1104900" y="1649147"/>
          <a:ext cx="8458200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7340600" y="5346700"/>
            <a:ext cx="1282700" cy="901699"/>
          </a:xfrm>
          <a:prstGeom prst="rect">
            <a:avLst/>
          </a:prstGeom>
          <a:noFill/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18400" y="5840414"/>
            <a:ext cx="558800" cy="292628"/>
          </a:xfrm>
          <a:prstGeom prst="rect">
            <a:avLst/>
          </a:prstGeom>
          <a:noFill/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this</a:t>
            </a:r>
            <a:endParaRPr kumimoji="1" lang="zh-CN" altLang="en-US" dirty="0">
              <a:ln w="1270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stCxn id="6" idx="3"/>
          </p:cNvCxnSpPr>
          <p:nvPr/>
        </p:nvCxnSpPr>
        <p:spPr>
          <a:xfrm flipH="1" flipV="1">
            <a:off x="7518400" y="5346700"/>
            <a:ext cx="558800" cy="640028"/>
          </a:xfrm>
          <a:prstGeom prst="curvedConnector4">
            <a:avLst>
              <a:gd name="adj1" fmla="val -40909"/>
              <a:gd name="adj2" fmla="val 1566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232400" y="5727700"/>
            <a:ext cx="609600" cy="3302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>
            <a:stCxn id="25" idx="3"/>
          </p:cNvCxnSpPr>
          <p:nvPr/>
        </p:nvCxnSpPr>
        <p:spPr>
          <a:xfrm flipV="1">
            <a:off x="5842000" y="5588000"/>
            <a:ext cx="149860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5080000" y="5452533"/>
            <a:ext cx="1765300" cy="1226180"/>
            <a:chOff x="5600700" y="5452533"/>
            <a:chExt cx="1765300" cy="1226180"/>
          </a:xfrm>
        </p:grpSpPr>
        <p:sp>
          <p:nvSpPr>
            <p:cNvPr id="28" name="矩形 27"/>
            <p:cNvSpPr/>
            <p:nvPr/>
          </p:nvSpPr>
          <p:spPr>
            <a:xfrm>
              <a:off x="5600700" y="5452533"/>
              <a:ext cx="1765300" cy="117686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Text Box 14"/>
            <p:cNvSpPr>
              <a:spLocks noChangeArrowheads="1"/>
            </p:cNvSpPr>
            <p:nvPr/>
          </p:nvSpPr>
          <p:spPr bwMode="auto">
            <a:xfrm>
              <a:off x="6443313" y="6370938"/>
              <a:ext cx="922687" cy="307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>
                  <a:latin typeface="微软雅黑" charset="-122"/>
                  <a:ea typeface="微软雅黑" charset="-122"/>
                </a:rPr>
                <a:t>stack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150100" y="5156201"/>
            <a:ext cx="2400300" cy="1522512"/>
            <a:chOff x="7670800" y="5156201"/>
            <a:chExt cx="2400300" cy="1522512"/>
          </a:xfrm>
        </p:grpSpPr>
        <p:sp>
          <p:nvSpPr>
            <p:cNvPr id="3" name="矩形 2"/>
            <p:cNvSpPr/>
            <p:nvPr/>
          </p:nvSpPr>
          <p:spPr>
            <a:xfrm>
              <a:off x="7670800" y="5156201"/>
              <a:ext cx="2400300" cy="14732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Text Box 14"/>
            <p:cNvSpPr>
              <a:spLocks noChangeArrowheads="1"/>
            </p:cNvSpPr>
            <p:nvPr/>
          </p:nvSpPr>
          <p:spPr bwMode="auto">
            <a:xfrm>
              <a:off x="9159634" y="6370938"/>
              <a:ext cx="900244" cy="307775"/>
            </a:xfrm>
            <a:prstGeom prst="rect">
              <a:avLst/>
            </a:prstGeom>
            <a:noFill/>
            <a:ln w="12700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heap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5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34250" y="4229961"/>
            <a:ext cx="1670050" cy="11045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91412" y="4952212"/>
            <a:ext cx="558800" cy="292628"/>
          </a:xfrm>
          <a:prstGeom prst="rect">
            <a:avLst/>
          </a:prstGeom>
          <a:noFill/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1270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this</a:t>
            </a:r>
            <a:endParaRPr kumimoji="1" lang="zh-CN" altLang="en-US" dirty="0">
              <a:ln w="1270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" name="曲线连接符 4"/>
          <p:cNvCxnSpPr/>
          <p:nvPr/>
        </p:nvCxnSpPr>
        <p:spPr>
          <a:xfrm flipH="1" flipV="1">
            <a:off x="7664450" y="4243456"/>
            <a:ext cx="396875" cy="858662"/>
          </a:xfrm>
          <a:prstGeom prst="curvedConnector4">
            <a:avLst>
              <a:gd name="adj1" fmla="val -150400"/>
              <a:gd name="adj2" fmla="val 1457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54235" y="6115332"/>
            <a:ext cx="609600" cy="330200"/>
          </a:xfrm>
          <a:prstGeom prst="rect">
            <a:avLst/>
          </a:prstGeom>
          <a:noFill/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XXX</a:t>
            </a:r>
            <a:endParaRPr kumimoji="1" lang="zh-CN" altLang="en-US" sz="16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708400" y="4445004"/>
            <a:ext cx="3149600" cy="2187372"/>
            <a:chOff x="5600700" y="5452533"/>
            <a:chExt cx="1772447" cy="1200741"/>
          </a:xfrm>
        </p:grpSpPr>
        <p:sp>
          <p:nvSpPr>
            <p:cNvPr id="9" name="矩形 8"/>
            <p:cNvSpPr/>
            <p:nvPr/>
          </p:nvSpPr>
          <p:spPr>
            <a:xfrm>
              <a:off x="5600700" y="5452533"/>
              <a:ext cx="1765300" cy="1176868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 Box 14"/>
            <p:cNvSpPr>
              <a:spLocks noChangeArrowheads="1"/>
            </p:cNvSpPr>
            <p:nvPr/>
          </p:nvSpPr>
          <p:spPr bwMode="auto">
            <a:xfrm>
              <a:off x="6836034" y="6484323"/>
              <a:ext cx="537113" cy="16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stack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946900" y="4025895"/>
            <a:ext cx="4931505" cy="2606478"/>
            <a:chOff x="7670800" y="5156201"/>
            <a:chExt cx="2574736" cy="1495920"/>
          </a:xfrm>
        </p:grpSpPr>
        <p:sp>
          <p:nvSpPr>
            <p:cNvPr id="12" name="矩形 11"/>
            <p:cNvSpPr/>
            <p:nvPr/>
          </p:nvSpPr>
          <p:spPr>
            <a:xfrm>
              <a:off x="7670800" y="5156201"/>
              <a:ext cx="2400300" cy="1473200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4"/>
            <p:cNvSpPr>
              <a:spLocks noChangeArrowheads="1"/>
            </p:cNvSpPr>
            <p:nvPr/>
          </p:nvSpPr>
          <p:spPr bwMode="auto">
            <a:xfrm>
              <a:off x="9454448" y="6475482"/>
              <a:ext cx="791088" cy="17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heap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sp>
        <p:nvSpPr>
          <p:cNvPr id="691" name="文本框 690"/>
          <p:cNvSpPr txBox="1"/>
          <p:nvPr/>
        </p:nvSpPr>
        <p:spPr>
          <a:xfrm>
            <a:off x="4575685" y="6115196"/>
            <a:ext cx="63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Tom</a:t>
            </a:r>
            <a:endParaRPr kumimoji="1" lang="zh-CN" altLang="en-US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03" name="直线箭头连接符 702"/>
          <p:cNvCxnSpPr>
            <a:stCxn id="6" idx="3"/>
          </p:cNvCxnSpPr>
          <p:nvPr/>
        </p:nvCxnSpPr>
        <p:spPr>
          <a:xfrm flipV="1">
            <a:off x="5763835" y="5148571"/>
            <a:ext cx="1570415" cy="11318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0" name="组 709"/>
          <p:cNvGrpSpPr/>
          <p:nvPr/>
        </p:nvGrpSpPr>
        <p:grpSpPr>
          <a:xfrm>
            <a:off x="3691824" y="4928494"/>
            <a:ext cx="1102425" cy="338554"/>
            <a:chOff x="3691824" y="4928494"/>
            <a:chExt cx="1102425" cy="338554"/>
          </a:xfrm>
        </p:grpSpPr>
        <p:sp>
          <p:nvSpPr>
            <p:cNvPr id="705" name="矩形 704"/>
            <p:cNvSpPr/>
            <p:nvPr/>
          </p:nvSpPr>
          <p:spPr>
            <a:xfrm>
              <a:off x="4165600" y="4952212"/>
              <a:ext cx="628649" cy="29262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08" name="文本框 707"/>
            <p:cNvSpPr txBox="1"/>
            <p:nvPr/>
          </p:nvSpPr>
          <p:spPr>
            <a:xfrm>
              <a:off x="3691824" y="4928494"/>
              <a:ext cx="583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age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711" name="矩形 710"/>
          <p:cNvSpPr/>
          <p:nvPr/>
        </p:nvSpPr>
        <p:spPr>
          <a:xfrm>
            <a:off x="4179807" y="4952212"/>
            <a:ext cx="628649" cy="292628"/>
          </a:xfrm>
          <a:prstGeom prst="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13" name="组 712"/>
          <p:cNvGrpSpPr/>
          <p:nvPr/>
        </p:nvGrpSpPr>
        <p:grpSpPr>
          <a:xfrm>
            <a:off x="7315199" y="4381934"/>
            <a:ext cx="1184276" cy="431800"/>
            <a:chOff x="7315199" y="4381934"/>
            <a:chExt cx="1184276" cy="431800"/>
          </a:xfrm>
        </p:grpSpPr>
        <p:sp>
          <p:nvSpPr>
            <p:cNvPr id="707" name="椭圆 706"/>
            <p:cNvSpPr/>
            <p:nvPr/>
          </p:nvSpPr>
          <p:spPr>
            <a:xfrm>
              <a:off x="7800974" y="4381934"/>
              <a:ext cx="698501" cy="431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18</a:t>
              </a:r>
              <a:endParaRPr kumimoji="1" lang="zh-CN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12" name="文本框 711"/>
            <p:cNvSpPr txBox="1"/>
            <p:nvPr/>
          </p:nvSpPr>
          <p:spPr>
            <a:xfrm>
              <a:off x="7315199" y="4448558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age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714" name="椭圆 713"/>
          <p:cNvSpPr/>
          <p:nvPr/>
        </p:nvSpPr>
        <p:spPr>
          <a:xfrm>
            <a:off x="7787979" y="4377690"/>
            <a:ext cx="698501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15" name="矩形 714"/>
          <p:cNvSpPr/>
          <p:nvPr/>
        </p:nvSpPr>
        <p:spPr>
          <a:xfrm>
            <a:off x="5141535" y="5693104"/>
            <a:ext cx="609600" cy="330200"/>
          </a:xfrm>
          <a:prstGeom prst="rect">
            <a:avLst/>
          </a:prstGeom>
          <a:noFill/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XX</a:t>
            </a:r>
            <a:endParaRPr kumimoji="1" lang="zh-CN" altLang="en-US" sz="16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17" name="直线箭头连接符 716"/>
          <p:cNvCxnSpPr>
            <a:stCxn id="715" idx="3"/>
            <a:endCxn id="3" idx="1"/>
          </p:cNvCxnSpPr>
          <p:nvPr/>
        </p:nvCxnSpPr>
        <p:spPr>
          <a:xfrm flipV="1">
            <a:off x="5751135" y="4782221"/>
            <a:ext cx="1583115" cy="10759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矩形 721"/>
          <p:cNvSpPr/>
          <p:nvPr/>
        </p:nvSpPr>
        <p:spPr>
          <a:xfrm>
            <a:off x="5154235" y="5267048"/>
            <a:ext cx="609600" cy="330200"/>
          </a:xfrm>
          <a:prstGeom prst="rect">
            <a:avLst/>
          </a:prstGeom>
          <a:noFill/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16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23" name="直线箭头连接符 722"/>
          <p:cNvCxnSpPr/>
          <p:nvPr/>
        </p:nvCxnSpPr>
        <p:spPr>
          <a:xfrm flipV="1">
            <a:off x="5776535" y="4387061"/>
            <a:ext cx="1583115" cy="10759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椭圆 720"/>
          <p:cNvSpPr/>
          <p:nvPr/>
        </p:nvSpPr>
        <p:spPr>
          <a:xfrm>
            <a:off x="7787978" y="4373446"/>
            <a:ext cx="698501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25" name="图片 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32"/>
            <a:ext cx="6972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691" grpId="0"/>
      <p:bldP spid="711" grpId="0" animBg="1"/>
      <p:bldP spid="714" grpId="0" animBg="1"/>
      <p:bldP spid="715" grpId="0" animBg="1"/>
      <p:bldP spid="722" grpId="0" animBg="1"/>
      <p:bldP spid="7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5" name="空心弧 4"/>
          <p:cNvSpPr/>
          <p:nvPr/>
        </p:nvSpPr>
        <p:spPr>
          <a:xfrm>
            <a:off x="-2209579" y="1226890"/>
            <a:ext cx="5068853" cy="5068853"/>
          </a:xfrm>
          <a:prstGeom prst="blockArc">
            <a:avLst>
              <a:gd name="adj1" fmla="val 18900000"/>
              <a:gd name="adj2" fmla="val 2700000"/>
              <a:gd name="adj3" fmla="val 426"/>
            </a:avLst>
          </a:prstGeom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568560" y="2255943"/>
            <a:ext cx="6969500" cy="752686"/>
          </a:xfrm>
          <a:custGeom>
            <a:avLst/>
            <a:gdLst>
              <a:gd name="connsiteX0" fmla="*/ 0 w 6969500"/>
              <a:gd name="connsiteY0" fmla="*/ 0 h 752686"/>
              <a:gd name="connsiteX1" fmla="*/ 6969500 w 6969500"/>
              <a:gd name="connsiteY1" fmla="*/ 0 h 752686"/>
              <a:gd name="connsiteX2" fmla="*/ 6969500 w 6969500"/>
              <a:gd name="connsiteY2" fmla="*/ 752686 h 752686"/>
              <a:gd name="connsiteX3" fmla="*/ 0 w 6969500"/>
              <a:gd name="connsiteY3" fmla="*/ 752686 h 752686"/>
              <a:gd name="connsiteX4" fmla="*/ 0 w 6969500"/>
              <a:gd name="connsiteY4" fmla="*/ 0 h 75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500" h="752686">
                <a:moveTo>
                  <a:pt x="0" y="0"/>
                </a:moveTo>
                <a:lnTo>
                  <a:pt x="6969500" y="0"/>
                </a:lnTo>
                <a:lnTo>
                  <a:pt x="6969500" y="752686"/>
                </a:lnTo>
                <a:lnTo>
                  <a:pt x="0" y="752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7445" tIns="73660" rIns="73660" bIns="73660" numCol="1" spcCol="1270" anchor="ctr" anchorCtr="0">
            <a:noAutofit/>
          </a:bodyPr>
          <a:lstStyle/>
          <a:p>
            <a:pPr lvl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2900" kern="1200" dirty="0">
                <a:latin typeface="Microsoft YaHei" charset="-122"/>
                <a:ea typeface="Microsoft YaHei" charset="-122"/>
                <a:cs typeface="Microsoft YaHei" charset="-122"/>
              </a:rPr>
              <a:t>this</a:t>
            </a:r>
            <a:r>
              <a:rPr lang="zh-CN" altLang="en-US" sz="2900" kern="1200" dirty="0">
                <a:latin typeface="Microsoft YaHei" charset="-122"/>
                <a:ea typeface="Microsoft YaHei" charset="-122"/>
                <a:cs typeface="Microsoft YaHei" charset="-122"/>
              </a:rPr>
              <a:t>调用本类中的成员变量</a:t>
            </a:r>
          </a:p>
        </p:txBody>
      </p:sp>
      <p:sp>
        <p:nvSpPr>
          <p:cNvPr id="7" name="椭圆 6"/>
          <p:cNvSpPr/>
          <p:nvPr/>
        </p:nvSpPr>
        <p:spPr>
          <a:xfrm>
            <a:off x="2098131" y="2161857"/>
            <a:ext cx="940858" cy="94085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2842162" y="3384973"/>
            <a:ext cx="6695898" cy="752686"/>
          </a:xfrm>
          <a:custGeom>
            <a:avLst/>
            <a:gdLst>
              <a:gd name="connsiteX0" fmla="*/ 0 w 6695898"/>
              <a:gd name="connsiteY0" fmla="*/ 0 h 752686"/>
              <a:gd name="connsiteX1" fmla="*/ 6695898 w 6695898"/>
              <a:gd name="connsiteY1" fmla="*/ 0 h 752686"/>
              <a:gd name="connsiteX2" fmla="*/ 6695898 w 6695898"/>
              <a:gd name="connsiteY2" fmla="*/ 752686 h 752686"/>
              <a:gd name="connsiteX3" fmla="*/ 0 w 6695898"/>
              <a:gd name="connsiteY3" fmla="*/ 752686 h 752686"/>
              <a:gd name="connsiteX4" fmla="*/ 0 w 6695898"/>
              <a:gd name="connsiteY4" fmla="*/ 0 h 75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5898" h="752686">
                <a:moveTo>
                  <a:pt x="0" y="0"/>
                </a:moveTo>
                <a:lnTo>
                  <a:pt x="6695898" y="0"/>
                </a:lnTo>
                <a:lnTo>
                  <a:pt x="6695898" y="752686"/>
                </a:lnTo>
                <a:lnTo>
                  <a:pt x="0" y="752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7445" tIns="73660" rIns="73660" bIns="73660" numCol="1" spcCol="1270" anchor="ctr" anchorCtr="0">
            <a:noAutofit/>
          </a:bodyPr>
          <a:lstStyle/>
          <a:p>
            <a:pPr lvl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2900" kern="1200" dirty="0">
                <a:latin typeface="Microsoft YaHei" charset="-122"/>
                <a:ea typeface="Microsoft YaHei" charset="-122"/>
                <a:cs typeface="Microsoft YaHei" charset="-122"/>
              </a:rPr>
              <a:t>this</a:t>
            </a:r>
            <a:r>
              <a:rPr lang="zh-CN" altLang="en-US" sz="2900" kern="1200" dirty="0">
                <a:latin typeface="Microsoft YaHei" charset="-122"/>
                <a:ea typeface="Microsoft YaHei" charset="-122"/>
                <a:cs typeface="Microsoft YaHei" charset="-122"/>
              </a:rPr>
              <a:t>定义构造方法</a:t>
            </a:r>
          </a:p>
        </p:txBody>
      </p:sp>
      <p:sp>
        <p:nvSpPr>
          <p:cNvPr id="9" name="椭圆 8"/>
          <p:cNvSpPr/>
          <p:nvPr/>
        </p:nvSpPr>
        <p:spPr>
          <a:xfrm>
            <a:off x="2371732" y="3290887"/>
            <a:ext cx="940858" cy="94085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任意形状 9"/>
          <p:cNvSpPr/>
          <p:nvPr/>
        </p:nvSpPr>
        <p:spPr>
          <a:xfrm>
            <a:off x="2568560" y="4514003"/>
            <a:ext cx="6969500" cy="752686"/>
          </a:xfrm>
          <a:custGeom>
            <a:avLst/>
            <a:gdLst>
              <a:gd name="connsiteX0" fmla="*/ 0 w 6969500"/>
              <a:gd name="connsiteY0" fmla="*/ 0 h 752686"/>
              <a:gd name="connsiteX1" fmla="*/ 6969500 w 6969500"/>
              <a:gd name="connsiteY1" fmla="*/ 0 h 752686"/>
              <a:gd name="connsiteX2" fmla="*/ 6969500 w 6969500"/>
              <a:gd name="connsiteY2" fmla="*/ 752686 h 752686"/>
              <a:gd name="connsiteX3" fmla="*/ 0 w 6969500"/>
              <a:gd name="connsiteY3" fmla="*/ 752686 h 752686"/>
              <a:gd name="connsiteX4" fmla="*/ 0 w 6969500"/>
              <a:gd name="connsiteY4" fmla="*/ 0 h 75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500" h="752686">
                <a:moveTo>
                  <a:pt x="0" y="0"/>
                </a:moveTo>
                <a:lnTo>
                  <a:pt x="6969500" y="0"/>
                </a:lnTo>
                <a:lnTo>
                  <a:pt x="6969500" y="752686"/>
                </a:lnTo>
                <a:lnTo>
                  <a:pt x="0" y="752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7445" tIns="73660" rIns="73660" bIns="73660" numCol="1" spcCol="1270" anchor="ctr" anchorCtr="0">
            <a:noAutofit/>
          </a:bodyPr>
          <a:lstStyle/>
          <a:p>
            <a:pPr lvl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900" kern="12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2900" kern="1200" dirty="0">
                <a:latin typeface="Microsoft YaHei" charset="-122"/>
                <a:ea typeface="Microsoft YaHei" charset="-122"/>
                <a:cs typeface="Microsoft YaHei" charset="-122"/>
              </a:rPr>
              <a:t>this</a:t>
            </a:r>
            <a:r>
              <a:rPr lang="zh-CN" altLang="en-US" sz="2900" kern="1200" dirty="0">
                <a:latin typeface="Microsoft YaHei" charset="-122"/>
                <a:ea typeface="Microsoft YaHei" charset="-122"/>
                <a:cs typeface="Microsoft YaHei" charset="-122"/>
              </a:rPr>
              <a:t>引用当前对象</a:t>
            </a:r>
          </a:p>
        </p:txBody>
      </p:sp>
      <p:sp>
        <p:nvSpPr>
          <p:cNvPr id="11" name="椭圆 10"/>
          <p:cNvSpPr/>
          <p:nvPr/>
        </p:nvSpPr>
        <p:spPr>
          <a:xfrm>
            <a:off x="2098131" y="4419917"/>
            <a:ext cx="940858" cy="940858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文本框 11"/>
          <p:cNvSpPr txBox="1"/>
          <p:nvPr/>
        </p:nvSpPr>
        <p:spPr>
          <a:xfrm>
            <a:off x="2371732" y="2339898"/>
            <a:ext cx="77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6419" y="3495712"/>
            <a:ext cx="77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71732" y="4614661"/>
            <a:ext cx="77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100" y="76200"/>
            <a:ext cx="9332982" cy="1096962"/>
          </a:xfrm>
        </p:spPr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625600"/>
            <a:ext cx="9982200" cy="457200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b="1" dirty="0"/>
              <a:t>定义一个点</a:t>
            </a:r>
            <a:r>
              <a:rPr kumimoji="1" lang="en-US" altLang="zh-CN" b="1" dirty="0"/>
              <a:t>Point</a:t>
            </a:r>
            <a:r>
              <a:rPr kumimoji="1" lang="zh-CN" altLang="en-US" b="1" dirty="0"/>
              <a:t>类</a:t>
            </a:r>
            <a:endParaRPr kumimoji="1" lang="en-US" altLang="zh-CN" sz="1800" b="1" dirty="0"/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属性：横坐标</a:t>
            </a:r>
            <a:r>
              <a:rPr kumimoji="1" lang="en-US" altLang="zh-CN" sz="1800" b="1" dirty="0"/>
              <a:t>x</a:t>
            </a:r>
            <a:r>
              <a:rPr kumimoji="1" lang="zh-CN" altLang="en-US" sz="1800" b="1" dirty="0"/>
              <a:t>、纵坐标</a:t>
            </a:r>
            <a:r>
              <a:rPr kumimoji="1" lang="en-US" altLang="zh-CN" sz="1800" b="1" dirty="0"/>
              <a:t>y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方法：构造方法、设置横、纵坐标</a:t>
            </a:r>
            <a:endParaRPr kumimoji="1" lang="en-US" altLang="zh-CN" sz="1800" b="1" dirty="0"/>
          </a:p>
          <a:p>
            <a:pPr marL="342900" lvl="1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2000" b="1" dirty="0"/>
              <a:t>创建一个</a:t>
            </a:r>
            <a:r>
              <a:rPr kumimoji="1" lang="en-US" altLang="zh-CN" sz="2000" b="1" dirty="0"/>
              <a:t>Point</a:t>
            </a:r>
            <a:r>
              <a:rPr kumimoji="1" lang="zh-CN" altLang="en-US" sz="2000" b="1" dirty="0"/>
              <a:t>类的对象：</a:t>
            </a:r>
            <a:r>
              <a:rPr kumimoji="1" lang="en-US" altLang="zh-CN" sz="2000" b="1" dirty="0"/>
              <a:t>p1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横坐标：</a:t>
            </a:r>
            <a:r>
              <a:rPr kumimoji="1" lang="en-US" altLang="zh-CN" sz="1800" b="1" dirty="0"/>
              <a:t>10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纵坐标：</a:t>
            </a:r>
            <a:r>
              <a:rPr kumimoji="1" lang="en-US" altLang="zh-CN" sz="1800" b="1" dirty="0"/>
              <a:t>3.6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重置</a:t>
            </a:r>
            <a:r>
              <a:rPr kumimoji="1" lang="en-US" altLang="zh-CN" sz="1800" b="1" dirty="0"/>
              <a:t>p1</a:t>
            </a:r>
            <a:r>
              <a:rPr kumimoji="1" lang="zh-CN" altLang="en-US" sz="1800" b="1" dirty="0">
                <a:sym typeface="Wingdings"/>
              </a:rPr>
              <a:t>（</a:t>
            </a:r>
            <a:r>
              <a:rPr kumimoji="1" lang="en-US" altLang="zh-CN" sz="1800" b="1" dirty="0">
                <a:sym typeface="Wingdings"/>
              </a:rPr>
              <a:t>10.2</a:t>
            </a:r>
            <a:r>
              <a:rPr kumimoji="1" lang="zh-CN" altLang="en-US" sz="1800" b="1" dirty="0">
                <a:sym typeface="Wingdings"/>
              </a:rPr>
              <a:t>，</a:t>
            </a:r>
            <a:r>
              <a:rPr kumimoji="1" lang="en-US" altLang="zh-CN" sz="1800" b="1" dirty="0">
                <a:sym typeface="Wingdings"/>
              </a:rPr>
              <a:t>2.9</a:t>
            </a:r>
            <a:r>
              <a:rPr kumimoji="1" lang="zh-CN" altLang="en-US" sz="1800" b="1" dirty="0">
                <a:sym typeface="Wingdings"/>
              </a:rPr>
              <a:t>）</a:t>
            </a:r>
            <a:endParaRPr kumimoji="1" lang="en-US" altLang="zh-CN" sz="1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900" y="634172"/>
            <a:ext cx="538990" cy="5389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0500" y="2641600"/>
            <a:ext cx="17399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6000" b="1">
                <a:ln/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this</a:t>
            </a:r>
            <a:endParaRPr lang="zh-CN" altLang="en-US" sz="6000" b="1" dirty="0">
              <a:ln/>
              <a:solidFill>
                <a:schemeClr val="accent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7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2273300"/>
            <a:ext cx="99822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b="1" dirty="0"/>
              <a:t>public 		   void main(String </a:t>
            </a:r>
            <a:r>
              <a:rPr kumimoji="1" lang="en-US" altLang="zh-CN" sz="3600" b="1" dirty="0" err="1"/>
              <a:t>args</a:t>
            </a:r>
            <a:r>
              <a:rPr kumimoji="1" lang="en-US" altLang="zh-CN" sz="3600" b="1" dirty="0"/>
              <a:t>[]){}</a:t>
            </a:r>
            <a:endParaRPr kumimoji="1"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640841" y="2211169"/>
            <a:ext cx="1651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endParaRPr kumimoji="1"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511300" y="3035300"/>
            <a:ext cx="1643893" cy="982665"/>
            <a:chOff x="1511300" y="3035300"/>
            <a:chExt cx="1643893" cy="982665"/>
          </a:xfrm>
        </p:grpSpPr>
        <p:sp>
          <p:nvSpPr>
            <p:cNvPr id="6" name="能倒水"/>
            <p:cNvSpPr>
              <a:spLocks noChangeArrowheads="1"/>
            </p:cNvSpPr>
            <p:nvPr/>
          </p:nvSpPr>
          <p:spPr bwMode="auto">
            <a:xfrm>
              <a:off x="1511300" y="3259638"/>
              <a:ext cx="1643893" cy="523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9" tIns="45719" rIns="45719" bIns="45719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dirty="0">
                  <a:latin typeface="微软雅黑" charset="-122"/>
                  <a:ea typeface="微软雅黑" charset="-122"/>
                  <a:sym typeface="微软雅黑" charset="-122"/>
                </a:rPr>
                <a:t>方法</a:t>
              </a:r>
              <a:endParaRPr lang="zh-CN" altLang="x-none" sz="2800" dirty="0"/>
            </a:p>
          </p:txBody>
        </p:sp>
        <p:sp>
          <p:nvSpPr>
            <p:cNvPr id="7" name="引文气泡"/>
            <p:cNvSpPr>
              <a:spLocks noChangeArrowheads="1"/>
            </p:cNvSpPr>
            <p:nvPr/>
          </p:nvSpPr>
          <p:spPr bwMode="auto">
            <a:xfrm>
              <a:off x="1645638" y="3035300"/>
              <a:ext cx="1401804" cy="982665"/>
            </a:xfrm>
            <a:prstGeom prst="wedgeEllipseCallout">
              <a:avLst>
                <a:gd name="adj1" fmla="val 42248"/>
                <a:gd name="adj2" fmla="val -66995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19" tIns="45719" rIns="45719" bIns="45719" anchor="ctr"/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>
                <a:buFont typeface="Arial" charset="0"/>
                <a:buNone/>
              </a:pPr>
              <a:endParaRPr lang="zh-CN" altLang="zh-CN">
                <a:solidFill>
                  <a:srgbClr val="514843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277062" y="3035300"/>
            <a:ext cx="1643893" cy="982665"/>
            <a:chOff x="3277062" y="3035300"/>
            <a:chExt cx="1643893" cy="982665"/>
          </a:xfrm>
        </p:grpSpPr>
        <p:sp>
          <p:nvSpPr>
            <p:cNvPr id="10" name="能倒水"/>
            <p:cNvSpPr>
              <a:spLocks noChangeArrowheads="1"/>
            </p:cNvSpPr>
            <p:nvPr/>
          </p:nvSpPr>
          <p:spPr bwMode="auto">
            <a:xfrm>
              <a:off x="3277062" y="3044195"/>
              <a:ext cx="1643893" cy="954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9" tIns="45719" rIns="45719" bIns="45719" anchor="ctr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dirty="0">
                  <a:latin typeface="微软雅黑" charset="-122"/>
                  <a:ea typeface="微软雅黑" charset="-122"/>
                  <a:sym typeface="微软雅黑" charset="-122"/>
                </a:rPr>
                <a:t>成员</a:t>
              </a:r>
              <a:endParaRPr lang="en-US" altLang="zh-CN" sz="2800" dirty="0"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 algn="ctr">
                <a:buFont typeface="Arial" charset="0"/>
                <a:buNone/>
              </a:pPr>
              <a:r>
                <a:rPr lang="zh-CN" altLang="en-US" sz="2800" dirty="0">
                  <a:latin typeface="微软雅黑" charset="-122"/>
                  <a:ea typeface="微软雅黑" charset="-122"/>
                  <a:sym typeface="微软雅黑" charset="-122"/>
                </a:rPr>
                <a:t>变量</a:t>
              </a:r>
              <a:endParaRPr lang="zh-CN" altLang="x-none" sz="2800" dirty="0"/>
            </a:p>
          </p:txBody>
        </p:sp>
        <p:sp>
          <p:nvSpPr>
            <p:cNvPr id="11" name="引文气泡"/>
            <p:cNvSpPr>
              <a:spLocks noChangeArrowheads="1"/>
            </p:cNvSpPr>
            <p:nvPr/>
          </p:nvSpPr>
          <p:spPr bwMode="auto">
            <a:xfrm>
              <a:off x="3411400" y="3035300"/>
              <a:ext cx="1401804" cy="982665"/>
            </a:xfrm>
            <a:prstGeom prst="wedgeEllipseCallout">
              <a:avLst>
                <a:gd name="adj1" fmla="val -42914"/>
                <a:gd name="adj2" fmla="val -73457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19" tIns="45719" rIns="45719" bIns="45719" anchor="ctr"/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>
                <a:buFont typeface="Arial" charset="0"/>
                <a:buNone/>
              </a:pPr>
              <a:endParaRPr lang="zh-CN" altLang="zh-CN">
                <a:solidFill>
                  <a:srgbClr val="5148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关键字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91931964"/>
              </p:ext>
            </p:extLst>
          </p:nvPr>
        </p:nvGraphicFramePr>
        <p:xfrm>
          <a:off x="1409700" y="1890447"/>
          <a:ext cx="9347200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剪去对角的矩形 4"/>
          <p:cNvSpPr/>
          <p:nvPr/>
        </p:nvSpPr>
        <p:spPr>
          <a:xfrm>
            <a:off x="10312400" y="6324600"/>
            <a:ext cx="1585296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HellWorld.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关键字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0918475"/>
              </p:ext>
            </p:extLst>
          </p:nvPr>
        </p:nvGraphicFramePr>
        <p:xfrm>
          <a:off x="1409700" y="1890447"/>
          <a:ext cx="9347200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剪去对角的矩形 5"/>
          <p:cNvSpPr/>
          <p:nvPr/>
        </p:nvSpPr>
        <p:spPr>
          <a:xfrm>
            <a:off x="10312400" y="6324600"/>
            <a:ext cx="1585296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TestStatic.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2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961318" y="4405414"/>
            <a:ext cx="3149600" cy="2187372"/>
            <a:chOff x="5600700" y="5452533"/>
            <a:chExt cx="1772447" cy="1200741"/>
          </a:xfrm>
        </p:grpSpPr>
        <p:sp>
          <p:nvSpPr>
            <p:cNvPr id="5" name="矩形 4"/>
            <p:cNvSpPr/>
            <p:nvPr/>
          </p:nvSpPr>
          <p:spPr>
            <a:xfrm>
              <a:off x="5600700" y="5452533"/>
              <a:ext cx="1765300" cy="1176868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Text Box 14"/>
            <p:cNvSpPr>
              <a:spLocks noChangeArrowheads="1"/>
            </p:cNvSpPr>
            <p:nvPr/>
          </p:nvSpPr>
          <p:spPr bwMode="auto">
            <a:xfrm>
              <a:off x="6836034" y="6484323"/>
              <a:ext cx="537113" cy="16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stack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7239000" y="4025895"/>
            <a:ext cx="4931505" cy="2606478"/>
            <a:chOff x="7670800" y="5156201"/>
            <a:chExt cx="2574736" cy="1495920"/>
          </a:xfrm>
        </p:grpSpPr>
        <p:sp>
          <p:nvSpPr>
            <p:cNvPr id="8" name="矩形 7"/>
            <p:cNvSpPr/>
            <p:nvPr/>
          </p:nvSpPr>
          <p:spPr>
            <a:xfrm>
              <a:off x="7670800" y="5156201"/>
              <a:ext cx="2400300" cy="1473200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Text Box 14"/>
            <p:cNvSpPr>
              <a:spLocks noChangeArrowheads="1"/>
            </p:cNvSpPr>
            <p:nvPr/>
          </p:nvSpPr>
          <p:spPr bwMode="auto">
            <a:xfrm>
              <a:off x="9454448" y="6475482"/>
              <a:ext cx="791088" cy="17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heap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5112623" y="5624805"/>
            <a:ext cx="937836" cy="361362"/>
            <a:chOff x="5112623" y="5624805"/>
            <a:chExt cx="937836" cy="361362"/>
          </a:xfrm>
        </p:grpSpPr>
        <p:sp>
          <p:nvSpPr>
            <p:cNvPr id="15" name="矩形 14"/>
            <p:cNvSpPr/>
            <p:nvPr/>
          </p:nvSpPr>
          <p:spPr>
            <a:xfrm flipV="1">
              <a:off x="5440859" y="5624805"/>
              <a:ext cx="609600" cy="361362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XXX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2623" y="5645432"/>
              <a:ext cx="438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c2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5099923" y="5185056"/>
            <a:ext cx="950536" cy="354430"/>
            <a:chOff x="5099923" y="5185056"/>
            <a:chExt cx="950536" cy="354430"/>
          </a:xfrm>
        </p:grpSpPr>
        <p:sp>
          <p:nvSpPr>
            <p:cNvPr id="16" name="矩形 15"/>
            <p:cNvSpPr/>
            <p:nvPr/>
          </p:nvSpPr>
          <p:spPr>
            <a:xfrm>
              <a:off x="5440859" y="5185056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XXX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99923" y="5200932"/>
              <a:ext cx="438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c1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V="1">
            <a:off x="6050459" y="5200932"/>
            <a:ext cx="1350595" cy="5867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6050459" y="4782493"/>
            <a:ext cx="1350595" cy="5877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01054" y="4188615"/>
            <a:ext cx="3520946" cy="705413"/>
          </a:xfrm>
          <a:prstGeom prst="rect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3" name="组 52"/>
          <p:cNvGrpSpPr/>
          <p:nvPr/>
        </p:nvGrpSpPr>
        <p:grpSpPr>
          <a:xfrm>
            <a:off x="7450787" y="4303814"/>
            <a:ext cx="829012" cy="647863"/>
            <a:chOff x="7450787" y="4303814"/>
            <a:chExt cx="829012" cy="647863"/>
          </a:xfrm>
        </p:grpSpPr>
        <p:sp>
          <p:nvSpPr>
            <p:cNvPr id="30" name="矩形 29"/>
            <p:cNvSpPr/>
            <p:nvPr/>
          </p:nvSpPr>
          <p:spPr>
            <a:xfrm>
              <a:off x="7508145" y="4303814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450787" y="4613123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name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9051453" y="4303814"/>
            <a:ext cx="898789" cy="608265"/>
            <a:chOff x="9051453" y="4303814"/>
            <a:chExt cx="898789" cy="608265"/>
          </a:xfrm>
        </p:grpSpPr>
        <p:sp>
          <p:nvSpPr>
            <p:cNvPr id="32" name="矩形 31"/>
            <p:cNvSpPr/>
            <p:nvPr/>
          </p:nvSpPr>
          <p:spPr>
            <a:xfrm>
              <a:off x="9051453" y="4303814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121230" y="4573525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age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8279799" y="4303814"/>
            <a:ext cx="936103" cy="647956"/>
            <a:chOff x="8279799" y="4303814"/>
            <a:chExt cx="936103" cy="647956"/>
          </a:xfrm>
        </p:grpSpPr>
        <p:sp>
          <p:nvSpPr>
            <p:cNvPr id="31" name="矩形 30"/>
            <p:cNvSpPr/>
            <p:nvPr/>
          </p:nvSpPr>
          <p:spPr>
            <a:xfrm>
              <a:off x="8279799" y="4303814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386890" y="4613216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9486900" y="445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4902"/>
            <a:ext cx="7098218" cy="3855005"/>
          </a:xfrm>
          <a:prstGeom prst="rect">
            <a:avLst/>
          </a:prstGeom>
        </p:spPr>
      </p:pic>
      <p:grpSp>
        <p:nvGrpSpPr>
          <p:cNvPr id="70" name="组 69"/>
          <p:cNvGrpSpPr/>
          <p:nvPr/>
        </p:nvGrpSpPr>
        <p:grpSpPr>
          <a:xfrm>
            <a:off x="9740484" y="4303814"/>
            <a:ext cx="829012" cy="646365"/>
            <a:chOff x="8968830" y="4303814"/>
            <a:chExt cx="829012" cy="646365"/>
          </a:xfrm>
        </p:grpSpPr>
        <p:sp>
          <p:nvSpPr>
            <p:cNvPr id="71" name="矩形 70"/>
            <p:cNvSpPr/>
            <p:nvPr/>
          </p:nvSpPr>
          <p:spPr>
            <a:xfrm>
              <a:off x="9051453" y="4303814"/>
              <a:ext cx="572286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968830" y="4611625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count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7401054" y="4982534"/>
            <a:ext cx="3520946" cy="775868"/>
            <a:chOff x="7401054" y="4982534"/>
            <a:chExt cx="3520946" cy="775868"/>
          </a:xfrm>
        </p:grpSpPr>
        <p:grpSp>
          <p:nvGrpSpPr>
            <p:cNvPr id="63" name="组 62"/>
            <p:cNvGrpSpPr/>
            <p:nvPr/>
          </p:nvGrpSpPr>
          <p:grpSpPr>
            <a:xfrm>
              <a:off x="7401054" y="4982534"/>
              <a:ext cx="3520946" cy="775868"/>
              <a:chOff x="7401054" y="4982534"/>
              <a:chExt cx="3520946" cy="77586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7401054" y="4982534"/>
                <a:ext cx="3520946" cy="705413"/>
              </a:xfrm>
              <a:prstGeom prst="rect">
                <a:avLst/>
              </a:prstGeom>
              <a:noFill/>
              <a:ln w="317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56" name="组 55"/>
              <p:cNvGrpSpPr/>
              <p:nvPr/>
            </p:nvGrpSpPr>
            <p:grpSpPr>
              <a:xfrm>
                <a:off x="7454964" y="5091199"/>
                <a:ext cx="829012" cy="656874"/>
                <a:chOff x="7454964" y="5091199"/>
                <a:chExt cx="829012" cy="656874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7508145" y="5091199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B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7454964" y="5409519"/>
                  <a:ext cx="8290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name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57" name="组 56"/>
              <p:cNvGrpSpPr/>
              <p:nvPr/>
            </p:nvGrpSpPr>
            <p:grpSpPr>
              <a:xfrm>
                <a:off x="8279799" y="5091199"/>
                <a:ext cx="820220" cy="667203"/>
                <a:chOff x="8279799" y="5091199"/>
                <a:chExt cx="820220" cy="667203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8279799" y="5091199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2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8386890" y="5419848"/>
                  <a:ext cx="7131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>
                      <a:latin typeface="Microsoft YaHei" charset="-122"/>
                      <a:ea typeface="Microsoft YaHei" charset="-122"/>
                      <a:cs typeface="Microsoft YaHei" charset="-122"/>
                    </a:rPr>
                    <a:t>id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58" name="组 57"/>
              <p:cNvGrpSpPr/>
              <p:nvPr/>
            </p:nvGrpSpPr>
            <p:grpSpPr>
              <a:xfrm>
                <a:off x="9051453" y="5102413"/>
                <a:ext cx="898789" cy="622849"/>
                <a:chOff x="9051453" y="5102413"/>
                <a:chExt cx="898789" cy="622849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9051453" y="5102413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5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9121230" y="5386708"/>
                  <a:ext cx="8290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age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grpSp>
          <p:nvGrpSpPr>
            <p:cNvPr id="73" name="组 72"/>
            <p:cNvGrpSpPr/>
            <p:nvPr/>
          </p:nvGrpSpPr>
          <p:grpSpPr>
            <a:xfrm>
              <a:off x="9740484" y="5112037"/>
              <a:ext cx="829012" cy="646365"/>
              <a:chOff x="8968830" y="4303814"/>
              <a:chExt cx="829012" cy="64636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9051453" y="4303814"/>
                <a:ext cx="572286" cy="330200"/>
              </a:xfrm>
              <a:prstGeom prst="rect">
                <a:avLst/>
              </a:prstGeom>
              <a:noFill/>
              <a:ln w="285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8968830" y="4611625"/>
                <a:ext cx="829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count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grpSp>
        <p:nvGrpSpPr>
          <p:cNvPr id="80" name="组 79"/>
          <p:cNvGrpSpPr/>
          <p:nvPr/>
        </p:nvGrpSpPr>
        <p:grpSpPr>
          <a:xfrm>
            <a:off x="5125323" y="5787660"/>
            <a:ext cx="5796677" cy="771486"/>
            <a:chOff x="5125323" y="5787660"/>
            <a:chExt cx="5796677" cy="771486"/>
          </a:xfrm>
        </p:grpSpPr>
        <p:grpSp>
          <p:nvGrpSpPr>
            <p:cNvPr id="64" name="组 63"/>
            <p:cNvGrpSpPr/>
            <p:nvPr/>
          </p:nvGrpSpPr>
          <p:grpSpPr>
            <a:xfrm>
              <a:off x="5125323" y="5787660"/>
              <a:ext cx="5796677" cy="771486"/>
              <a:chOff x="5125323" y="5787660"/>
              <a:chExt cx="5796677" cy="771486"/>
            </a:xfrm>
          </p:grpSpPr>
          <p:cxnSp>
            <p:nvCxnSpPr>
              <p:cNvPr id="11" name="直线箭头连接符 10"/>
              <p:cNvCxnSpPr>
                <a:endCxn id="12" idx="1"/>
              </p:cNvCxnSpPr>
              <p:nvPr/>
            </p:nvCxnSpPr>
            <p:spPr>
              <a:xfrm flipV="1">
                <a:off x="6058662" y="6140367"/>
                <a:ext cx="1342392" cy="11466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7401054" y="5787660"/>
                <a:ext cx="3520946" cy="705413"/>
              </a:xfrm>
              <a:prstGeom prst="rect">
                <a:avLst/>
              </a:prstGeom>
              <a:noFill/>
              <a:ln w="317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grpSp>
            <p:nvGrpSpPr>
              <p:cNvPr id="52" name="组 51"/>
              <p:cNvGrpSpPr/>
              <p:nvPr/>
            </p:nvGrpSpPr>
            <p:grpSpPr>
              <a:xfrm>
                <a:off x="5125323" y="6089932"/>
                <a:ext cx="930612" cy="338554"/>
                <a:chOff x="5125323" y="6089932"/>
                <a:chExt cx="930612" cy="338554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446335" y="6089932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XXX</a:t>
                  </a:r>
                  <a:endParaRPr kumimoji="1" lang="zh-CN" altLang="en-US" sz="1600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5125323" y="6089932"/>
                  <a:ext cx="4388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c3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59" name="组 58"/>
              <p:cNvGrpSpPr/>
              <p:nvPr/>
            </p:nvGrpSpPr>
            <p:grpSpPr>
              <a:xfrm>
                <a:off x="7450787" y="5910646"/>
                <a:ext cx="829012" cy="648500"/>
                <a:chOff x="7450787" y="5910646"/>
                <a:chExt cx="829012" cy="6485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7508145" y="5910646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C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7450787" y="6220592"/>
                  <a:ext cx="8290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name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60" name="组 59"/>
              <p:cNvGrpSpPr/>
              <p:nvPr/>
            </p:nvGrpSpPr>
            <p:grpSpPr>
              <a:xfrm>
                <a:off x="8279799" y="5890392"/>
                <a:ext cx="943079" cy="668754"/>
                <a:chOff x="8279799" y="5890392"/>
                <a:chExt cx="943079" cy="668754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8279799" y="5890392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3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8393866" y="6220592"/>
                  <a:ext cx="8290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id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grpSp>
            <p:nvGrpSpPr>
              <p:cNvPr id="61" name="组 60"/>
              <p:cNvGrpSpPr/>
              <p:nvPr/>
            </p:nvGrpSpPr>
            <p:grpSpPr>
              <a:xfrm>
                <a:off x="9051453" y="5890392"/>
                <a:ext cx="898789" cy="642268"/>
                <a:chOff x="9051453" y="5890392"/>
                <a:chExt cx="898789" cy="642268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9051453" y="5890392"/>
                  <a:ext cx="609600" cy="330200"/>
                </a:xfrm>
                <a:prstGeom prst="rect">
                  <a:avLst/>
                </a:prstGeom>
                <a:noFill/>
                <a:ln w="28575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2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9121230" y="6194106"/>
                  <a:ext cx="8290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age</a:t>
                  </a:r>
                  <a:endParaRPr kumimoji="1" lang="zh-CN" altLang="en-US" sz="1600" b="1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grpSp>
          <p:nvGrpSpPr>
            <p:cNvPr id="76" name="组 75"/>
            <p:cNvGrpSpPr/>
            <p:nvPr/>
          </p:nvGrpSpPr>
          <p:grpSpPr>
            <a:xfrm>
              <a:off x="9740484" y="5902932"/>
              <a:ext cx="829012" cy="646365"/>
              <a:chOff x="8968830" y="4303814"/>
              <a:chExt cx="829012" cy="646365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051453" y="4303814"/>
                <a:ext cx="572286" cy="330200"/>
              </a:xfrm>
              <a:prstGeom prst="rect">
                <a:avLst/>
              </a:prstGeom>
              <a:noFill/>
              <a:ln w="285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8968830" y="4611625"/>
                <a:ext cx="829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>
                    <a:latin typeface="Microsoft YaHei" charset="-122"/>
                    <a:ea typeface="Microsoft YaHei" charset="-122"/>
                    <a:cs typeface="Microsoft YaHei" charset="-122"/>
                  </a:rPr>
                  <a:t>count</a:t>
                </a:r>
                <a:endParaRPr kumimoji="1" lang="zh-CN" altLang="en-US" sz="16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0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1" y="-9773"/>
            <a:ext cx="7110919" cy="3723623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3961318" y="4405414"/>
            <a:ext cx="3149600" cy="2187372"/>
            <a:chOff x="5600700" y="5452533"/>
            <a:chExt cx="1772447" cy="1200741"/>
          </a:xfrm>
        </p:grpSpPr>
        <p:sp>
          <p:nvSpPr>
            <p:cNvPr id="4" name="矩形 3"/>
            <p:cNvSpPr/>
            <p:nvPr/>
          </p:nvSpPr>
          <p:spPr>
            <a:xfrm>
              <a:off x="5600700" y="5452533"/>
              <a:ext cx="1765300" cy="1176868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Text Box 14"/>
            <p:cNvSpPr>
              <a:spLocks noChangeArrowheads="1"/>
            </p:cNvSpPr>
            <p:nvPr/>
          </p:nvSpPr>
          <p:spPr bwMode="auto">
            <a:xfrm>
              <a:off x="6836034" y="6484323"/>
              <a:ext cx="537113" cy="16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stack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239000" y="4025895"/>
            <a:ext cx="4931505" cy="2606478"/>
            <a:chOff x="7670800" y="5156201"/>
            <a:chExt cx="2574736" cy="1495920"/>
          </a:xfrm>
        </p:grpSpPr>
        <p:sp>
          <p:nvSpPr>
            <p:cNvPr id="7" name="矩形 6"/>
            <p:cNvSpPr/>
            <p:nvPr/>
          </p:nvSpPr>
          <p:spPr>
            <a:xfrm>
              <a:off x="7670800" y="5156201"/>
              <a:ext cx="2400300" cy="1473200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Text Box 14"/>
            <p:cNvSpPr>
              <a:spLocks noChangeArrowheads="1"/>
            </p:cNvSpPr>
            <p:nvPr/>
          </p:nvSpPr>
          <p:spPr bwMode="auto">
            <a:xfrm>
              <a:off x="9454448" y="6475482"/>
              <a:ext cx="791088" cy="176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heap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5112623" y="5624805"/>
            <a:ext cx="937836" cy="361362"/>
            <a:chOff x="5112623" y="5624805"/>
            <a:chExt cx="937836" cy="361362"/>
          </a:xfrm>
        </p:grpSpPr>
        <p:sp>
          <p:nvSpPr>
            <p:cNvPr id="10" name="矩形 9"/>
            <p:cNvSpPr/>
            <p:nvPr/>
          </p:nvSpPr>
          <p:spPr>
            <a:xfrm flipV="1">
              <a:off x="5440859" y="5624805"/>
              <a:ext cx="609600" cy="361362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XXX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623" y="5645432"/>
              <a:ext cx="438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latin typeface="Microsoft YaHei" charset="-122"/>
                  <a:ea typeface="Microsoft YaHei" charset="-122"/>
                  <a:cs typeface="Microsoft YaHei" charset="-122"/>
                </a:rPr>
                <a:t>c2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099923" y="5185056"/>
            <a:ext cx="950536" cy="354430"/>
            <a:chOff x="5099923" y="5185056"/>
            <a:chExt cx="950536" cy="354430"/>
          </a:xfrm>
        </p:grpSpPr>
        <p:sp>
          <p:nvSpPr>
            <p:cNvPr id="13" name="矩形 12"/>
            <p:cNvSpPr/>
            <p:nvPr/>
          </p:nvSpPr>
          <p:spPr>
            <a:xfrm>
              <a:off x="5440859" y="5185056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XXX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99923" y="5200932"/>
              <a:ext cx="438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Microsoft YaHei" charset="-122"/>
                  <a:ea typeface="Microsoft YaHei" charset="-122"/>
                  <a:cs typeface="Microsoft YaHei" charset="-122"/>
                </a:rPr>
                <a:t>c1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5" name="直线箭头连接符 14"/>
          <p:cNvCxnSpPr/>
          <p:nvPr/>
        </p:nvCxnSpPr>
        <p:spPr>
          <a:xfrm flipV="1">
            <a:off x="6050459" y="5200932"/>
            <a:ext cx="1350595" cy="5867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6050459" y="4782493"/>
            <a:ext cx="1350595" cy="5877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01054" y="4188615"/>
            <a:ext cx="3520946" cy="705413"/>
          </a:xfrm>
          <a:prstGeom prst="rect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grpSp>
        <p:nvGrpSpPr>
          <p:cNvPr id="18" name="组 17"/>
          <p:cNvGrpSpPr/>
          <p:nvPr/>
        </p:nvGrpSpPr>
        <p:grpSpPr>
          <a:xfrm>
            <a:off x="7450787" y="4303814"/>
            <a:ext cx="829012" cy="647863"/>
            <a:chOff x="7450787" y="4303814"/>
            <a:chExt cx="829012" cy="647863"/>
          </a:xfrm>
        </p:grpSpPr>
        <p:sp>
          <p:nvSpPr>
            <p:cNvPr id="19" name="矩形 18"/>
            <p:cNvSpPr/>
            <p:nvPr/>
          </p:nvSpPr>
          <p:spPr>
            <a:xfrm>
              <a:off x="7508145" y="4303814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50787" y="4613123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>
                  <a:latin typeface="Microsoft YaHei" charset="-122"/>
                  <a:ea typeface="Microsoft YaHei" charset="-122"/>
                  <a:cs typeface="Microsoft YaHei" charset="-122"/>
                </a:rPr>
                <a:t>name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9051453" y="4303814"/>
            <a:ext cx="898789" cy="608265"/>
            <a:chOff x="9051453" y="4303814"/>
            <a:chExt cx="898789" cy="608265"/>
          </a:xfrm>
        </p:grpSpPr>
        <p:sp>
          <p:nvSpPr>
            <p:cNvPr id="22" name="矩形 21"/>
            <p:cNvSpPr/>
            <p:nvPr/>
          </p:nvSpPr>
          <p:spPr>
            <a:xfrm>
              <a:off x="9051453" y="4303814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121230" y="4573525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age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8279799" y="4303814"/>
            <a:ext cx="936103" cy="647956"/>
            <a:chOff x="8279799" y="4303814"/>
            <a:chExt cx="936103" cy="647956"/>
          </a:xfrm>
        </p:grpSpPr>
        <p:sp>
          <p:nvSpPr>
            <p:cNvPr id="25" name="矩形 24"/>
            <p:cNvSpPr/>
            <p:nvPr/>
          </p:nvSpPr>
          <p:spPr>
            <a:xfrm>
              <a:off x="8279799" y="4303814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386890" y="4613216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401054" y="4982534"/>
            <a:ext cx="3520946" cy="705413"/>
          </a:xfrm>
          <a:prstGeom prst="rect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7454964" y="5091199"/>
            <a:ext cx="829012" cy="656874"/>
            <a:chOff x="7454964" y="5091199"/>
            <a:chExt cx="829012" cy="656874"/>
          </a:xfrm>
        </p:grpSpPr>
        <p:sp>
          <p:nvSpPr>
            <p:cNvPr id="36" name="矩形 35"/>
            <p:cNvSpPr/>
            <p:nvPr/>
          </p:nvSpPr>
          <p:spPr>
            <a:xfrm>
              <a:off x="7508145" y="5091199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454964" y="5409519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name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8279799" y="5091199"/>
            <a:ext cx="820220" cy="667203"/>
            <a:chOff x="8279799" y="5091199"/>
            <a:chExt cx="820220" cy="667203"/>
          </a:xfrm>
        </p:grpSpPr>
        <p:sp>
          <p:nvSpPr>
            <p:cNvPr id="34" name="矩形 33"/>
            <p:cNvSpPr/>
            <p:nvPr/>
          </p:nvSpPr>
          <p:spPr>
            <a:xfrm>
              <a:off x="8279799" y="5091199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386890" y="5419848"/>
              <a:ext cx="713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9051453" y="5102413"/>
            <a:ext cx="898789" cy="622849"/>
            <a:chOff x="9051453" y="5102413"/>
            <a:chExt cx="898789" cy="622849"/>
          </a:xfrm>
        </p:grpSpPr>
        <p:sp>
          <p:nvSpPr>
            <p:cNvPr id="32" name="矩形 31"/>
            <p:cNvSpPr/>
            <p:nvPr/>
          </p:nvSpPr>
          <p:spPr>
            <a:xfrm>
              <a:off x="9051453" y="5102413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121230" y="5386708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age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39" name="直线箭头连接符 38"/>
          <p:cNvCxnSpPr>
            <a:endCxn id="13" idx="1"/>
          </p:cNvCxnSpPr>
          <p:nvPr/>
        </p:nvCxnSpPr>
        <p:spPr>
          <a:xfrm flipV="1">
            <a:off x="6058662" y="6140367"/>
            <a:ext cx="1342392" cy="1146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401054" y="5787660"/>
            <a:ext cx="3520946" cy="705413"/>
          </a:xfrm>
          <a:prstGeom prst="rect">
            <a:avLst/>
          </a:prstGeom>
          <a:noFill/>
          <a:ln w="317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5125323" y="6089932"/>
            <a:ext cx="930612" cy="338554"/>
            <a:chOff x="5125323" y="6089932"/>
            <a:chExt cx="930612" cy="338554"/>
          </a:xfrm>
        </p:grpSpPr>
        <p:sp>
          <p:nvSpPr>
            <p:cNvPr id="51" name="矩形 50"/>
            <p:cNvSpPr/>
            <p:nvPr/>
          </p:nvSpPr>
          <p:spPr>
            <a:xfrm>
              <a:off x="5446335" y="6089932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XXX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125323" y="6089932"/>
              <a:ext cx="438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latin typeface="Microsoft YaHei" charset="-122"/>
                  <a:ea typeface="Microsoft YaHei" charset="-122"/>
                  <a:cs typeface="Microsoft YaHei" charset="-122"/>
                </a:rPr>
                <a:t>c3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7450787" y="5910646"/>
            <a:ext cx="829012" cy="648500"/>
            <a:chOff x="7450787" y="5910646"/>
            <a:chExt cx="829012" cy="648500"/>
          </a:xfrm>
        </p:grpSpPr>
        <p:sp>
          <p:nvSpPr>
            <p:cNvPr id="49" name="矩形 48"/>
            <p:cNvSpPr/>
            <p:nvPr/>
          </p:nvSpPr>
          <p:spPr>
            <a:xfrm>
              <a:off x="7508145" y="5910646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450787" y="6220592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>
                  <a:latin typeface="Microsoft YaHei" charset="-122"/>
                  <a:ea typeface="Microsoft YaHei" charset="-122"/>
                  <a:cs typeface="Microsoft YaHei" charset="-122"/>
                </a:rPr>
                <a:t>name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8279799" y="5890392"/>
            <a:ext cx="943079" cy="668754"/>
            <a:chOff x="8279799" y="5890392"/>
            <a:chExt cx="943079" cy="668754"/>
          </a:xfrm>
        </p:grpSpPr>
        <p:sp>
          <p:nvSpPr>
            <p:cNvPr id="47" name="矩形 46"/>
            <p:cNvSpPr/>
            <p:nvPr/>
          </p:nvSpPr>
          <p:spPr>
            <a:xfrm>
              <a:off x="8279799" y="5890392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393866" y="6220592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051453" y="5890392"/>
            <a:ext cx="898789" cy="642268"/>
            <a:chOff x="9051453" y="5890392"/>
            <a:chExt cx="898789" cy="642268"/>
          </a:xfrm>
        </p:grpSpPr>
        <p:sp>
          <p:nvSpPr>
            <p:cNvPr id="45" name="矩形 44"/>
            <p:cNvSpPr/>
            <p:nvPr/>
          </p:nvSpPr>
          <p:spPr>
            <a:xfrm>
              <a:off x="9051453" y="5890392"/>
              <a:ext cx="609600" cy="330200"/>
            </a:xfrm>
            <a:prstGeom prst="rect">
              <a:avLst/>
            </a:prstGeom>
            <a:noFill/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16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121230" y="6194106"/>
              <a:ext cx="82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age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9486900" y="445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98049" y="679204"/>
            <a:ext cx="2173752" cy="18439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 58"/>
          <p:cNvGrpSpPr/>
          <p:nvPr/>
        </p:nvGrpSpPr>
        <p:grpSpPr>
          <a:xfrm>
            <a:off x="7239000" y="2605728"/>
            <a:ext cx="4931505" cy="1290396"/>
            <a:chOff x="7239000" y="2605728"/>
            <a:chExt cx="4931505" cy="1290396"/>
          </a:xfrm>
        </p:grpSpPr>
        <p:sp>
          <p:nvSpPr>
            <p:cNvPr id="57" name="矩形 56"/>
            <p:cNvSpPr/>
            <p:nvPr/>
          </p:nvSpPr>
          <p:spPr>
            <a:xfrm>
              <a:off x="7239000" y="2605728"/>
              <a:ext cx="4597400" cy="1255170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Text Box 14"/>
            <p:cNvSpPr>
              <a:spLocks noChangeArrowheads="1"/>
            </p:cNvSpPr>
            <p:nvPr/>
          </p:nvSpPr>
          <p:spPr bwMode="auto">
            <a:xfrm>
              <a:off x="10655299" y="3588349"/>
              <a:ext cx="1515206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19" tIns="45719" rIns="45719" bIns="45719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1pPr>
              <a:lvl2pPr marL="742950" indent="-28575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2pPr>
              <a:lvl3pPr marL="11430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3pPr>
              <a:lvl4pPr marL="16002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4pPr>
              <a:lvl5pPr marL="2057400" indent="-228600"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1"/>
                  </a:solidFill>
                  <a:latin typeface="Euphemia" charset="0"/>
                  <a:ea typeface="宋体" charset="-122"/>
                  <a:sym typeface="Euphemia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1400" b="1" dirty="0">
                  <a:latin typeface="微软雅黑" charset="-122"/>
                  <a:ea typeface="微软雅黑" charset="-122"/>
                </a:rPr>
                <a:t>code</a:t>
              </a:r>
              <a:r>
                <a:rPr lang="zh-CN" altLang="zh-CN" sz="1400" b="1" dirty="0">
                  <a:latin typeface="微软雅黑" charset="-122"/>
                  <a:ea typeface="微软雅黑" charset="-122"/>
                </a:rPr>
                <a:t> seg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7810500" y="3214545"/>
            <a:ext cx="2021021" cy="354430"/>
            <a:chOff x="5099923" y="5185056"/>
            <a:chExt cx="950536" cy="354430"/>
          </a:xfrm>
        </p:grpSpPr>
        <p:sp>
          <p:nvSpPr>
            <p:cNvPr id="61" name="矩形 60"/>
            <p:cNvSpPr/>
            <p:nvPr/>
          </p:nvSpPr>
          <p:spPr>
            <a:xfrm>
              <a:off x="5440859" y="5185056"/>
              <a:ext cx="609600" cy="330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zh-CN" altLang="en-US" sz="1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099923" y="5200932"/>
              <a:ext cx="4388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Microsoft YaHei" charset="-122"/>
                  <a:ea typeface="Microsoft YaHei" charset="-122"/>
                  <a:cs typeface="Microsoft YaHei" charset="-122"/>
                </a:rPr>
                <a:t>count</a:t>
              </a:r>
              <a:endParaRPr kumimoji="1" lang="zh-CN" altLang="en-US" sz="16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8535395" y="3214545"/>
            <a:ext cx="1296126" cy="330200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zh-CN" altLang="en-US" sz="1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35395" y="3217721"/>
            <a:ext cx="1296126" cy="330200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zh-CN" altLang="en-US" sz="1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35395" y="3216442"/>
            <a:ext cx="1296126" cy="330200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zh-CN" altLang="en-US" sz="1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2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 animBg="1"/>
      <p:bldP spid="64" grpId="0" animBg="1"/>
      <p:bldP spid="6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987" y="76200"/>
            <a:ext cx="9315595" cy="1096962"/>
          </a:xfrm>
        </p:spPr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184789" y="2563197"/>
            <a:ext cx="1520823" cy="45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8153" y="648634"/>
            <a:ext cx="538990" cy="538990"/>
          </a:xfrm>
          <a:prstGeom prst="rect">
            <a:avLst/>
          </a:prstGeom>
        </p:spPr>
      </p:pic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b="1" dirty="0"/>
              <a:t>定义一个</a:t>
            </a:r>
            <a:r>
              <a:rPr kumimoji="1" lang="en-US" altLang="zh-CN" b="1" dirty="0"/>
              <a:t>Table</a:t>
            </a:r>
            <a:r>
              <a:rPr kumimoji="1" lang="zh-CN" altLang="en-US" b="1" dirty="0"/>
              <a:t>类</a:t>
            </a:r>
            <a:endParaRPr kumimoji="1" lang="en-US" altLang="zh-CN" b="1" dirty="0"/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属性：颜色、长、宽、高、计数（静态）</a:t>
            </a:r>
            <a:endParaRPr kumimoji="1" lang="en-US" altLang="zh-CN" sz="1800" b="1" dirty="0"/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方法：</a:t>
            </a:r>
            <a:r>
              <a:rPr kumimoji="1" lang="en-US" altLang="zh-CN" sz="1800" b="1" dirty="0" err="1"/>
              <a:t>getInfo</a:t>
            </a:r>
            <a:endParaRPr kumimoji="1" lang="en-US" altLang="zh-CN" sz="1800" b="1" dirty="0"/>
          </a:p>
          <a:p>
            <a:pPr marL="342900" lvl="1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2000" b="1" dirty="0"/>
              <a:t>创建</a:t>
            </a:r>
            <a:r>
              <a:rPr kumimoji="1" lang="en-US" altLang="zh-CN" sz="2000" b="1" dirty="0"/>
              <a:t>Table</a:t>
            </a:r>
            <a:r>
              <a:rPr kumimoji="1" lang="zh-CN" altLang="en-US" sz="2000" b="1" dirty="0"/>
              <a:t>类的对象：</a:t>
            </a:r>
            <a:r>
              <a:rPr kumimoji="1" lang="en-US" altLang="zh-CN" sz="2000" b="1" dirty="0"/>
              <a:t>t1</a:t>
            </a:r>
            <a:r>
              <a:rPr kumimoji="1" lang="zh-CN" altLang="en-US" sz="2000" b="1" dirty="0"/>
              <a:t>、</a:t>
            </a:r>
            <a:r>
              <a:rPr kumimoji="1" lang="en-US" altLang="zh-CN" sz="2000" b="1" dirty="0"/>
              <a:t>t2</a:t>
            </a:r>
            <a:r>
              <a:rPr kumimoji="1" lang="zh-CN" altLang="en-US" sz="2000" b="1" dirty="0"/>
              <a:t>、</a:t>
            </a:r>
            <a:r>
              <a:rPr kumimoji="1" lang="en-US" altLang="zh-CN" sz="2000" b="1" dirty="0"/>
              <a:t>t3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en-US" altLang="zh-CN" sz="1800" b="1" dirty="0"/>
              <a:t>t1</a:t>
            </a:r>
            <a:r>
              <a:rPr kumimoji="1" lang="zh-CN" altLang="en-US" sz="1800" b="1" dirty="0"/>
              <a:t>颜色：黄；长：</a:t>
            </a:r>
            <a:r>
              <a:rPr kumimoji="1" lang="en-US" altLang="zh-CN" sz="1800" b="1" dirty="0"/>
              <a:t>2</a:t>
            </a:r>
            <a:r>
              <a:rPr kumimoji="1" lang="zh-CN" altLang="en-US" sz="1800" b="1" dirty="0"/>
              <a:t>；宽：</a:t>
            </a:r>
            <a:r>
              <a:rPr kumimoji="1" lang="en-US" altLang="zh-CN" sz="1800" b="1" dirty="0"/>
              <a:t>1.6</a:t>
            </a:r>
            <a:r>
              <a:rPr kumimoji="1" lang="zh-CN" altLang="en-US" sz="1800" b="1" dirty="0"/>
              <a:t>；高：</a:t>
            </a:r>
            <a:r>
              <a:rPr kumimoji="1" lang="en-US" altLang="zh-CN" sz="1800" b="1" dirty="0"/>
              <a:t>1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en-US" altLang="zh-CN" sz="1800" b="1" dirty="0"/>
              <a:t>t2</a:t>
            </a:r>
            <a:r>
              <a:rPr kumimoji="1" lang="zh-CN" altLang="en-US" sz="1800" b="1" dirty="0"/>
              <a:t>颜色：红；长：</a:t>
            </a:r>
            <a:r>
              <a:rPr kumimoji="1" lang="en-US" altLang="zh-CN" sz="1800" b="1" dirty="0"/>
              <a:t>3.5</a:t>
            </a:r>
            <a:r>
              <a:rPr kumimoji="1" lang="zh-CN" altLang="en-US" sz="1800" b="1" dirty="0"/>
              <a:t>；宽：</a:t>
            </a:r>
            <a:r>
              <a:rPr kumimoji="1" lang="en-US" altLang="zh-CN" sz="1800" b="1" dirty="0"/>
              <a:t>1.2</a:t>
            </a:r>
            <a:r>
              <a:rPr kumimoji="1" lang="zh-CN" altLang="en-US" sz="1800" b="1" dirty="0"/>
              <a:t>；高：</a:t>
            </a:r>
            <a:r>
              <a:rPr kumimoji="1" lang="en-US" altLang="zh-CN" sz="1800" b="1" dirty="0"/>
              <a:t>2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en-US" altLang="zh-CN" sz="1800" b="1" dirty="0"/>
              <a:t>t3</a:t>
            </a:r>
            <a:r>
              <a:rPr kumimoji="1" lang="zh-CN" altLang="en-US" sz="1800" b="1" dirty="0"/>
              <a:t>颜色：黑；长：</a:t>
            </a:r>
            <a:r>
              <a:rPr kumimoji="1" lang="en-US" altLang="zh-CN" sz="1800" b="1" dirty="0"/>
              <a:t>2.4</a:t>
            </a:r>
            <a:r>
              <a:rPr kumimoji="1" lang="zh-CN" altLang="en-US" sz="1800" b="1" dirty="0"/>
              <a:t>；宽：</a:t>
            </a:r>
            <a:r>
              <a:rPr kumimoji="1" lang="en-US" altLang="zh-CN" sz="1800" b="1" dirty="0"/>
              <a:t>1.8</a:t>
            </a:r>
            <a:r>
              <a:rPr kumimoji="1" lang="zh-CN" altLang="en-US" sz="1800" b="1" dirty="0"/>
              <a:t>；高：</a:t>
            </a:r>
            <a:r>
              <a:rPr kumimoji="1" lang="en-US" altLang="zh-CN" sz="1800" b="1" dirty="0"/>
              <a:t>3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b="1" dirty="0"/>
              <a:t>调用相应方法打印出“一共有</a:t>
            </a:r>
            <a:r>
              <a:rPr kumimoji="1" lang="en-US" altLang="zh-CN" sz="1800" b="1" dirty="0"/>
              <a:t>3</a:t>
            </a:r>
            <a:r>
              <a:rPr kumimoji="1" lang="zh-CN" altLang="en-US" sz="1800" b="1" dirty="0"/>
              <a:t>张桌子”</a:t>
            </a:r>
            <a:endParaRPr kumimoji="1" lang="en-US" altLang="zh-CN" sz="1800" b="1" dirty="0"/>
          </a:p>
        </p:txBody>
      </p:sp>
      <p:grpSp>
        <p:nvGrpSpPr>
          <p:cNvPr id="11" name="组 10"/>
          <p:cNvGrpSpPr/>
          <p:nvPr/>
        </p:nvGrpSpPr>
        <p:grpSpPr>
          <a:xfrm>
            <a:off x="6096000" y="5383212"/>
            <a:ext cx="5129282" cy="971953"/>
            <a:chOff x="5000764" y="2487612"/>
            <a:chExt cx="5880100" cy="97195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764" y="2748365"/>
              <a:ext cx="5880100" cy="7112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282" y="2487612"/>
              <a:ext cx="5878582" cy="31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59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89140"/>
              </p:ext>
            </p:extLst>
          </p:nvPr>
        </p:nvGraphicFramePr>
        <p:xfrm>
          <a:off x="2032000" y="13342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/>
          <a:lstStyle/>
          <a:p>
            <a:pPr rtl="0"/>
            <a:r>
              <a:rPr lang="zh-CN" altLang="en-US" dirty="0"/>
              <a:t>本小节知识点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75" autoRev="1" fill="remove"/>
                                        <p:tgtEl>
                                          <p:spTgt spid="4">
                                            <p:graphicEl>
                                              <a:dgm id="{3D761F74-C808-F549-85CE-3075C730B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14" dur="375" autoRev="1" fill="remove"/>
                                        <p:tgtEl>
                                          <p:spTgt spid="4">
                                            <p:graphicEl>
                                              <a:dgm id="{3D761F74-C808-F549-85CE-3075C730B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4">
                                            <p:graphicEl>
                                              <a:dgm id="{3D761F74-C808-F549-85CE-3075C730B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75" autoRev="1" fill="remove"/>
                                        <p:tgtEl>
                                          <p:spTgt spid="4">
                                            <p:graphicEl>
                                              <a:dgm id="{3D761F74-C808-F549-85CE-3075C730B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75" autoRev="1" fill="remove"/>
                                        <p:tgtEl>
                                          <p:spTgt spid="4">
                                            <p:graphicEl>
                                              <a:dgm id="{05B9817E-070C-A44F-BB6D-34C80A1E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21" dur="375" autoRev="1" fill="remove"/>
                                        <p:tgtEl>
                                          <p:spTgt spid="4">
                                            <p:graphicEl>
                                              <a:dgm id="{05B9817E-070C-A44F-BB6D-34C80A1E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22" dur="375" autoRev="1" fill="remove"/>
                                        <p:tgtEl>
                                          <p:spTgt spid="4">
                                            <p:graphicEl>
                                              <a:dgm id="{05B9817E-070C-A44F-BB6D-34C80A1E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75" autoRev="1" fill="remove"/>
                                        <p:tgtEl>
                                          <p:spTgt spid="4">
                                            <p:graphicEl>
                                              <a:dgm id="{05B9817E-070C-A44F-BB6D-34C80A1E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28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29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35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36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动态绑定</a:t>
            </a:r>
            <a:r>
              <a:rPr lang="en-US" altLang="zh-CN" b="1" dirty="0"/>
              <a:t>/</a:t>
            </a:r>
            <a:r>
              <a:rPr lang="zh-CN" altLang="en-US" b="1" dirty="0"/>
              <a:t>多态 </a:t>
            </a:r>
            <a:r>
              <a:rPr lang="en-US" altLang="zh-CN" b="1" dirty="0" err="1"/>
              <a:t>polymorphism;dynamic</a:t>
            </a:r>
            <a:r>
              <a:rPr lang="en-US" altLang="zh-CN" b="1" dirty="0"/>
              <a:t> </a:t>
            </a:r>
            <a:r>
              <a:rPr lang="en-US" altLang="zh-CN" b="1" dirty="0" err="1"/>
              <a:t>bind;late</a:t>
            </a:r>
            <a:r>
              <a:rPr lang="en-US" altLang="zh-CN" b="1" dirty="0"/>
              <a:t> </a:t>
            </a:r>
            <a:r>
              <a:rPr lang="en-US" altLang="zh-CN" b="1" dirty="0" err="1"/>
              <a:t>bind;runtime</a:t>
            </a:r>
            <a:r>
              <a:rPr lang="en-US" altLang="zh-CN" b="1" dirty="0"/>
              <a:t> bind</a:t>
            </a:r>
            <a:endParaRPr lang="zh-CN" altLang="en-US" b="1" dirty="0"/>
          </a:p>
        </p:txBody>
      </p:sp>
      <p:sp>
        <p:nvSpPr>
          <p:cNvPr id="4" name="剪去对角的矩形 3"/>
          <p:cNvSpPr/>
          <p:nvPr/>
        </p:nvSpPr>
        <p:spPr>
          <a:xfrm>
            <a:off x="9722535" y="6092874"/>
            <a:ext cx="2148055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TestPolymorphism.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43335678"/>
              </p:ext>
            </p:extLst>
          </p:nvPr>
        </p:nvGraphicFramePr>
        <p:xfrm>
          <a:off x="1117599" y="1710046"/>
          <a:ext cx="8287657" cy="434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剪去对角的矩形 5"/>
          <p:cNvSpPr/>
          <p:nvPr/>
        </p:nvSpPr>
        <p:spPr>
          <a:xfrm>
            <a:off x="10141527" y="6472052"/>
            <a:ext cx="1469184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Test_P.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8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27979290"/>
              </p:ext>
            </p:extLst>
          </p:nvPr>
        </p:nvGraphicFramePr>
        <p:xfrm>
          <a:off x="2032000" y="1626919"/>
          <a:ext cx="7551387" cy="451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4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抽象类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461868" y="1531935"/>
            <a:ext cx="7817578" cy="4150905"/>
            <a:chOff x="2461868" y="1531935"/>
            <a:chExt cx="7817578" cy="4150905"/>
          </a:xfrm>
        </p:grpSpPr>
        <p:sp>
          <p:nvSpPr>
            <p:cNvPr id="6" name="形状 5"/>
            <p:cNvSpPr/>
            <p:nvPr/>
          </p:nvSpPr>
          <p:spPr>
            <a:xfrm>
              <a:off x="2461868" y="1531935"/>
              <a:ext cx="6306236" cy="3941398"/>
            </a:xfrm>
            <a:prstGeom prst="swooshArrow">
              <a:avLst>
                <a:gd name="adj1" fmla="val 25000"/>
                <a:gd name="adj2" fmla="val 25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椭圆 6"/>
            <p:cNvSpPr/>
            <p:nvPr/>
          </p:nvSpPr>
          <p:spPr>
            <a:xfrm>
              <a:off x="3262760" y="4252287"/>
              <a:ext cx="163962" cy="16396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2960632" y="4543776"/>
              <a:ext cx="5955523" cy="1139064"/>
            </a:xfrm>
            <a:custGeom>
              <a:avLst/>
              <a:gdLst>
                <a:gd name="connsiteX0" fmla="*/ 0 w 5955523"/>
                <a:gd name="connsiteY0" fmla="*/ 0 h 1139064"/>
                <a:gd name="connsiteX1" fmla="*/ 5955523 w 5955523"/>
                <a:gd name="connsiteY1" fmla="*/ 0 h 1139064"/>
                <a:gd name="connsiteX2" fmla="*/ 5955523 w 5955523"/>
                <a:gd name="connsiteY2" fmla="*/ 1139064 h 1139064"/>
                <a:gd name="connsiteX3" fmla="*/ 0 w 5955523"/>
                <a:gd name="connsiteY3" fmla="*/ 1139064 h 1139064"/>
                <a:gd name="connsiteX4" fmla="*/ 0 w 5955523"/>
                <a:gd name="connsiteY4" fmla="*/ 0 h 113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5523" h="1139064">
                  <a:moveTo>
                    <a:pt x="0" y="0"/>
                  </a:moveTo>
                  <a:lnTo>
                    <a:pt x="5955523" y="0"/>
                  </a:lnTo>
                  <a:lnTo>
                    <a:pt x="5955523" y="1139064"/>
                  </a:lnTo>
                  <a:lnTo>
                    <a:pt x="0" y="11390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880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>
                  <a:latin typeface="微软雅黑" pitchFamily="34" charset="-122"/>
                  <a:ea typeface="微软雅黑" pitchFamily="34" charset="-122"/>
                </a:rPr>
                <a:t>含有抽象方法的类必须被声明为抽象类</a:t>
              </a:r>
              <a:endParaRPr lang="en-US" altLang="zh-CN" sz="2000" b="1" kern="1200" dirty="0">
                <a:latin typeface="微软雅黑" pitchFamily="34" charset="-122"/>
                <a:ea typeface="微软雅黑" pitchFamily="34" charset="-122"/>
              </a:endParaRPr>
            </a:p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>
                  <a:latin typeface="微软雅黑" pitchFamily="34" charset="-122"/>
                  <a:ea typeface="微软雅黑" pitchFamily="34" charset="-122"/>
                </a:rPr>
                <a:t>抽象类必须被继承，抽象方法必须被重写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710042" y="3181015"/>
              <a:ext cx="296393" cy="29639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4401650" y="3579558"/>
              <a:ext cx="3909866" cy="774484"/>
            </a:xfrm>
            <a:custGeom>
              <a:avLst/>
              <a:gdLst>
                <a:gd name="connsiteX0" fmla="*/ 0 w 1513496"/>
                <a:gd name="connsiteY0" fmla="*/ 0 h 2144120"/>
                <a:gd name="connsiteX1" fmla="*/ 1513496 w 1513496"/>
                <a:gd name="connsiteY1" fmla="*/ 0 h 2144120"/>
                <a:gd name="connsiteX2" fmla="*/ 1513496 w 1513496"/>
                <a:gd name="connsiteY2" fmla="*/ 2144120 h 2144120"/>
                <a:gd name="connsiteX3" fmla="*/ 0 w 1513496"/>
                <a:gd name="connsiteY3" fmla="*/ 2144120 h 2144120"/>
                <a:gd name="connsiteX4" fmla="*/ 0 w 1513496"/>
                <a:gd name="connsiteY4" fmla="*/ 0 h 214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496" h="2144120">
                  <a:moveTo>
                    <a:pt x="0" y="0"/>
                  </a:moveTo>
                  <a:lnTo>
                    <a:pt x="1513496" y="0"/>
                  </a:lnTo>
                  <a:lnTo>
                    <a:pt x="1513496" y="2144120"/>
                  </a:lnTo>
                  <a:lnTo>
                    <a:pt x="0" y="2144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7053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>
                  <a:latin typeface="微软雅黑" pitchFamily="34" charset="-122"/>
                  <a:ea typeface="微软雅黑" pitchFamily="34" charset="-122"/>
                </a:rPr>
                <a:t>抽象类不能被实例化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6450563" y="2529108"/>
              <a:ext cx="409905" cy="4099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6140268" y="3012981"/>
              <a:ext cx="4139178" cy="768573"/>
            </a:xfrm>
            <a:custGeom>
              <a:avLst/>
              <a:gdLst>
                <a:gd name="connsiteX0" fmla="*/ 0 w 1513496"/>
                <a:gd name="connsiteY0" fmla="*/ 0 h 2739271"/>
                <a:gd name="connsiteX1" fmla="*/ 1513496 w 1513496"/>
                <a:gd name="connsiteY1" fmla="*/ 0 h 2739271"/>
                <a:gd name="connsiteX2" fmla="*/ 1513496 w 1513496"/>
                <a:gd name="connsiteY2" fmla="*/ 2739271 h 2739271"/>
                <a:gd name="connsiteX3" fmla="*/ 0 w 1513496"/>
                <a:gd name="connsiteY3" fmla="*/ 2739271 h 2739271"/>
                <a:gd name="connsiteX4" fmla="*/ 0 w 1513496"/>
                <a:gd name="connsiteY4" fmla="*/ 0 h 273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496" h="2739271">
                  <a:moveTo>
                    <a:pt x="0" y="0"/>
                  </a:moveTo>
                  <a:lnTo>
                    <a:pt x="1513496" y="0"/>
                  </a:lnTo>
                  <a:lnTo>
                    <a:pt x="1513496" y="2739271"/>
                  </a:lnTo>
                  <a:lnTo>
                    <a:pt x="0" y="27392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200" tIns="0" rIns="0" bIns="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>
                  <a:latin typeface="微软雅黑" pitchFamily="34" charset="-122"/>
                  <a:ea typeface="微软雅黑" pitchFamily="34" charset="-122"/>
                </a:rPr>
                <a:t>抽象方法只需声明，而不需实现</a:t>
              </a:r>
            </a:p>
          </p:txBody>
        </p:sp>
      </p:grpSp>
      <p:sp>
        <p:nvSpPr>
          <p:cNvPr id="13" name="单圆角矩形 12"/>
          <p:cNvSpPr/>
          <p:nvPr/>
        </p:nvSpPr>
        <p:spPr>
          <a:xfrm>
            <a:off x="1199408" y="1710047"/>
            <a:ext cx="1318161" cy="62939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abstract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9722535" y="6092874"/>
            <a:ext cx="2148055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Test</a:t>
            </a:r>
            <a:r>
              <a:rPr lang="en-US" altLang="zh-CN" sz="1400" dirty="0">
                <a:latin typeface="Arial" charset="0"/>
              </a:rPr>
              <a:t>Polymoph</a:t>
            </a:r>
            <a:r>
              <a:rPr lang="en-US" altLang="zh-CN" sz="1400" dirty="0"/>
              <a:t>.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9783030" y="6514032"/>
            <a:ext cx="2148055" cy="2687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Test</a:t>
            </a:r>
            <a:r>
              <a:rPr lang="en-US" altLang="zh-CN" sz="1400" dirty="0">
                <a:latin typeface="Arial" charset="0"/>
              </a:rPr>
              <a:t>Abstract</a:t>
            </a:r>
            <a:r>
              <a:rPr lang="en-US" altLang="zh-CN" sz="1400" dirty="0"/>
              <a:t>.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4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final</a:t>
            </a:r>
            <a:r>
              <a:rPr lang="zh-CN" altLang="en-US" b="1" dirty="0"/>
              <a:t>关键字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99106" y="1555667"/>
            <a:ext cx="6967793" cy="3941399"/>
            <a:chOff x="2199106" y="1555667"/>
            <a:chExt cx="6967793" cy="3941399"/>
          </a:xfrm>
        </p:grpSpPr>
        <p:sp>
          <p:nvSpPr>
            <p:cNvPr id="7" name="任意多边形 6"/>
            <p:cNvSpPr/>
            <p:nvPr/>
          </p:nvSpPr>
          <p:spPr>
            <a:xfrm rot="21600000">
              <a:off x="2199106" y="1555667"/>
              <a:ext cx="2211998" cy="39413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788281" rIns="152401" bIns="7882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latin typeface="微软雅黑" pitchFamily="34" charset="-122"/>
                  <a:ea typeface="微软雅黑" pitchFamily="34" charset="-122"/>
                </a:rPr>
                <a:t>final</a:t>
              </a:r>
              <a:r>
                <a:rPr lang="zh-CN" altLang="en-US" sz="2400" b="1" kern="1200" dirty="0">
                  <a:latin typeface="微软雅黑" pitchFamily="34" charset="-122"/>
                  <a:ea typeface="微软雅黑" pitchFamily="34" charset="-122"/>
                </a:rPr>
                <a:t>的成员变量的值不能够被改变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 rot="21600000">
              <a:off x="4577003" y="1555667"/>
              <a:ext cx="2211998" cy="39413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788281" rIns="152401" bIns="7882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latin typeface="微软雅黑" pitchFamily="34" charset="-122"/>
                  <a:ea typeface="微软雅黑" pitchFamily="34" charset="-122"/>
                </a:rPr>
                <a:t>final</a:t>
              </a:r>
              <a:r>
                <a:rPr lang="zh-CN" altLang="en-US" sz="2400" b="1" kern="1200" dirty="0">
                  <a:latin typeface="微软雅黑" pitchFamily="34" charset="-122"/>
                  <a:ea typeface="微软雅黑" pitchFamily="34" charset="-122"/>
                </a:rPr>
                <a:t>的方法不能够被重写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 rot="21600000">
              <a:off x="6954901" y="1555667"/>
              <a:ext cx="2211998" cy="39413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0" tIns="788281" rIns="152401" bIns="7882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latin typeface="微软雅黑" pitchFamily="34" charset="-122"/>
                  <a:ea typeface="微软雅黑" pitchFamily="34" charset="-122"/>
                </a:rPr>
                <a:t>final</a:t>
              </a:r>
              <a:r>
                <a:rPr lang="zh-CN" altLang="en-US" sz="2400" b="1" kern="1200" dirty="0">
                  <a:latin typeface="微软雅黑" pitchFamily="34" charset="-122"/>
                  <a:ea typeface="微软雅黑" pitchFamily="34" charset="-122"/>
                </a:rPr>
                <a:t>的类不能够被继承</a:t>
              </a: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1746992" y="5682041"/>
            <a:ext cx="8240156" cy="866294"/>
          </a:xfrm>
          <a:custGeom>
            <a:avLst/>
            <a:gdLst>
              <a:gd name="connsiteX0" fmla="*/ 0 w 8240156"/>
              <a:gd name="connsiteY0" fmla="*/ 86629 h 866294"/>
              <a:gd name="connsiteX1" fmla="*/ 86629 w 8240156"/>
              <a:gd name="connsiteY1" fmla="*/ 0 h 866294"/>
              <a:gd name="connsiteX2" fmla="*/ 8153527 w 8240156"/>
              <a:gd name="connsiteY2" fmla="*/ 0 h 866294"/>
              <a:gd name="connsiteX3" fmla="*/ 8240156 w 8240156"/>
              <a:gd name="connsiteY3" fmla="*/ 86629 h 866294"/>
              <a:gd name="connsiteX4" fmla="*/ 8240156 w 8240156"/>
              <a:gd name="connsiteY4" fmla="*/ 779665 h 866294"/>
              <a:gd name="connsiteX5" fmla="*/ 8153527 w 8240156"/>
              <a:gd name="connsiteY5" fmla="*/ 866294 h 866294"/>
              <a:gd name="connsiteX6" fmla="*/ 86629 w 8240156"/>
              <a:gd name="connsiteY6" fmla="*/ 866294 h 866294"/>
              <a:gd name="connsiteX7" fmla="*/ 0 w 8240156"/>
              <a:gd name="connsiteY7" fmla="*/ 779665 h 866294"/>
              <a:gd name="connsiteX8" fmla="*/ 0 w 8240156"/>
              <a:gd name="connsiteY8" fmla="*/ 86629 h 86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40156" h="866294">
                <a:moveTo>
                  <a:pt x="0" y="86629"/>
                </a:moveTo>
                <a:cubicBezTo>
                  <a:pt x="0" y="38785"/>
                  <a:pt x="38785" y="0"/>
                  <a:pt x="86629" y="0"/>
                </a:cubicBezTo>
                <a:lnTo>
                  <a:pt x="8153527" y="0"/>
                </a:lnTo>
                <a:cubicBezTo>
                  <a:pt x="8201371" y="0"/>
                  <a:pt x="8240156" y="38785"/>
                  <a:pt x="8240156" y="86629"/>
                </a:cubicBezTo>
                <a:lnTo>
                  <a:pt x="8240156" y="779665"/>
                </a:lnTo>
                <a:cubicBezTo>
                  <a:pt x="8240156" y="827509"/>
                  <a:pt x="8201371" y="866294"/>
                  <a:pt x="8153527" y="866294"/>
                </a:cubicBezTo>
                <a:lnTo>
                  <a:pt x="86629" y="866294"/>
                </a:lnTo>
                <a:cubicBezTo>
                  <a:pt x="38785" y="866294"/>
                  <a:pt x="0" y="827509"/>
                  <a:pt x="0" y="779665"/>
                </a:cubicBezTo>
                <a:lnTo>
                  <a:pt x="0" y="86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573" tIns="101573" rIns="101573" bIns="10157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000" b="1" kern="12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可以用来修饰变量，可以用来修饰方法，可以用来修饰类。</a:t>
            </a:r>
          </a:p>
        </p:txBody>
      </p:sp>
    </p:spTree>
    <p:extLst>
      <p:ext uri="{BB962C8B-B14F-4D97-AF65-F5344CB8AC3E}">
        <p14:creationId xmlns:p14="http://schemas.microsoft.com/office/powerpoint/2010/main" val="283667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接口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303813" y="1443780"/>
            <a:ext cx="7053943" cy="4015456"/>
            <a:chOff x="4108862" y="1771114"/>
            <a:chExt cx="7148358" cy="4244278"/>
          </a:xfrm>
        </p:grpSpPr>
        <p:sp>
          <p:nvSpPr>
            <p:cNvPr id="23" name="任意多边形 22"/>
            <p:cNvSpPr/>
            <p:nvPr/>
          </p:nvSpPr>
          <p:spPr>
            <a:xfrm rot="10800000" flipH="1">
              <a:off x="6172661" y="4933877"/>
              <a:ext cx="5084559" cy="815810"/>
            </a:xfrm>
            <a:custGeom>
              <a:avLst/>
              <a:gdLst>
                <a:gd name="connsiteX0" fmla="*/ 0 w 2061393"/>
                <a:gd name="connsiteY0" fmla="*/ 92156 h 552926"/>
                <a:gd name="connsiteX1" fmla="*/ 92156 w 2061393"/>
                <a:gd name="connsiteY1" fmla="*/ 0 h 552926"/>
                <a:gd name="connsiteX2" fmla="*/ 1969237 w 2061393"/>
                <a:gd name="connsiteY2" fmla="*/ 0 h 552926"/>
                <a:gd name="connsiteX3" fmla="*/ 2061393 w 2061393"/>
                <a:gd name="connsiteY3" fmla="*/ 92156 h 552926"/>
                <a:gd name="connsiteX4" fmla="*/ 2061393 w 2061393"/>
                <a:gd name="connsiteY4" fmla="*/ 460770 h 552926"/>
                <a:gd name="connsiteX5" fmla="*/ 1969237 w 2061393"/>
                <a:gd name="connsiteY5" fmla="*/ 552926 h 552926"/>
                <a:gd name="connsiteX6" fmla="*/ 92156 w 2061393"/>
                <a:gd name="connsiteY6" fmla="*/ 552926 h 552926"/>
                <a:gd name="connsiteX7" fmla="*/ 0 w 2061393"/>
                <a:gd name="connsiteY7" fmla="*/ 460770 h 552926"/>
                <a:gd name="connsiteX8" fmla="*/ 0 w 2061393"/>
                <a:gd name="connsiteY8" fmla="*/ 92156 h 55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1393" h="552926">
                  <a:moveTo>
                    <a:pt x="0" y="92156"/>
                  </a:moveTo>
                  <a:cubicBezTo>
                    <a:pt x="0" y="41260"/>
                    <a:pt x="41260" y="0"/>
                    <a:pt x="92156" y="0"/>
                  </a:cubicBezTo>
                  <a:lnTo>
                    <a:pt x="1969237" y="0"/>
                  </a:lnTo>
                  <a:cubicBezTo>
                    <a:pt x="2020133" y="0"/>
                    <a:pt x="2061393" y="41260"/>
                    <a:pt x="2061393" y="92156"/>
                  </a:cubicBezTo>
                  <a:lnTo>
                    <a:pt x="2061393" y="460770"/>
                  </a:lnTo>
                  <a:cubicBezTo>
                    <a:pt x="2061393" y="511666"/>
                    <a:pt x="2020133" y="552926"/>
                    <a:pt x="1969237" y="552926"/>
                  </a:cubicBezTo>
                  <a:lnTo>
                    <a:pt x="92156" y="552926"/>
                  </a:lnTo>
                  <a:cubicBezTo>
                    <a:pt x="41260" y="552926"/>
                    <a:pt x="0" y="511666"/>
                    <a:pt x="0" y="460770"/>
                  </a:cubicBezTo>
                  <a:lnTo>
                    <a:pt x="0" y="92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320" tIns="103192" rIns="103192" bIns="103192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/>
            </a:p>
          </p:txBody>
        </p:sp>
        <p:sp>
          <p:nvSpPr>
            <p:cNvPr id="6" name="椭圆 5"/>
            <p:cNvSpPr/>
            <p:nvPr/>
          </p:nvSpPr>
          <p:spPr>
            <a:xfrm rot="10800000" flipH="1">
              <a:off x="5583495" y="3144178"/>
              <a:ext cx="142837" cy="14101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椭圆 6"/>
            <p:cNvSpPr/>
            <p:nvPr/>
          </p:nvSpPr>
          <p:spPr>
            <a:xfrm rot="10800000" flipH="1">
              <a:off x="5420142" y="2890485"/>
              <a:ext cx="142837" cy="14101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7"/>
            <p:cNvSpPr/>
            <p:nvPr/>
          </p:nvSpPr>
          <p:spPr>
            <a:xfrm rot="10800000" flipH="1">
              <a:off x="5161556" y="2694672"/>
              <a:ext cx="142837" cy="14101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2" name="组合 21"/>
            <p:cNvGrpSpPr/>
            <p:nvPr/>
          </p:nvGrpSpPr>
          <p:grpSpPr>
            <a:xfrm>
              <a:off x="5604184" y="4351983"/>
              <a:ext cx="905021" cy="614787"/>
              <a:chOff x="5328438" y="5215997"/>
              <a:chExt cx="905021" cy="614787"/>
            </a:xfrm>
          </p:grpSpPr>
          <p:sp>
            <p:nvSpPr>
              <p:cNvPr id="9" name="椭圆 8"/>
              <p:cNvSpPr/>
              <p:nvPr/>
            </p:nvSpPr>
            <p:spPr>
              <a:xfrm rot="10800000" flipH="1">
                <a:off x="5328438" y="5465232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椭圆 9"/>
              <p:cNvSpPr/>
              <p:nvPr/>
            </p:nvSpPr>
            <p:spPr>
              <a:xfrm rot="10800000" flipH="1">
                <a:off x="5519269" y="5577499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椭圆 10"/>
              <p:cNvSpPr/>
              <p:nvPr/>
            </p:nvSpPr>
            <p:spPr>
              <a:xfrm rot="10800000" flipH="1">
                <a:off x="5709530" y="5689767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椭圆 11"/>
              <p:cNvSpPr/>
              <p:nvPr/>
            </p:nvSpPr>
            <p:spPr>
              <a:xfrm rot="10800000" flipH="1">
                <a:off x="5899789" y="5577499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椭圆 12"/>
              <p:cNvSpPr/>
              <p:nvPr/>
            </p:nvSpPr>
            <p:spPr>
              <a:xfrm rot="10800000" flipH="1">
                <a:off x="6090622" y="5465232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椭圆 13"/>
              <p:cNvSpPr/>
              <p:nvPr/>
            </p:nvSpPr>
            <p:spPr>
              <a:xfrm rot="10800000" flipH="1">
                <a:off x="5709530" y="5452882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椭圆 14"/>
              <p:cNvSpPr/>
              <p:nvPr/>
            </p:nvSpPr>
            <p:spPr>
              <a:xfrm rot="10800000" flipH="1">
                <a:off x="5709530" y="5215997"/>
                <a:ext cx="142837" cy="141017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6" name="任意多边形 15"/>
            <p:cNvSpPr/>
            <p:nvPr/>
          </p:nvSpPr>
          <p:spPr>
            <a:xfrm rot="10800000" flipH="1">
              <a:off x="4547399" y="1771114"/>
              <a:ext cx="4705995" cy="815810"/>
            </a:xfrm>
            <a:custGeom>
              <a:avLst/>
              <a:gdLst>
                <a:gd name="connsiteX0" fmla="*/ 0 w 2061393"/>
                <a:gd name="connsiteY0" fmla="*/ 92156 h 552926"/>
                <a:gd name="connsiteX1" fmla="*/ 92156 w 2061393"/>
                <a:gd name="connsiteY1" fmla="*/ 0 h 552926"/>
                <a:gd name="connsiteX2" fmla="*/ 1969237 w 2061393"/>
                <a:gd name="connsiteY2" fmla="*/ 0 h 552926"/>
                <a:gd name="connsiteX3" fmla="*/ 2061393 w 2061393"/>
                <a:gd name="connsiteY3" fmla="*/ 92156 h 552926"/>
                <a:gd name="connsiteX4" fmla="*/ 2061393 w 2061393"/>
                <a:gd name="connsiteY4" fmla="*/ 460770 h 552926"/>
                <a:gd name="connsiteX5" fmla="*/ 1969237 w 2061393"/>
                <a:gd name="connsiteY5" fmla="*/ 552926 h 552926"/>
                <a:gd name="connsiteX6" fmla="*/ 92156 w 2061393"/>
                <a:gd name="connsiteY6" fmla="*/ 552926 h 552926"/>
                <a:gd name="connsiteX7" fmla="*/ 0 w 2061393"/>
                <a:gd name="connsiteY7" fmla="*/ 460770 h 552926"/>
                <a:gd name="connsiteX8" fmla="*/ 0 w 2061393"/>
                <a:gd name="connsiteY8" fmla="*/ 92156 h 55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1393" h="552926">
                  <a:moveTo>
                    <a:pt x="0" y="92156"/>
                  </a:moveTo>
                  <a:cubicBezTo>
                    <a:pt x="0" y="41260"/>
                    <a:pt x="41260" y="0"/>
                    <a:pt x="92156" y="0"/>
                  </a:cubicBezTo>
                  <a:lnTo>
                    <a:pt x="1969237" y="0"/>
                  </a:lnTo>
                  <a:cubicBezTo>
                    <a:pt x="2020133" y="0"/>
                    <a:pt x="2061393" y="41260"/>
                    <a:pt x="2061393" y="92156"/>
                  </a:cubicBezTo>
                  <a:lnTo>
                    <a:pt x="2061393" y="460770"/>
                  </a:lnTo>
                  <a:cubicBezTo>
                    <a:pt x="2061393" y="511666"/>
                    <a:pt x="2020133" y="552926"/>
                    <a:pt x="1969237" y="552926"/>
                  </a:cubicBezTo>
                  <a:lnTo>
                    <a:pt x="92156" y="552926"/>
                  </a:lnTo>
                  <a:cubicBezTo>
                    <a:pt x="41260" y="552926"/>
                    <a:pt x="0" y="511666"/>
                    <a:pt x="0" y="460770"/>
                  </a:cubicBezTo>
                  <a:lnTo>
                    <a:pt x="0" y="92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320" tIns="103192" rIns="103192" bIns="103192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  <p:sp>
          <p:nvSpPr>
            <p:cNvPr id="17" name="椭圆 16"/>
            <p:cNvSpPr/>
            <p:nvPr/>
          </p:nvSpPr>
          <p:spPr>
            <a:xfrm rot="10800000" flipH="1">
              <a:off x="4108862" y="1999936"/>
              <a:ext cx="1012743" cy="98480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 rot="10800000" flipH="1">
              <a:off x="5590687" y="3320821"/>
              <a:ext cx="4954601" cy="815810"/>
            </a:xfrm>
            <a:custGeom>
              <a:avLst/>
              <a:gdLst>
                <a:gd name="connsiteX0" fmla="*/ 0 w 2061393"/>
                <a:gd name="connsiteY0" fmla="*/ 92156 h 552926"/>
                <a:gd name="connsiteX1" fmla="*/ 92156 w 2061393"/>
                <a:gd name="connsiteY1" fmla="*/ 0 h 552926"/>
                <a:gd name="connsiteX2" fmla="*/ 1969237 w 2061393"/>
                <a:gd name="connsiteY2" fmla="*/ 0 h 552926"/>
                <a:gd name="connsiteX3" fmla="*/ 2061393 w 2061393"/>
                <a:gd name="connsiteY3" fmla="*/ 92156 h 552926"/>
                <a:gd name="connsiteX4" fmla="*/ 2061393 w 2061393"/>
                <a:gd name="connsiteY4" fmla="*/ 460770 h 552926"/>
                <a:gd name="connsiteX5" fmla="*/ 1969237 w 2061393"/>
                <a:gd name="connsiteY5" fmla="*/ 552926 h 552926"/>
                <a:gd name="connsiteX6" fmla="*/ 92156 w 2061393"/>
                <a:gd name="connsiteY6" fmla="*/ 552926 h 552926"/>
                <a:gd name="connsiteX7" fmla="*/ 0 w 2061393"/>
                <a:gd name="connsiteY7" fmla="*/ 460770 h 552926"/>
                <a:gd name="connsiteX8" fmla="*/ 0 w 2061393"/>
                <a:gd name="connsiteY8" fmla="*/ 92156 h 55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1393" h="552926">
                  <a:moveTo>
                    <a:pt x="0" y="92156"/>
                  </a:moveTo>
                  <a:cubicBezTo>
                    <a:pt x="0" y="41260"/>
                    <a:pt x="41260" y="0"/>
                    <a:pt x="92156" y="0"/>
                  </a:cubicBezTo>
                  <a:lnTo>
                    <a:pt x="1969237" y="0"/>
                  </a:lnTo>
                  <a:cubicBezTo>
                    <a:pt x="2020133" y="0"/>
                    <a:pt x="2061393" y="41260"/>
                    <a:pt x="2061393" y="92156"/>
                  </a:cubicBezTo>
                  <a:lnTo>
                    <a:pt x="2061393" y="460770"/>
                  </a:lnTo>
                  <a:cubicBezTo>
                    <a:pt x="2061393" y="511666"/>
                    <a:pt x="2020133" y="552926"/>
                    <a:pt x="1969237" y="552926"/>
                  </a:cubicBezTo>
                  <a:lnTo>
                    <a:pt x="92156" y="552926"/>
                  </a:lnTo>
                  <a:cubicBezTo>
                    <a:pt x="41260" y="552926"/>
                    <a:pt x="0" y="511666"/>
                    <a:pt x="0" y="460770"/>
                  </a:cubicBezTo>
                  <a:lnTo>
                    <a:pt x="0" y="92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3320" tIns="103192" rIns="103192" bIns="103192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/>
            </a:p>
          </p:txBody>
        </p:sp>
        <p:sp>
          <p:nvSpPr>
            <p:cNvPr id="19" name="椭圆 18"/>
            <p:cNvSpPr/>
            <p:nvPr/>
          </p:nvSpPr>
          <p:spPr>
            <a:xfrm rot="10800000" flipH="1">
              <a:off x="4987635" y="3475193"/>
              <a:ext cx="1007853" cy="90511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椭圆 20"/>
            <p:cNvSpPr/>
            <p:nvPr/>
          </p:nvSpPr>
          <p:spPr>
            <a:xfrm rot="10800000" flipH="1">
              <a:off x="5617319" y="5110277"/>
              <a:ext cx="1007853" cy="90511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5121605" y="1860169"/>
              <a:ext cx="3661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接口（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interface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）是抽象方法和常量值的定义的集合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85275" y="3552061"/>
              <a:ext cx="527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从本质上讲，接口是一种特殊的抽象类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07592" y="5045690"/>
              <a:ext cx="32133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只包含常量和方法的定义而没有变量和方法的实现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1080663" y="5577987"/>
            <a:ext cx="10236530" cy="1089098"/>
          </a:xfrm>
          <a:custGeom>
            <a:avLst/>
            <a:gdLst>
              <a:gd name="connsiteX0" fmla="*/ 0 w 8240156"/>
              <a:gd name="connsiteY0" fmla="*/ 86629 h 866294"/>
              <a:gd name="connsiteX1" fmla="*/ 86629 w 8240156"/>
              <a:gd name="connsiteY1" fmla="*/ 0 h 866294"/>
              <a:gd name="connsiteX2" fmla="*/ 8153527 w 8240156"/>
              <a:gd name="connsiteY2" fmla="*/ 0 h 866294"/>
              <a:gd name="connsiteX3" fmla="*/ 8240156 w 8240156"/>
              <a:gd name="connsiteY3" fmla="*/ 86629 h 866294"/>
              <a:gd name="connsiteX4" fmla="*/ 8240156 w 8240156"/>
              <a:gd name="connsiteY4" fmla="*/ 779665 h 866294"/>
              <a:gd name="connsiteX5" fmla="*/ 8153527 w 8240156"/>
              <a:gd name="connsiteY5" fmla="*/ 866294 h 866294"/>
              <a:gd name="connsiteX6" fmla="*/ 86629 w 8240156"/>
              <a:gd name="connsiteY6" fmla="*/ 866294 h 866294"/>
              <a:gd name="connsiteX7" fmla="*/ 0 w 8240156"/>
              <a:gd name="connsiteY7" fmla="*/ 779665 h 866294"/>
              <a:gd name="connsiteX8" fmla="*/ 0 w 8240156"/>
              <a:gd name="connsiteY8" fmla="*/ 86629 h 86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40156" h="866294">
                <a:moveTo>
                  <a:pt x="0" y="86629"/>
                </a:moveTo>
                <a:cubicBezTo>
                  <a:pt x="0" y="38785"/>
                  <a:pt x="38785" y="0"/>
                  <a:pt x="86629" y="0"/>
                </a:cubicBezTo>
                <a:lnTo>
                  <a:pt x="8153527" y="0"/>
                </a:lnTo>
                <a:cubicBezTo>
                  <a:pt x="8201371" y="0"/>
                  <a:pt x="8240156" y="38785"/>
                  <a:pt x="8240156" y="86629"/>
                </a:cubicBezTo>
                <a:lnTo>
                  <a:pt x="8240156" y="779665"/>
                </a:lnTo>
                <a:cubicBezTo>
                  <a:pt x="8240156" y="827509"/>
                  <a:pt x="8201371" y="866294"/>
                  <a:pt x="8153527" y="866294"/>
                </a:cubicBezTo>
                <a:lnTo>
                  <a:pt x="86629" y="866294"/>
                </a:lnTo>
                <a:cubicBezTo>
                  <a:pt x="38785" y="866294"/>
                  <a:pt x="0" y="827509"/>
                  <a:pt x="0" y="779665"/>
                </a:cubicBezTo>
                <a:lnTo>
                  <a:pt x="0" y="8662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573" tIns="101573" rIns="101573" bIns="101573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&lt; modifier&gt; class &lt; name&gt; [extends &lt; superclass&gt;][implements &lt; interface&gt; [,&lt; interface&gt;]* ] {&lt; declarations&gt;*}</a:t>
            </a:r>
          </a:p>
        </p:txBody>
      </p:sp>
    </p:spTree>
    <p:extLst>
      <p:ext uri="{BB962C8B-B14F-4D97-AF65-F5344CB8AC3E}">
        <p14:creationId xmlns:p14="http://schemas.microsoft.com/office/powerpoint/2010/main" val="34279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接口特性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32001" y="1721922"/>
            <a:ext cx="7610768" cy="4145477"/>
            <a:chOff x="2032000" y="990599"/>
            <a:chExt cx="8128002" cy="4876800"/>
          </a:xfrm>
        </p:grpSpPr>
        <p:sp>
          <p:nvSpPr>
            <p:cNvPr id="6" name="饼形 5"/>
            <p:cNvSpPr/>
            <p:nvPr/>
          </p:nvSpPr>
          <p:spPr>
            <a:xfrm>
              <a:off x="2032000" y="990599"/>
              <a:ext cx="4876800" cy="4876800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4470400" y="990599"/>
              <a:ext cx="5689602" cy="4876800"/>
            </a:xfrm>
            <a:custGeom>
              <a:avLst/>
              <a:gdLst>
                <a:gd name="connsiteX0" fmla="*/ 0 w 5689599"/>
                <a:gd name="connsiteY0" fmla="*/ 0 h 4876800"/>
                <a:gd name="connsiteX1" fmla="*/ 5689599 w 5689599"/>
                <a:gd name="connsiteY1" fmla="*/ 0 h 4876800"/>
                <a:gd name="connsiteX2" fmla="*/ 5689599 w 5689599"/>
                <a:gd name="connsiteY2" fmla="*/ 4876800 h 4876800"/>
                <a:gd name="connsiteX3" fmla="*/ 0 w 5689599"/>
                <a:gd name="connsiteY3" fmla="*/ 4876800 h 4876800"/>
                <a:gd name="connsiteX4" fmla="*/ 0 w 5689599"/>
                <a:gd name="connsiteY4" fmla="*/ 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9599" h="4876800">
                  <a:moveTo>
                    <a:pt x="0" y="0"/>
                  </a:moveTo>
                  <a:lnTo>
                    <a:pt x="5689599" y="0"/>
                  </a:lnTo>
                  <a:lnTo>
                    <a:pt x="5689599" y="4876800"/>
                  </a:lnTo>
                  <a:lnTo>
                    <a:pt x="0" y="4876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393192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饼形 7"/>
            <p:cNvSpPr/>
            <p:nvPr/>
          </p:nvSpPr>
          <p:spPr>
            <a:xfrm>
              <a:off x="2672079" y="2026919"/>
              <a:ext cx="3596640" cy="3596640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4470400" y="2026919"/>
              <a:ext cx="5689599" cy="3596640"/>
            </a:xfrm>
            <a:custGeom>
              <a:avLst/>
              <a:gdLst>
                <a:gd name="connsiteX0" fmla="*/ 0 w 5689599"/>
                <a:gd name="connsiteY0" fmla="*/ 0 h 3596640"/>
                <a:gd name="connsiteX1" fmla="*/ 5689599 w 5689599"/>
                <a:gd name="connsiteY1" fmla="*/ 0 h 3596640"/>
                <a:gd name="connsiteX2" fmla="*/ 5689599 w 5689599"/>
                <a:gd name="connsiteY2" fmla="*/ 3596640 h 3596640"/>
                <a:gd name="connsiteX3" fmla="*/ 0 w 5689599"/>
                <a:gd name="connsiteY3" fmla="*/ 3596640 h 3596640"/>
                <a:gd name="connsiteX4" fmla="*/ 0 w 5689599"/>
                <a:gd name="connsiteY4" fmla="*/ 0 h 35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9599" h="3596640">
                  <a:moveTo>
                    <a:pt x="0" y="0"/>
                  </a:moveTo>
                  <a:lnTo>
                    <a:pt x="5689599" y="0"/>
                  </a:lnTo>
                  <a:lnTo>
                    <a:pt x="5689599" y="3596640"/>
                  </a:lnTo>
                  <a:lnTo>
                    <a:pt x="0" y="35966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26517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饼形 9"/>
            <p:cNvSpPr/>
            <p:nvPr/>
          </p:nvSpPr>
          <p:spPr>
            <a:xfrm>
              <a:off x="3312160" y="3063239"/>
              <a:ext cx="2316480" cy="2316480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4470400" y="3063239"/>
              <a:ext cx="5689599" cy="2316480"/>
            </a:xfrm>
            <a:custGeom>
              <a:avLst/>
              <a:gdLst>
                <a:gd name="connsiteX0" fmla="*/ 0 w 5689599"/>
                <a:gd name="connsiteY0" fmla="*/ 0 h 2316480"/>
                <a:gd name="connsiteX1" fmla="*/ 5689599 w 5689599"/>
                <a:gd name="connsiteY1" fmla="*/ 0 h 2316480"/>
                <a:gd name="connsiteX2" fmla="*/ 5689599 w 5689599"/>
                <a:gd name="connsiteY2" fmla="*/ 2316480 h 2316480"/>
                <a:gd name="connsiteX3" fmla="*/ 0 w 5689599"/>
                <a:gd name="connsiteY3" fmla="*/ 2316480 h 2316480"/>
                <a:gd name="connsiteX4" fmla="*/ 0 w 5689599"/>
                <a:gd name="connsiteY4" fmla="*/ 0 h 231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9599" h="2316480">
                  <a:moveTo>
                    <a:pt x="0" y="0"/>
                  </a:moveTo>
                  <a:lnTo>
                    <a:pt x="5689599" y="0"/>
                  </a:lnTo>
                  <a:lnTo>
                    <a:pt x="5689599" y="2316480"/>
                  </a:lnTo>
                  <a:lnTo>
                    <a:pt x="0" y="23164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1371601" numCol="1" spcCol="127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sz="20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>
              <a:off x="3952240" y="4099559"/>
              <a:ext cx="1036320" cy="1036320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4470400" y="4099559"/>
              <a:ext cx="5689599" cy="1036320"/>
            </a:xfrm>
            <a:custGeom>
              <a:avLst/>
              <a:gdLst>
                <a:gd name="connsiteX0" fmla="*/ 0 w 5689599"/>
                <a:gd name="connsiteY0" fmla="*/ 0 h 1036320"/>
                <a:gd name="connsiteX1" fmla="*/ 5689599 w 5689599"/>
                <a:gd name="connsiteY1" fmla="*/ 0 h 1036320"/>
                <a:gd name="connsiteX2" fmla="*/ 5689599 w 5689599"/>
                <a:gd name="connsiteY2" fmla="*/ 1036320 h 1036320"/>
                <a:gd name="connsiteX3" fmla="*/ 0 w 5689599"/>
                <a:gd name="connsiteY3" fmla="*/ 1036320 h 1036320"/>
                <a:gd name="connsiteX4" fmla="*/ 0 w 5689599"/>
                <a:gd name="connsiteY4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9599" h="1036320">
                  <a:moveTo>
                    <a:pt x="0" y="0"/>
                  </a:moveTo>
                  <a:lnTo>
                    <a:pt x="5689599" y="0"/>
                  </a:lnTo>
                  <a:lnTo>
                    <a:pt x="5689599" y="1036320"/>
                  </a:lnTo>
                  <a:lnTo>
                    <a:pt x="0" y="1036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1200" dirty="0">
                  <a:latin typeface="微软雅黑" pitchFamily="34" charset="-122"/>
                  <a:ea typeface="微软雅黑" pitchFamily="34" charset="-122"/>
                </a:rPr>
                <a:t>接口可以继承其它的接口 </a:t>
              </a:r>
              <a:endParaRPr lang="en-US" altLang="zh-CN" sz="2000" b="1" kern="1200" dirty="0"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1200" dirty="0">
                  <a:latin typeface="微软雅黑" pitchFamily="34" charset="-122"/>
                  <a:ea typeface="微软雅黑" pitchFamily="34" charset="-122"/>
                </a:rPr>
                <a:t>并添加新的属性和抽象方法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88713" y="1966200"/>
            <a:ext cx="445324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接口可以多重实现</a:t>
            </a:r>
          </a:p>
          <a:p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8705" y="2885703"/>
            <a:ext cx="49282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接口中声明的属性：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public  static  final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03354" y="3742870"/>
            <a:ext cx="49282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接口中只能定义抽象方法：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1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6" name="等腰三角形 5"/>
          <p:cNvSpPr/>
          <p:nvPr/>
        </p:nvSpPr>
        <p:spPr>
          <a:xfrm>
            <a:off x="1721922" y="1626918"/>
            <a:ext cx="5481637" cy="4309893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任意多边形 6"/>
          <p:cNvSpPr/>
          <p:nvPr/>
        </p:nvSpPr>
        <p:spPr>
          <a:xfrm>
            <a:off x="4415238" y="2301444"/>
            <a:ext cx="4574383" cy="944247"/>
          </a:xfrm>
          <a:custGeom>
            <a:avLst/>
            <a:gdLst>
              <a:gd name="connsiteX0" fmla="*/ 0 w 3522133"/>
              <a:gd name="connsiteY0" fmla="*/ 213788 h 1282700"/>
              <a:gd name="connsiteX1" fmla="*/ 213788 w 3522133"/>
              <a:gd name="connsiteY1" fmla="*/ 0 h 1282700"/>
              <a:gd name="connsiteX2" fmla="*/ 3308345 w 3522133"/>
              <a:gd name="connsiteY2" fmla="*/ 0 h 1282700"/>
              <a:gd name="connsiteX3" fmla="*/ 3522133 w 3522133"/>
              <a:gd name="connsiteY3" fmla="*/ 213788 h 1282700"/>
              <a:gd name="connsiteX4" fmla="*/ 3522133 w 3522133"/>
              <a:gd name="connsiteY4" fmla="*/ 1068912 h 1282700"/>
              <a:gd name="connsiteX5" fmla="*/ 3308345 w 3522133"/>
              <a:gd name="connsiteY5" fmla="*/ 1282700 h 1282700"/>
              <a:gd name="connsiteX6" fmla="*/ 213788 w 3522133"/>
              <a:gd name="connsiteY6" fmla="*/ 1282700 h 1282700"/>
              <a:gd name="connsiteX7" fmla="*/ 0 w 3522133"/>
              <a:gd name="connsiteY7" fmla="*/ 1068912 h 1282700"/>
              <a:gd name="connsiteX8" fmla="*/ 0 w 3522133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133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308345" y="0"/>
                </a:lnTo>
                <a:cubicBezTo>
                  <a:pt x="3426417" y="0"/>
                  <a:pt x="3522133" y="95716"/>
                  <a:pt x="3522133" y="213788"/>
                </a:cubicBezTo>
                <a:lnTo>
                  <a:pt x="3522133" y="1068912"/>
                </a:lnTo>
                <a:cubicBezTo>
                  <a:pt x="3522133" y="1186984"/>
                  <a:pt x="3426417" y="1282700"/>
                  <a:pt x="3308345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816" tIns="138816" rIns="138816" bIns="13881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多个无关的类可以实现同一个接口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415238" y="3363722"/>
            <a:ext cx="4574383" cy="944247"/>
          </a:xfrm>
          <a:custGeom>
            <a:avLst/>
            <a:gdLst>
              <a:gd name="connsiteX0" fmla="*/ 0 w 3522133"/>
              <a:gd name="connsiteY0" fmla="*/ 213788 h 1282700"/>
              <a:gd name="connsiteX1" fmla="*/ 213788 w 3522133"/>
              <a:gd name="connsiteY1" fmla="*/ 0 h 1282700"/>
              <a:gd name="connsiteX2" fmla="*/ 3308345 w 3522133"/>
              <a:gd name="connsiteY2" fmla="*/ 0 h 1282700"/>
              <a:gd name="connsiteX3" fmla="*/ 3522133 w 3522133"/>
              <a:gd name="connsiteY3" fmla="*/ 213788 h 1282700"/>
              <a:gd name="connsiteX4" fmla="*/ 3522133 w 3522133"/>
              <a:gd name="connsiteY4" fmla="*/ 1068912 h 1282700"/>
              <a:gd name="connsiteX5" fmla="*/ 3308345 w 3522133"/>
              <a:gd name="connsiteY5" fmla="*/ 1282700 h 1282700"/>
              <a:gd name="connsiteX6" fmla="*/ 213788 w 3522133"/>
              <a:gd name="connsiteY6" fmla="*/ 1282700 h 1282700"/>
              <a:gd name="connsiteX7" fmla="*/ 0 w 3522133"/>
              <a:gd name="connsiteY7" fmla="*/ 1068912 h 1282700"/>
              <a:gd name="connsiteX8" fmla="*/ 0 w 3522133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133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308345" y="0"/>
                </a:lnTo>
                <a:cubicBezTo>
                  <a:pt x="3426417" y="0"/>
                  <a:pt x="3522133" y="95716"/>
                  <a:pt x="3522133" y="213788"/>
                </a:cubicBezTo>
                <a:lnTo>
                  <a:pt x="3522133" y="1068912"/>
                </a:lnTo>
                <a:cubicBezTo>
                  <a:pt x="3522133" y="1186984"/>
                  <a:pt x="3426417" y="1282700"/>
                  <a:pt x="3308345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816" tIns="138816" rIns="138816" bIns="13881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一个类可以实现多个无关的接口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415238" y="4426000"/>
            <a:ext cx="4574383" cy="944247"/>
          </a:xfrm>
          <a:custGeom>
            <a:avLst/>
            <a:gdLst>
              <a:gd name="connsiteX0" fmla="*/ 0 w 3522133"/>
              <a:gd name="connsiteY0" fmla="*/ 213788 h 1282700"/>
              <a:gd name="connsiteX1" fmla="*/ 213788 w 3522133"/>
              <a:gd name="connsiteY1" fmla="*/ 0 h 1282700"/>
              <a:gd name="connsiteX2" fmla="*/ 3308345 w 3522133"/>
              <a:gd name="connsiteY2" fmla="*/ 0 h 1282700"/>
              <a:gd name="connsiteX3" fmla="*/ 3522133 w 3522133"/>
              <a:gd name="connsiteY3" fmla="*/ 213788 h 1282700"/>
              <a:gd name="connsiteX4" fmla="*/ 3522133 w 3522133"/>
              <a:gd name="connsiteY4" fmla="*/ 1068912 h 1282700"/>
              <a:gd name="connsiteX5" fmla="*/ 3308345 w 3522133"/>
              <a:gd name="connsiteY5" fmla="*/ 1282700 h 1282700"/>
              <a:gd name="connsiteX6" fmla="*/ 213788 w 3522133"/>
              <a:gd name="connsiteY6" fmla="*/ 1282700 h 1282700"/>
              <a:gd name="connsiteX7" fmla="*/ 0 w 3522133"/>
              <a:gd name="connsiteY7" fmla="*/ 1068912 h 1282700"/>
              <a:gd name="connsiteX8" fmla="*/ 0 w 3522133"/>
              <a:gd name="connsiteY8" fmla="*/ 213788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2133" h="1282700">
                <a:moveTo>
                  <a:pt x="0" y="213788"/>
                </a:moveTo>
                <a:cubicBezTo>
                  <a:pt x="0" y="95716"/>
                  <a:pt x="95716" y="0"/>
                  <a:pt x="213788" y="0"/>
                </a:cubicBezTo>
                <a:lnTo>
                  <a:pt x="3308345" y="0"/>
                </a:lnTo>
                <a:cubicBezTo>
                  <a:pt x="3426417" y="0"/>
                  <a:pt x="3522133" y="95716"/>
                  <a:pt x="3522133" y="213788"/>
                </a:cubicBezTo>
                <a:lnTo>
                  <a:pt x="3522133" y="1068912"/>
                </a:lnTo>
                <a:cubicBezTo>
                  <a:pt x="3522133" y="1186984"/>
                  <a:pt x="3426417" y="1282700"/>
                  <a:pt x="3308345" y="1282700"/>
                </a:cubicBezTo>
                <a:lnTo>
                  <a:pt x="213788" y="1282700"/>
                </a:lnTo>
                <a:cubicBezTo>
                  <a:pt x="95716" y="1282700"/>
                  <a:pt x="0" y="1186984"/>
                  <a:pt x="0" y="1068912"/>
                </a:cubicBezTo>
                <a:lnTo>
                  <a:pt x="0" y="21378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816" tIns="138816" rIns="138816" bIns="138816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与继承关系类似</a:t>
            </a:r>
            <a:endParaRPr lang="en-US" altLang="zh-CN" sz="2000" b="1" kern="1200" dirty="0">
              <a:latin typeface="微软雅黑" pitchFamily="34" charset="-122"/>
              <a:ea typeface="微软雅黑" pitchFamily="34" charset="-122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>
                <a:latin typeface="微软雅黑" pitchFamily="34" charset="-122"/>
                <a:ea typeface="微软雅黑" pitchFamily="34" charset="-122"/>
              </a:rPr>
              <a:t>接口与实现类之间存在多态性</a:t>
            </a:r>
          </a:p>
        </p:txBody>
      </p:sp>
    </p:spTree>
    <p:extLst>
      <p:ext uri="{BB962C8B-B14F-4D97-AF65-F5344CB8AC3E}">
        <p14:creationId xmlns:p14="http://schemas.microsoft.com/office/powerpoint/2010/main" val="918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类的继承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10221858" y="3392861"/>
            <a:ext cx="1084882" cy="526942"/>
          </a:xfrm>
          <a:prstGeom prst="wedgeEllipseCallout">
            <a:avLst>
              <a:gd name="adj1" fmla="val -55119"/>
              <a:gd name="adj2" fmla="val -580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10154292" y="2448733"/>
            <a:ext cx="1407443" cy="748242"/>
            <a:chOff x="10154292" y="2448733"/>
            <a:chExt cx="1407443" cy="748242"/>
          </a:xfrm>
        </p:grpSpPr>
        <p:sp>
          <p:nvSpPr>
            <p:cNvPr id="7" name="椭圆形标注 6"/>
            <p:cNvSpPr/>
            <p:nvPr/>
          </p:nvSpPr>
          <p:spPr>
            <a:xfrm>
              <a:off x="10154292" y="2448733"/>
              <a:ext cx="1407443" cy="748242"/>
            </a:xfrm>
            <a:prstGeom prst="wedgeEllipseCallout">
              <a:avLst>
                <a:gd name="adj1" fmla="val -45132"/>
                <a:gd name="adj2" fmla="val 5495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279557" y="2644619"/>
              <a:ext cx="1142193" cy="402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C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成员变量</a:t>
              </a:r>
            </a:p>
          </p:txBody>
        </p:sp>
      </p:grpSp>
      <p:sp>
        <p:nvSpPr>
          <p:cNvPr id="10" name="剪去对角的矩形 9"/>
          <p:cNvSpPr/>
          <p:nvPr/>
        </p:nvSpPr>
        <p:spPr>
          <a:xfrm>
            <a:off x="9690099" y="6249260"/>
            <a:ext cx="1616641" cy="26488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TestExtends.java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00380" y="1614517"/>
            <a:ext cx="9043905" cy="4438857"/>
            <a:chOff x="1100380" y="1614517"/>
            <a:chExt cx="9043905" cy="4438857"/>
          </a:xfrm>
        </p:grpSpPr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773623897"/>
                </p:ext>
              </p:extLst>
            </p:nvPr>
          </p:nvGraphicFramePr>
          <p:xfrm>
            <a:off x="1100380" y="1614517"/>
            <a:ext cx="9043905" cy="44388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1410346" y="2028848"/>
              <a:ext cx="464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97805" y="3048867"/>
              <a:ext cx="464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97805" y="4074997"/>
              <a:ext cx="464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94849" y="5110514"/>
              <a:ext cx="464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  <a:endPara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100" y="76200"/>
            <a:ext cx="9332982" cy="1096962"/>
          </a:xfrm>
        </p:spPr>
        <p:txBody>
          <a:bodyPr/>
          <a:lstStyle/>
          <a:p>
            <a:r>
              <a:rPr kumimoji="1" lang="zh-CN" altLang="en-US"/>
              <a:t>课堂练习一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/>
              <a:t>定义一个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类，继承自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dirty="0"/>
              <a:t>属性：学校</a:t>
            </a:r>
            <a:r>
              <a:rPr kumimoji="1" lang="en-US" altLang="zh-CN" sz="1800" dirty="0"/>
              <a:t>(school)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dirty="0"/>
              <a:t>方法：设置学校</a:t>
            </a:r>
            <a:endParaRPr kumimoji="1" lang="en-US" altLang="zh-CN" sz="1800" dirty="0"/>
          </a:p>
          <a:p>
            <a:pPr marL="342900" lvl="1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2000" dirty="0"/>
              <a:t>创建一个</a:t>
            </a:r>
            <a:r>
              <a:rPr kumimoji="1" lang="en-US" altLang="zh-CN" sz="2000" dirty="0"/>
              <a:t>Student</a:t>
            </a:r>
            <a:r>
              <a:rPr kumimoji="1" lang="zh-CN" altLang="en-US" sz="2000" dirty="0"/>
              <a:t>类的对象：</a:t>
            </a:r>
            <a:r>
              <a:rPr kumimoji="1" lang="en-US" altLang="zh-CN" sz="2000" dirty="0"/>
              <a:t>s1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dirty="0"/>
              <a:t>姓名：</a:t>
            </a:r>
            <a:r>
              <a:rPr kumimoji="1" lang="en-US" altLang="zh-CN" sz="1800" dirty="0" err="1"/>
              <a:t>Jhon</a:t>
            </a:r>
            <a:endParaRPr kumimoji="1" lang="en-US" altLang="zh-CN" sz="1800" dirty="0"/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dirty="0"/>
              <a:t>年龄：</a:t>
            </a:r>
            <a:r>
              <a:rPr kumimoji="1" lang="en-US" altLang="zh-CN" sz="1800" dirty="0"/>
              <a:t>20</a:t>
            </a:r>
          </a:p>
          <a:p>
            <a:pPr marL="800100" lvl="2" indent="-342900">
              <a:spcBef>
                <a:spcPts val="1800"/>
              </a:spcBef>
              <a:buSzPct val="80000"/>
              <a:buFont typeface="Wingdings" charset="2"/>
              <a:buChar char="l"/>
            </a:pPr>
            <a:r>
              <a:rPr kumimoji="1" lang="zh-CN" altLang="en-US" sz="1800" dirty="0"/>
              <a:t>学校：</a:t>
            </a:r>
            <a:r>
              <a:rPr kumimoji="1" lang="en-US" altLang="zh-CN" sz="1800" dirty="0"/>
              <a:t>SHXY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900" y="634172"/>
            <a:ext cx="538990" cy="538990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4312619" y="4038600"/>
            <a:ext cx="6774481" cy="2133600"/>
            <a:chOff x="4312619" y="4038600"/>
            <a:chExt cx="6774481" cy="21336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619" y="4038600"/>
              <a:ext cx="6774481" cy="21336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12619" y="5168900"/>
              <a:ext cx="5199681" cy="4572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</a:rPr>
              <a:t>访问控制</a:t>
            </a:r>
            <a:endParaRPr lang="en-US" altLang="zh-CN" dirty="0">
              <a:latin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683697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Char char="l"/>
            </a:pPr>
            <a:r>
              <a:rPr lang="en-US" altLang="zh-CN" dirty="0"/>
              <a:t>Java</a:t>
            </a:r>
            <a:r>
              <a:rPr lang="zh-CN" altLang="en-US" dirty="0"/>
              <a:t>权限修饰符置于类的成员变量定义前，用来限定其他对象对该类对象成员的访问权限。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>
              <a:buFont typeface="Wingdings" charset="2"/>
              <a:buChar char="l"/>
            </a:pPr>
            <a:r>
              <a:rPr lang="zh-CN" altLang="en-US" dirty="0"/>
              <a:t>对于</a:t>
            </a:r>
            <a:r>
              <a:rPr lang="zh-CN" altLang="en-US" b="1" dirty="0">
                <a:solidFill>
                  <a:srgbClr val="FFC000"/>
                </a:solidFill>
              </a:rPr>
              <a:t>类</a:t>
            </a:r>
            <a:r>
              <a:rPr lang="zh-CN" altLang="en-US" dirty="0"/>
              <a:t>的权限修饰只可以用 </a:t>
            </a:r>
            <a:r>
              <a:rPr lang="en-US" altLang="zh-CN" dirty="0"/>
              <a:t>public </a:t>
            </a:r>
            <a:r>
              <a:rPr lang="zh-CN" altLang="en-US" dirty="0"/>
              <a:t>和 </a:t>
            </a:r>
            <a:r>
              <a:rPr lang="en-US" altLang="zh-CN" dirty="0"/>
              <a:t>default</a:t>
            </a:r>
            <a:r>
              <a:rPr lang="zh-CN" altLang="en-US" dirty="0"/>
              <a:t>。（</a:t>
            </a:r>
            <a:r>
              <a:rPr lang="en-US" altLang="zh-CN" dirty="0"/>
              <a:t>inner class</a:t>
            </a:r>
            <a:r>
              <a:rPr lang="zh-CN" altLang="en-US" dirty="0"/>
              <a:t>除外）</a:t>
            </a:r>
          </a:p>
        </p:txBody>
      </p:sp>
      <p:graphicFrame>
        <p:nvGraphicFramePr>
          <p:cNvPr id="23659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40516"/>
              </p:ext>
            </p:extLst>
          </p:nvPr>
        </p:nvGraphicFramePr>
        <p:xfrm>
          <a:off x="1487037" y="2323745"/>
          <a:ext cx="7530750" cy="2064125"/>
        </p:xfrm>
        <a:graphic>
          <a:graphicData uri="http://schemas.openxmlformats.org/drawingml/2006/table">
            <a:tbl>
              <a:tblPr/>
              <a:tblGrid>
                <a:gridCol w="240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类内部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同一个包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子类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任何地方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default|package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1pPr>
                      <a:lvl2pPr indent="571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2pPr>
                      <a:lvl3pPr indent="1143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3pPr>
                      <a:lvl4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4pPr>
                      <a:lvl5pPr indent="1714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5pPr>
                      <a:lvl6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6pPr>
                      <a:lvl7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7pPr>
                      <a:lvl8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8pPr>
                      <a:lvl9pPr indent="17145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SzTx/>
                        <a:buFont typeface="Wingdings 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剪去对角的矩形 4"/>
          <p:cNvSpPr/>
          <p:nvPr/>
        </p:nvSpPr>
        <p:spPr>
          <a:xfrm>
            <a:off x="10012680" y="5902593"/>
            <a:ext cx="1072902" cy="26488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Child.java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9100" y="76200"/>
            <a:ext cx="9332982" cy="1096962"/>
          </a:xfrm>
        </p:spPr>
        <p:txBody>
          <a:bodyPr/>
          <a:lstStyle/>
          <a:p>
            <a:r>
              <a:rPr kumimoji="1" lang="zh-CN" altLang="en-US" dirty="0"/>
              <a:t>课堂练习二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kumimoji="1" lang="zh-CN" altLang="en-US" dirty="0"/>
              <a:t>定义一个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属性：毛色、体重</a:t>
            </a:r>
            <a:endParaRPr kumimoji="1" lang="en-US" altLang="zh-CN" dirty="0"/>
          </a:p>
          <a:p>
            <a:pPr lvl="1">
              <a:buFont typeface="Wingdings" charset="2"/>
              <a:buChar char="l"/>
            </a:pPr>
            <a:r>
              <a:rPr kumimoji="1" lang="zh-CN" altLang="en-US" dirty="0"/>
              <a:t>方法：</a:t>
            </a:r>
            <a:r>
              <a:rPr kumimoji="1" lang="en-US" altLang="zh-CN" dirty="0"/>
              <a:t>Eat</a:t>
            </a:r>
            <a:r>
              <a:rPr kumimoji="1" lang="zh-CN" altLang="en-US" dirty="0"/>
              <a:t>；设置毛色；设置体重</a:t>
            </a:r>
            <a:endParaRPr kumimoji="1" lang="en-US" altLang="zh-CN" dirty="0"/>
          </a:p>
          <a:p>
            <a:pPr marL="342900" lvl="1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2000" dirty="0"/>
              <a:t>定义一个</a:t>
            </a:r>
            <a:r>
              <a:rPr kumimoji="1" lang="en-US" altLang="zh-CN" sz="2000" dirty="0"/>
              <a:t>Cat</a:t>
            </a:r>
            <a:r>
              <a:rPr kumimoji="1" lang="zh-CN" altLang="en-US" sz="2000" dirty="0"/>
              <a:t>类，继承</a:t>
            </a:r>
            <a:r>
              <a:rPr kumimoji="1" lang="en-US" altLang="zh-CN" sz="2000" dirty="0"/>
              <a:t>Animal</a:t>
            </a:r>
            <a:r>
              <a:rPr kumimoji="1" lang="zh-CN" altLang="en-US" sz="2000" dirty="0"/>
              <a:t>类</a:t>
            </a:r>
            <a:endParaRPr kumimoji="1" lang="en-US" altLang="zh-CN" sz="2000" dirty="0"/>
          </a:p>
          <a:p>
            <a:pPr marL="800100" lvl="2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1600" dirty="0"/>
              <a:t>方法：</a:t>
            </a:r>
            <a:r>
              <a:rPr kumimoji="1" lang="en-US" altLang="zh-CN" sz="1600" dirty="0"/>
              <a:t>Run</a:t>
            </a:r>
          </a:p>
          <a:p>
            <a:pPr marL="800100" lvl="2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1600" dirty="0"/>
              <a:t>创建出一个</a:t>
            </a:r>
            <a:r>
              <a:rPr kumimoji="1" lang="en-US" altLang="zh-CN" sz="1600" dirty="0"/>
              <a:t>Cat</a:t>
            </a:r>
            <a:r>
              <a:rPr kumimoji="1" lang="zh-CN" altLang="en-US" sz="1600" dirty="0"/>
              <a:t>类对象</a:t>
            </a:r>
            <a:r>
              <a:rPr kumimoji="1" lang="en-US" altLang="zh-CN" sz="1600" dirty="0"/>
              <a:t>c1</a:t>
            </a:r>
          </a:p>
          <a:p>
            <a:pPr marL="800100" lvl="2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1600" dirty="0"/>
              <a:t>对</a:t>
            </a:r>
            <a:r>
              <a:rPr kumimoji="1" lang="en-US" altLang="zh-CN" sz="1600" dirty="0"/>
              <a:t>c1</a:t>
            </a:r>
            <a:r>
              <a:rPr kumimoji="1" lang="zh-CN" altLang="en-US" sz="1600" dirty="0"/>
              <a:t>调用相应的方法，使其毛色：黑；体重：</a:t>
            </a:r>
            <a:r>
              <a:rPr kumimoji="1" lang="en-US" altLang="zh-CN" sz="1600" dirty="0"/>
              <a:t>5</a:t>
            </a:r>
          </a:p>
          <a:p>
            <a:pPr marL="800100" lvl="2" indent="-342900">
              <a:spcBef>
                <a:spcPts val="1800"/>
              </a:spcBef>
              <a:buFont typeface="Wingdings" charset="2"/>
              <a:buChar char="l"/>
            </a:pPr>
            <a:r>
              <a:rPr kumimoji="1" lang="zh-CN" altLang="en-US" sz="1600" dirty="0"/>
              <a:t>对</a:t>
            </a:r>
            <a:r>
              <a:rPr kumimoji="1" lang="en-US" altLang="zh-CN" sz="1600" dirty="0"/>
              <a:t>c1</a:t>
            </a:r>
            <a:r>
              <a:rPr kumimoji="1" lang="zh-CN" altLang="en-US" sz="1600" dirty="0"/>
              <a:t>调用</a:t>
            </a:r>
            <a:r>
              <a:rPr kumimoji="1" lang="en-US" altLang="zh-CN" sz="1600" dirty="0"/>
              <a:t>Eat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Run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 lvl="1">
              <a:buFont typeface="Wingdings" charset="2"/>
              <a:buChar char="l"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900" y="634172"/>
            <a:ext cx="538990" cy="538990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6192123" y="4178300"/>
            <a:ext cx="4894977" cy="1993900"/>
            <a:chOff x="6192123" y="4178300"/>
            <a:chExt cx="4894977" cy="1993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2123" y="4178300"/>
              <a:ext cx="4894977" cy="19939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192123" y="5041900"/>
              <a:ext cx="2977277" cy="69850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1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知识点回顾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2413001" y="1536700"/>
            <a:ext cx="7222230" cy="4436532"/>
            <a:chOff x="2413001" y="1536700"/>
            <a:chExt cx="7222230" cy="4436532"/>
          </a:xfrm>
        </p:grpSpPr>
        <p:grpSp>
          <p:nvGrpSpPr>
            <p:cNvPr id="11" name="组 10"/>
            <p:cNvGrpSpPr/>
            <p:nvPr/>
          </p:nvGrpSpPr>
          <p:grpSpPr>
            <a:xfrm>
              <a:off x="2413001" y="1536700"/>
              <a:ext cx="7222230" cy="4436532"/>
              <a:chOff x="2036069" y="719665"/>
              <a:chExt cx="8119862" cy="5418667"/>
            </a:xfrm>
          </p:grpSpPr>
          <p:sp>
            <p:nvSpPr>
              <p:cNvPr id="12" name="任意形状 11"/>
              <p:cNvSpPr/>
              <p:nvPr/>
            </p:nvSpPr>
            <p:spPr>
              <a:xfrm rot="21600000">
                <a:off x="2036069" y="719665"/>
                <a:ext cx="3913187" cy="541866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6400" tIns="1083733" rIns="406797" bIns="1083733" numCol="1" spcCol="1270" anchor="t" anchorCtr="0">
                <a:noAutofit/>
              </a:bodyPr>
              <a:lstStyle/>
              <a:p>
                <a:pPr lvl="0" algn="l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4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</p:txBody>
          </p:sp>
          <p:sp>
            <p:nvSpPr>
              <p:cNvPr id="13" name="任意形状 12"/>
              <p:cNvSpPr/>
              <p:nvPr/>
            </p:nvSpPr>
            <p:spPr>
              <a:xfrm rot="10800000">
                <a:off x="6242744" y="719665"/>
                <a:ext cx="3913187" cy="541866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2000"/>
                    </a:lnTo>
                    <a:lnTo>
                      <a:pt x="10000" y="8000"/>
                    </a:lnTo>
                    <a:lnTo>
                      <a:pt x="0" y="1000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6400" tIns="1083733" rIns="406797" bIns="1083733" numCol="1" spcCol="1270" anchor="t" anchorCtr="0">
                <a:noAutofit/>
              </a:bodyPr>
              <a:lstStyle/>
              <a:p>
                <a:pPr lvl="0" algn="l" defTabSz="2844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4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  <a:p>
                <a:pPr marL="285750" lvl="1" indent="-285750" algn="l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5000" kern="120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668370" y="2299355"/>
              <a:ext cx="3842212" cy="2426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220"/>
                </a:lnSpc>
              </a:pPr>
              <a:r>
                <a:rPr kumimoji="1" lang="zh-CN" altLang="en-US" sz="3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继承</a:t>
              </a:r>
              <a:endParaRPr kumimoji="1"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5220"/>
                </a:lnSpc>
                <a:buFont typeface="Wingdings" charset="2"/>
                <a:buChar char="l"/>
              </a:pPr>
              <a:r>
                <a:rPr kumimoji="1" lang="en-US" altLang="zh-CN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Extends</a:t>
              </a:r>
            </a:p>
            <a:p>
              <a:pPr marL="571500" indent="-571500">
                <a:lnSpc>
                  <a:spcPts val="392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子类      父类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3920"/>
                </a:lnSpc>
                <a:buFont typeface="Wingdings" charset="2"/>
                <a:buChar char="l"/>
              </a:pPr>
              <a:r>
                <a:rPr kumimoji="1" lang="zh-CN" altLang="en-US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多对一</a:t>
              </a:r>
              <a:endParaRPr kumimoji="1" lang="en-US" altLang="zh-CN" sz="3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48963" y="2299355"/>
              <a:ext cx="3486268" cy="275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20"/>
                </a:lnSpc>
              </a:pPr>
              <a:r>
                <a:rPr kumimoji="1" lang="zh-CN" altLang="en-US" sz="3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权限控制</a:t>
              </a:r>
              <a:endParaRPr kumimoji="1" lang="en-US" altLang="zh-CN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571500" indent="-571500">
                <a:lnSpc>
                  <a:spcPts val="3920"/>
                </a:lnSpc>
                <a:buFont typeface="Wingdings" charset="2"/>
                <a:buChar char="l"/>
              </a:pPr>
              <a:r>
                <a:rPr kumimoji="1" lang="en-US" altLang="zh-CN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private</a:t>
              </a:r>
            </a:p>
            <a:p>
              <a:pPr marL="571500" indent="-571500">
                <a:lnSpc>
                  <a:spcPts val="3920"/>
                </a:lnSpc>
                <a:buFont typeface="Wingdings" charset="2"/>
                <a:buChar char="l"/>
              </a:pPr>
              <a:r>
                <a:rPr kumimoji="1" lang="en-US" altLang="zh-CN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default</a:t>
              </a:r>
            </a:p>
            <a:p>
              <a:pPr marL="571500" indent="-571500">
                <a:lnSpc>
                  <a:spcPts val="3920"/>
                </a:lnSpc>
                <a:buFont typeface="Wingdings" charset="2"/>
                <a:buChar char="l"/>
              </a:pPr>
              <a:r>
                <a:rPr kumimoji="1" lang="en-US" altLang="zh-CN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protected</a:t>
              </a:r>
            </a:p>
            <a:p>
              <a:pPr marL="571500" indent="-571500">
                <a:lnSpc>
                  <a:spcPts val="3920"/>
                </a:lnSpc>
                <a:buFont typeface="Wingdings" charset="2"/>
                <a:buChar char="l"/>
              </a:pPr>
              <a:r>
                <a:rPr kumimoji="1" lang="en-US" altLang="zh-CN" sz="3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public</a:t>
              </a:r>
            </a:p>
          </p:txBody>
        </p:sp>
        <p:cxnSp>
          <p:nvCxnSpPr>
            <p:cNvPr id="17" name="直线连接符 16"/>
            <p:cNvCxnSpPr/>
            <p:nvPr/>
          </p:nvCxnSpPr>
          <p:spPr>
            <a:xfrm>
              <a:off x="4204494" y="3911600"/>
              <a:ext cx="63420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9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/>
          </p:nvPr>
        </p:nvGraphicFramePr>
        <p:xfrm>
          <a:off x="2032000" y="13342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/>
          <a:lstStyle/>
          <a:p>
            <a:pPr rtl="0"/>
            <a:r>
              <a:rPr lang="zh-CN" altLang="en-US" dirty="0"/>
              <a:t>本小节知识点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7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8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75" autoRev="1" fill="remove"/>
                                        <p:tgtEl>
                                          <p:spTgt spid="4">
                                            <p:graphicEl>
                                              <a:dgm id="{6BAD64BC-D07E-4B4F-9621-DE9BB1A35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14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15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75" autoRev="1" fill="remove"/>
                                        <p:tgtEl>
                                          <p:spTgt spid="4">
                                            <p:graphicEl>
                                              <a:dgm id="{419B15C7-0A9F-7744-9D90-61117F7FA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animClr clrSpc="rgb" dir="cw">
                                      <p:cBhvr>
                                        <p:cTn id="21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AAA"/>
                                      </p:to>
                                    </p:animClr>
                                    <p:set>
                                      <p:cBhvr>
                                        <p:cTn id="22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75" autoRev="1" fill="remove"/>
                                        <p:tgtEl>
                                          <p:spTgt spid="4">
                                            <p:graphicEl>
                                              <a:dgm id="{5A21FCAE-39CF-FC4A-B17E-D549884A7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f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" id="{AE577F76-C5A4-3D4B-8343-4CF30A0CE644}" vid="{849641E7-0877-B549-BC1D-B45C1F4AB4BB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1445</Words>
  <Application>Microsoft Macintosh PowerPoint</Application>
  <PresentationFormat>宽屏</PresentationFormat>
  <Paragraphs>343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宋体</vt:lpstr>
      <vt:lpstr>Microsoft YaHei</vt:lpstr>
      <vt:lpstr>Microsoft YaHei</vt:lpstr>
      <vt:lpstr>Arial</vt:lpstr>
      <vt:lpstr>Euphemia</vt:lpstr>
      <vt:lpstr>Times New Roman</vt:lpstr>
      <vt:lpstr>Wingdings</vt:lpstr>
      <vt:lpstr>Wingdings 2</vt:lpstr>
      <vt:lpstr>tf03431380</vt:lpstr>
      <vt:lpstr>第三章 面向对象编程</vt:lpstr>
      <vt:lpstr>回忆：构造方法</vt:lpstr>
      <vt:lpstr>本小节知识点</vt:lpstr>
      <vt:lpstr>类的继承</vt:lpstr>
      <vt:lpstr>课堂练习一</vt:lpstr>
      <vt:lpstr>访问控制</vt:lpstr>
      <vt:lpstr>课堂练习二</vt:lpstr>
      <vt:lpstr>知识点回顾</vt:lpstr>
      <vt:lpstr>本小节知识点</vt:lpstr>
      <vt:lpstr>方法的重写(OverWrite ／OverRide)</vt:lpstr>
      <vt:lpstr>课堂练习</vt:lpstr>
      <vt:lpstr>方法的重载(Overload)</vt:lpstr>
      <vt:lpstr>总结 </vt:lpstr>
      <vt:lpstr>课堂练习</vt:lpstr>
      <vt:lpstr>课堂练习</vt:lpstr>
      <vt:lpstr>PowerPoint 演示文稿</vt:lpstr>
      <vt:lpstr>练习三</vt:lpstr>
      <vt:lpstr>知识点回顾</vt:lpstr>
      <vt:lpstr>PowerPoint 演示文稿</vt:lpstr>
      <vt:lpstr>this关键字</vt:lpstr>
      <vt:lpstr>PowerPoint 演示文稿</vt:lpstr>
      <vt:lpstr>总结</vt:lpstr>
      <vt:lpstr>课堂练习</vt:lpstr>
      <vt:lpstr>PowerPoint 演示文稿</vt:lpstr>
      <vt:lpstr>static关键字</vt:lpstr>
      <vt:lpstr>static关键字</vt:lpstr>
      <vt:lpstr>PowerPoint 演示文稿</vt:lpstr>
      <vt:lpstr>PowerPoint 演示文稿</vt:lpstr>
      <vt:lpstr>课堂练习</vt:lpstr>
      <vt:lpstr>动态绑定/多态 polymorphism;dynamic bind;late bind;runtime bind</vt:lpstr>
      <vt:lpstr>总结</vt:lpstr>
      <vt:lpstr>抽象类</vt:lpstr>
      <vt:lpstr>final关键字</vt:lpstr>
      <vt:lpstr>接口</vt:lpstr>
      <vt:lpstr>接口特性</vt:lpstr>
      <vt:lpstr>总结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2017-04-20T08:08:59Z</cp:lastPrinted>
  <dcterms:created xsi:type="dcterms:W3CDTF">2017-04-14T07:20:08Z</dcterms:created>
  <dcterms:modified xsi:type="dcterms:W3CDTF">2018-06-13T01:03:02Z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