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877A-97AA-4A6E-94B8-97BA60099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0A989-F9F0-4749-9B4F-90B49359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D9A8-1467-4F6C-96DE-D4AD37E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11CF-6981-4DE3-B865-04BA79F9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928E-506E-4027-BB22-EAD77C1E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3ECC-BB2F-4B10-B9B7-6CC84A94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B8668-DFFB-4F8F-A4D0-97257085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1345-67BC-4E0C-A520-7370CFFB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6AA7-0220-4541-9F72-C12038E2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4629-4D29-4307-B691-7EEFF593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FEDB1-903A-46F7-8645-F9CAE8B50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275B9-BDCF-43F2-B2D5-A8C38489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F794-4F23-4D97-BBDB-3AD8317B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7784-3D1E-4120-BB1B-E30946F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736F-02CE-4052-9F34-07D1920E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865-7F64-43C8-A53B-4D302781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997-48D2-4B5D-98E4-F57486C6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7903-ED30-4149-BC1E-73F06518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2823-E565-4779-9AF5-1FFFC716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BE12-6FBF-45C8-8EC7-075EA08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3B87-A464-4439-BFF2-8255946A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008F-7A1C-4C76-BF69-CBFD6DF3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7F1C-7196-4314-B5F9-A13B46D5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64FE9-320A-47AB-89AA-668E5E7B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6598-22CA-49DD-BF40-64F3BC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7B8E-AF0C-4ACF-A7E0-1B9FE999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AA38-0D4C-4F66-AA31-C23B714D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07B36-AF4B-4AD6-A433-A24ACA23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3AF-9764-4163-9FCB-158848CC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59449-F143-4511-9B5A-33FB0D32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60388-25DA-401A-A300-A5173BBE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704A-A5CF-43B3-996B-C9B3174D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FD5A1-874E-4731-A3C8-EBFE00BF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CE2AB-6F35-4668-A8E4-4BB11E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D2896-2E95-4A8E-963F-DC0C5788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2E6E2-B7F9-4580-BEEA-4A998AB6A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CF2AD-013B-4F3D-A520-E2A88AEF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7FA9-FC8A-4A9F-9265-148A3621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9A44A-22B2-42B7-A817-7BE062A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F50E-83EB-4AF6-A45C-C7E8E4BE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67C07-2A43-4323-8CBE-6140467C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85554-06E5-450D-B901-FB9D5DB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36BD-4A91-41BB-BD85-05BDF2DF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30DFC-B079-4306-8947-24083901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3AE50-9920-4575-8ECA-3D296EF7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2C8D-BA46-429D-8A12-5A2DB01F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9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A13E-91B8-4585-BCD6-48AD189D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E925-C43E-4FF9-B6C7-56A7880B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99D5D-CEF0-4CB1-85B9-CB7CCD24E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3F3D-E00F-441E-80D9-E0505B01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021D-2E89-4D10-979A-A130FFC6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2549A-0622-465D-9365-158FD49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7E30-46F3-4765-A48A-1E240BD5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3ACEC-FF52-40E8-BE9B-A55565C61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94E2-70AD-4B25-95C9-C84FB3F13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10DDF-17F9-4EC3-B5F7-BD66DE7B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C85FA-CAC5-4E54-9528-29CACFA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0A96-A5B3-4599-8DE5-209A1AF5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5369C-B9CA-45C5-A675-C398F478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076E9-E71D-4DD0-85DE-79178732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3FD1-4561-4727-BB12-2746164C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CD3E-0405-4108-A896-3B88039A4E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4D04-C6E0-45E9-A22B-65B6945E9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2BDD-4CE8-49E9-930C-8F51EAAD5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E3D5-B3DC-4D39-86EE-12F55A5E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7/06/relationships/model3d" Target="../media/model3d2.glb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2E9F56F-A08B-428E-9F82-34186FA4388C}"/>
              </a:ext>
            </a:extLst>
          </p:cNvPr>
          <p:cNvSpPr/>
          <p:nvPr/>
        </p:nvSpPr>
        <p:spPr>
          <a:xfrm>
            <a:off x="658192" y="541599"/>
            <a:ext cx="314037" cy="31403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C6FA9-E368-4B8A-AD5A-A04B4BAF97A0}"/>
              </a:ext>
            </a:extLst>
          </p:cNvPr>
          <p:cNvSpPr/>
          <p:nvPr/>
        </p:nvSpPr>
        <p:spPr>
          <a:xfrm>
            <a:off x="1238728" y="541598"/>
            <a:ext cx="314037" cy="314037"/>
          </a:xfrm>
          <a:prstGeom prst="ellipse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4124C-4FBC-42B7-8EEB-6643147FB6A6}"/>
              </a:ext>
            </a:extLst>
          </p:cNvPr>
          <p:cNvSpPr/>
          <p:nvPr/>
        </p:nvSpPr>
        <p:spPr>
          <a:xfrm>
            <a:off x="683303" y="1743602"/>
            <a:ext cx="263814" cy="2638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F63594-1DF8-46F6-9F2C-64D24F4D7FEC}"/>
              </a:ext>
            </a:extLst>
          </p:cNvPr>
          <p:cNvSpPr/>
          <p:nvPr/>
        </p:nvSpPr>
        <p:spPr>
          <a:xfrm>
            <a:off x="658192" y="1182222"/>
            <a:ext cx="263814" cy="2638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16D2D0-F41A-4789-9FB3-681A9390B723}"/>
              </a:ext>
            </a:extLst>
          </p:cNvPr>
          <p:cNvSpPr/>
          <p:nvPr/>
        </p:nvSpPr>
        <p:spPr>
          <a:xfrm>
            <a:off x="1299355" y="1269250"/>
            <a:ext cx="192782" cy="192782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2A1E784-7151-452E-A03B-FB7BD2C5F7F3}"/>
              </a:ext>
            </a:extLst>
          </p:cNvPr>
          <p:cNvSpPr/>
          <p:nvPr/>
        </p:nvSpPr>
        <p:spPr>
          <a:xfrm>
            <a:off x="544846" y="2355713"/>
            <a:ext cx="427383" cy="367748"/>
          </a:xfrm>
          <a:prstGeom prst="triangle">
            <a:avLst>
              <a:gd name="adj" fmla="val 50000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8FDBD-C977-412C-BBAF-E8EF29D867D5}"/>
              </a:ext>
            </a:extLst>
          </p:cNvPr>
          <p:cNvGrpSpPr/>
          <p:nvPr/>
        </p:nvGrpSpPr>
        <p:grpSpPr>
          <a:xfrm>
            <a:off x="3869999" y="866413"/>
            <a:ext cx="7184528" cy="5418843"/>
            <a:chOff x="3869999" y="866413"/>
            <a:chExt cx="7184528" cy="5418843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642BA2C-6384-4648-8032-3968BDBF98E1}"/>
                </a:ext>
              </a:extLst>
            </p:cNvPr>
            <p:cNvSpPr/>
            <p:nvPr/>
          </p:nvSpPr>
          <p:spPr>
            <a:xfrm>
              <a:off x="4613744" y="2683566"/>
              <a:ext cx="3781763" cy="3029447"/>
            </a:xfrm>
            <a:prstGeom prst="parallelogram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47E798-4164-469C-8406-7C6CA3A80B0E}"/>
                </a:ext>
              </a:extLst>
            </p:cNvPr>
            <p:cNvSpPr/>
            <p:nvPr/>
          </p:nvSpPr>
          <p:spPr>
            <a:xfrm>
              <a:off x="4613744" y="2683566"/>
              <a:ext cx="3029447" cy="3029447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D9A91A-4507-43CE-995F-AC92A43BD321}"/>
                </a:ext>
              </a:extLst>
            </p:cNvPr>
            <p:cNvSpPr/>
            <p:nvPr/>
          </p:nvSpPr>
          <p:spPr>
            <a:xfrm>
              <a:off x="4456725" y="2526547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EF3100-8354-497C-B286-D8926CA6A832}"/>
                </a:ext>
              </a:extLst>
            </p:cNvPr>
            <p:cNvSpPr/>
            <p:nvPr/>
          </p:nvSpPr>
          <p:spPr>
            <a:xfrm>
              <a:off x="4456724" y="5555994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16FBBF-10FA-4F6A-994C-238886C0EE4A}"/>
                </a:ext>
              </a:extLst>
            </p:cNvPr>
            <p:cNvSpPr/>
            <p:nvPr/>
          </p:nvSpPr>
          <p:spPr>
            <a:xfrm>
              <a:off x="7486172" y="2526547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D1F13A-9C5B-4905-993B-E88D8A32891A}"/>
                </a:ext>
              </a:extLst>
            </p:cNvPr>
            <p:cNvSpPr/>
            <p:nvPr/>
          </p:nvSpPr>
          <p:spPr>
            <a:xfrm>
              <a:off x="7486171" y="5555994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0FA221DB-F5A3-46A3-BACB-6135830057D7}"/>
                </a:ext>
              </a:extLst>
            </p:cNvPr>
            <p:cNvSpPr/>
            <p:nvPr/>
          </p:nvSpPr>
          <p:spPr>
            <a:xfrm>
              <a:off x="6013537" y="4035288"/>
              <a:ext cx="258417" cy="258417"/>
            </a:xfrm>
            <a:prstGeom prst="plus">
              <a:avLst>
                <a:gd name="adj" fmla="val 43355"/>
              </a:avLst>
            </a:prstGeom>
            <a:solidFill>
              <a:srgbClr val="CC66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D65636-833D-4325-93B0-46B770E8FAB2}"/>
                </a:ext>
              </a:extLst>
            </p:cNvPr>
            <p:cNvSpPr/>
            <p:nvPr/>
          </p:nvSpPr>
          <p:spPr>
            <a:xfrm>
              <a:off x="5214646" y="2526546"/>
              <a:ext cx="314037" cy="314037"/>
            </a:xfrm>
            <a:prstGeom prst="ellipse">
              <a:avLst/>
            </a:prstGeom>
            <a:solidFill>
              <a:schemeClr val="bg1"/>
            </a:solid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B653A1-B888-4325-9A91-4DF25F50AB03}"/>
                </a:ext>
              </a:extLst>
            </p:cNvPr>
            <p:cNvSpPr/>
            <p:nvPr/>
          </p:nvSpPr>
          <p:spPr>
            <a:xfrm>
              <a:off x="8222100" y="2526545"/>
              <a:ext cx="314037" cy="314037"/>
            </a:xfrm>
            <a:prstGeom prst="ellipse">
              <a:avLst/>
            </a:prstGeom>
            <a:solidFill>
              <a:schemeClr val="bg1"/>
            </a:solid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74B1E0-4591-4097-AD40-DFBEEBEA1A7B}"/>
                </a:ext>
              </a:extLst>
            </p:cNvPr>
            <p:cNvGrpSpPr/>
            <p:nvPr/>
          </p:nvGrpSpPr>
          <p:grpSpPr>
            <a:xfrm>
              <a:off x="8552526" y="4488559"/>
              <a:ext cx="2499138" cy="369332"/>
              <a:chOff x="4923862" y="447462"/>
              <a:chExt cx="2499138" cy="3693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813028E-36AE-4BF3-9C1D-ADB4AEACEB59}"/>
                  </a:ext>
                </a:extLst>
              </p:cNvPr>
              <p:cNvSpPr/>
              <p:nvPr/>
            </p:nvSpPr>
            <p:spPr>
              <a:xfrm>
                <a:off x="4923862" y="475110"/>
                <a:ext cx="314037" cy="314037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6CA3BD-6D32-4EC6-A353-1697CE393615}"/>
                  </a:ext>
                </a:extLst>
              </p:cNvPr>
              <p:cNvSpPr txBox="1"/>
              <p:nvPr/>
            </p:nvSpPr>
            <p:spPr>
              <a:xfrm>
                <a:off x="5504398" y="447462"/>
                <a:ext cx="1918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Displacement DOF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DAE75C-7A85-4B14-8C8E-7F6E3D0563D5}"/>
                </a:ext>
              </a:extLst>
            </p:cNvPr>
            <p:cNvGrpSpPr/>
            <p:nvPr/>
          </p:nvGrpSpPr>
          <p:grpSpPr>
            <a:xfrm>
              <a:off x="8571202" y="4958790"/>
              <a:ext cx="2483325" cy="369332"/>
              <a:chOff x="4948973" y="1098668"/>
              <a:chExt cx="2483325" cy="36933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BB78DED-8EDA-4874-A875-404C5D11375D}"/>
                  </a:ext>
                </a:extLst>
              </p:cNvPr>
              <p:cNvSpPr/>
              <p:nvPr/>
            </p:nvSpPr>
            <p:spPr>
              <a:xfrm>
                <a:off x="4948973" y="1125676"/>
                <a:ext cx="263814" cy="263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93E161-CC29-40B2-A132-82EF722C6FEC}"/>
                  </a:ext>
                </a:extLst>
              </p:cNvPr>
              <p:cNvSpPr txBox="1"/>
              <p:nvPr/>
            </p:nvSpPr>
            <p:spPr>
              <a:xfrm>
                <a:off x="5504398" y="1098668"/>
                <a:ext cx="1927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Pore pressure DOF</a:t>
                </a:r>
              </a:p>
            </p:txBody>
          </p:sp>
        </p:grp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81BD02B1-AEF1-4BB1-8579-157CD64CB9CB}"/>
                </a:ext>
              </a:extLst>
            </p:cNvPr>
            <p:cNvSpPr/>
            <p:nvPr/>
          </p:nvSpPr>
          <p:spPr>
            <a:xfrm>
              <a:off x="5740532" y="2156513"/>
              <a:ext cx="2286000" cy="123803"/>
            </a:xfrm>
            <a:prstGeom prst="leftRightArrow">
              <a:avLst>
                <a:gd name="adj1" fmla="val 36930"/>
                <a:gd name="adj2" fmla="val 121848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F1F05E-8931-4804-8B24-CB7FC4966EF7}"/>
                </a:ext>
              </a:extLst>
            </p:cNvPr>
            <p:cNvSpPr/>
            <p:nvPr/>
          </p:nvSpPr>
          <p:spPr>
            <a:xfrm>
              <a:off x="4518489" y="2587172"/>
              <a:ext cx="192782" cy="1927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588CBB-73AD-4669-83FF-6EC878E98514}"/>
                </a:ext>
              </a:extLst>
            </p:cNvPr>
            <p:cNvSpPr/>
            <p:nvPr/>
          </p:nvSpPr>
          <p:spPr>
            <a:xfrm>
              <a:off x="7545220" y="2581769"/>
              <a:ext cx="192782" cy="1927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AEC8EAC-1788-48A5-BA30-B17D6BA2FE5E}"/>
                </a:ext>
              </a:extLst>
            </p:cNvPr>
            <p:cNvSpPr/>
            <p:nvPr/>
          </p:nvSpPr>
          <p:spPr>
            <a:xfrm>
              <a:off x="4517264" y="5623349"/>
              <a:ext cx="192782" cy="1927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2F4411-B513-433D-BFDD-BDD4511D1FFE}"/>
                </a:ext>
              </a:extLst>
            </p:cNvPr>
            <p:cNvSpPr/>
            <p:nvPr/>
          </p:nvSpPr>
          <p:spPr>
            <a:xfrm>
              <a:off x="7555159" y="5623349"/>
              <a:ext cx="192782" cy="1927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51F67B-CB29-49ED-857C-734F6D8093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3532" y="2085024"/>
              <a:ext cx="0" cy="26031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ABFE8D-F7A3-47C9-BFB6-AADC2A913D02}"/>
                </a:ext>
              </a:extLst>
            </p:cNvPr>
            <p:cNvGrpSpPr/>
            <p:nvPr/>
          </p:nvGrpSpPr>
          <p:grpSpPr>
            <a:xfrm>
              <a:off x="8598207" y="5438683"/>
              <a:ext cx="2309251" cy="369332"/>
              <a:chOff x="9322468" y="1258023"/>
              <a:chExt cx="2309251" cy="369332"/>
            </a:xfrm>
          </p:grpSpPr>
          <p:sp>
            <p:nvSpPr>
              <p:cNvPr id="34" name="Cross 33">
                <a:extLst>
                  <a:ext uri="{FF2B5EF4-FFF2-40B4-BE49-F238E27FC236}">
                    <a16:creationId xmlns:a16="http://schemas.microsoft.com/office/drawing/2014/main" id="{8C4F9E07-3892-4336-9037-93168178DC1E}"/>
                  </a:ext>
                </a:extLst>
              </p:cNvPr>
              <p:cNvSpPr/>
              <p:nvPr/>
            </p:nvSpPr>
            <p:spPr>
              <a:xfrm>
                <a:off x="9322468" y="1361382"/>
                <a:ext cx="258417" cy="258417"/>
              </a:xfrm>
              <a:prstGeom prst="plus">
                <a:avLst>
                  <a:gd name="adj" fmla="val 43355"/>
                </a:avLst>
              </a:prstGeom>
              <a:solidFill>
                <a:srgbClr val="CC66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8FD634-35B5-492A-8598-E1BD142CD988}"/>
                  </a:ext>
                </a:extLst>
              </p:cNvPr>
              <p:cNvSpPr txBox="1"/>
              <p:nvPr/>
            </p:nvSpPr>
            <p:spPr>
              <a:xfrm>
                <a:off x="9867262" y="1258023"/>
                <a:ext cx="1764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Integration point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F902FA-EC5B-42C8-8FD6-C085AE805A65}"/>
                </a:ext>
              </a:extLst>
            </p:cNvPr>
            <p:cNvSpPr/>
            <p:nvPr/>
          </p:nvSpPr>
          <p:spPr>
            <a:xfrm>
              <a:off x="5285212" y="2587172"/>
              <a:ext cx="192782" cy="19278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AD01EE-8CF8-41CD-BC1C-2C559A56C421}"/>
                </a:ext>
              </a:extLst>
            </p:cNvPr>
            <p:cNvSpPr/>
            <p:nvPr/>
          </p:nvSpPr>
          <p:spPr>
            <a:xfrm>
              <a:off x="8299116" y="2591708"/>
              <a:ext cx="192782" cy="19278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3458B4-7F70-4B55-993A-9A469FA37992}"/>
                </a:ext>
              </a:extLst>
            </p:cNvPr>
            <p:cNvSpPr txBox="1"/>
            <p:nvPr/>
          </p:nvSpPr>
          <p:spPr>
            <a:xfrm>
              <a:off x="6655745" y="1331300"/>
              <a:ext cx="4555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Symbol" panose="05050102010706020507" pitchFamily="18" charset="2"/>
                </a:rPr>
                <a:t>t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0C7BE3D-04C8-4D37-BC57-185788B9430E}"/>
                </a:ext>
              </a:extLst>
            </p:cNvPr>
            <p:cNvSpPr/>
            <p:nvPr/>
          </p:nvSpPr>
          <p:spPr>
            <a:xfrm>
              <a:off x="4407029" y="5917508"/>
              <a:ext cx="427383" cy="367748"/>
            </a:xfrm>
            <a:prstGeom prst="triangle">
              <a:avLst>
                <a:gd name="adj" fmla="val 50000"/>
              </a:avLst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20A19B7-922B-4098-BD71-A8BD0BBC83F2}"/>
                </a:ext>
              </a:extLst>
            </p:cNvPr>
            <p:cNvSpPr/>
            <p:nvPr/>
          </p:nvSpPr>
          <p:spPr>
            <a:xfrm>
              <a:off x="7427919" y="5917508"/>
              <a:ext cx="427383" cy="367748"/>
            </a:xfrm>
            <a:prstGeom prst="triangle">
              <a:avLst>
                <a:gd name="adj" fmla="val 50000"/>
              </a:avLst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EF730F-CAAD-42B1-A7AB-DE8CE8E409F6}"/>
                </a:ext>
              </a:extLst>
            </p:cNvPr>
            <p:cNvSpPr txBox="1"/>
            <p:nvPr/>
          </p:nvSpPr>
          <p:spPr>
            <a:xfrm>
              <a:off x="4714499" y="2677177"/>
              <a:ext cx="4379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F6B54636-A18F-4330-A454-0BD6BFCB583F}"/>
                </a:ext>
              </a:extLst>
            </p:cNvPr>
            <p:cNvSpPr/>
            <p:nvPr/>
          </p:nvSpPr>
          <p:spPr>
            <a:xfrm>
              <a:off x="3869999" y="3589010"/>
              <a:ext cx="1578423" cy="892556"/>
            </a:xfrm>
            <a:prstGeom prst="arc">
              <a:avLst>
                <a:gd name="adj1" fmla="val 15839576"/>
                <a:gd name="adj2" fmla="val 19491592"/>
              </a:avLst>
            </a:prstGeom>
            <a:ln w="3175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1D5E99-F8E6-44D6-942A-8B225D153EB9}"/>
                </a:ext>
              </a:extLst>
            </p:cNvPr>
            <p:cNvSpPr txBox="1"/>
            <p:nvPr/>
          </p:nvSpPr>
          <p:spPr>
            <a:xfrm>
              <a:off x="4834412" y="866413"/>
              <a:ext cx="2398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SSPQuadUP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97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2E9F56F-A08B-428E-9F82-34186FA4388C}"/>
              </a:ext>
            </a:extLst>
          </p:cNvPr>
          <p:cNvSpPr/>
          <p:nvPr/>
        </p:nvSpPr>
        <p:spPr>
          <a:xfrm>
            <a:off x="658192" y="541599"/>
            <a:ext cx="314037" cy="31403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C6FA9-E368-4B8A-AD5A-A04B4BAF97A0}"/>
              </a:ext>
            </a:extLst>
          </p:cNvPr>
          <p:cNvSpPr/>
          <p:nvPr/>
        </p:nvSpPr>
        <p:spPr>
          <a:xfrm>
            <a:off x="1238728" y="541598"/>
            <a:ext cx="314037" cy="314037"/>
          </a:xfrm>
          <a:prstGeom prst="ellipse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4124C-4FBC-42B7-8EEB-6643147FB6A6}"/>
              </a:ext>
            </a:extLst>
          </p:cNvPr>
          <p:cNvSpPr/>
          <p:nvPr/>
        </p:nvSpPr>
        <p:spPr>
          <a:xfrm>
            <a:off x="683303" y="1743602"/>
            <a:ext cx="263814" cy="2638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F63594-1DF8-46F6-9F2C-64D24F4D7FEC}"/>
              </a:ext>
            </a:extLst>
          </p:cNvPr>
          <p:cNvSpPr/>
          <p:nvPr/>
        </p:nvSpPr>
        <p:spPr>
          <a:xfrm>
            <a:off x="658192" y="1182222"/>
            <a:ext cx="263814" cy="2638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16D2D0-F41A-4789-9FB3-681A9390B723}"/>
              </a:ext>
            </a:extLst>
          </p:cNvPr>
          <p:cNvSpPr/>
          <p:nvPr/>
        </p:nvSpPr>
        <p:spPr>
          <a:xfrm>
            <a:off x="1299355" y="1269250"/>
            <a:ext cx="192782" cy="192782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2A1E784-7151-452E-A03B-FB7BD2C5F7F3}"/>
              </a:ext>
            </a:extLst>
          </p:cNvPr>
          <p:cNvSpPr/>
          <p:nvPr/>
        </p:nvSpPr>
        <p:spPr>
          <a:xfrm>
            <a:off x="544846" y="2355713"/>
            <a:ext cx="427383" cy="367748"/>
          </a:xfrm>
          <a:prstGeom prst="triangle">
            <a:avLst>
              <a:gd name="adj" fmla="val 50000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8FDBD-C977-412C-BBAF-E8EF29D867D5}"/>
              </a:ext>
            </a:extLst>
          </p:cNvPr>
          <p:cNvGrpSpPr/>
          <p:nvPr/>
        </p:nvGrpSpPr>
        <p:grpSpPr>
          <a:xfrm>
            <a:off x="3869999" y="806510"/>
            <a:ext cx="7181665" cy="5478746"/>
            <a:chOff x="3869999" y="806510"/>
            <a:chExt cx="7181665" cy="5478746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642BA2C-6384-4648-8032-3968BDBF98E1}"/>
                </a:ext>
              </a:extLst>
            </p:cNvPr>
            <p:cNvSpPr/>
            <p:nvPr/>
          </p:nvSpPr>
          <p:spPr>
            <a:xfrm>
              <a:off x="4613744" y="2683566"/>
              <a:ext cx="3781763" cy="3029447"/>
            </a:xfrm>
            <a:prstGeom prst="parallelogram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47E798-4164-469C-8406-7C6CA3A80B0E}"/>
                </a:ext>
              </a:extLst>
            </p:cNvPr>
            <p:cNvSpPr/>
            <p:nvPr/>
          </p:nvSpPr>
          <p:spPr>
            <a:xfrm>
              <a:off x="4613744" y="2683566"/>
              <a:ext cx="3029447" cy="3029447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D9A91A-4507-43CE-995F-AC92A43BD321}"/>
                </a:ext>
              </a:extLst>
            </p:cNvPr>
            <p:cNvSpPr/>
            <p:nvPr/>
          </p:nvSpPr>
          <p:spPr>
            <a:xfrm>
              <a:off x="4456725" y="2526547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EF3100-8354-497C-B286-D8926CA6A832}"/>
                </a:ext>
              </a:extLst>
            </p:cNvPr>
            <p:cNvSpPr/>
            <p:nvPr/>
          </p:nvSpPr>
          <p:spPr>
            <a:xfrm>
              <a:off x="4456724" y="5555994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16FBBF-10FA-4F6A-994C-238886C0EE4A}"/>
                </a:ext>
              </a:extLst>
            </p:cNvPr>
            <p:cNvSpPr/>
            <p:nvPr/>
          </p:nvSpPr>
          <p:spPr>
            <a:xfrm>
              <a:off x="7486172" y="2526547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D1F13A-9C5B-4905-993B-E88D8A32891A}"/>
                </a:ext>
              </a:extLst>
            </p:cNvPr>
            <p:cNvSpPr/>
            <p:nvPr/>
          </p:nvSpPr>
          <p:spPr>
            <a:xfrm>
              <a:off x="7486171" y="5555994"/>
              <a:ext cx="314037" cy="314037"/>
            </a:xfrm>
            <a:prstGeom prst="ellipse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0FA221DB-F5A3-46A3-BACB-6135830057D7}"/>
                </a:ext>
              </a:extLst>
            </p:cNvPr>
            <p:cNvSpPr/>
            <p:nvPr/>
          </p:nvSpPr>
          <p:spPr>
            <a:xfrm>
              <a:off x="6013537" y="4035288"/>
              <a:ext cx="258417" cy="258417"/>
            </a:xfrm>
            <a:prstGeom prst="plus">
              <a:avLst>
                <a:gd name="adj" fmla="val 43355"/>
              </a:avLst>
            </a:prstGeom>
            <a:solidFill>
              <a:srgbClr val="CC66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D65636-833D-4325-93B0-46B770E8FAB2}"/>
                </a:ext>
              </a:extLst>
            </p:cNvPr>
            <p:cNvSpPr/>
            <p:nvPr/>
          </p:nvSpPr>
          <p:spPr>
            <a:xfrm>
              <a:off x="5214646" y="2526546"/>
              <a:ext cx="314037" cy="314037"/>
            </a:xfrm>
            <a:prstGeom prst="ellipse">
              <a:avLst/>
            </a:prstGeom>
            <a:solidFill>
              <a:schemeClr val="bg1"/>
            </a:solid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B653A1-B888-4325-9A91-4DF25F50AB03}"/>
                </a:ext>
              </a:extLst>
            </p:cNvPr>
            <p:cNvSpPr/>
            <p:nvPr/>
          </p:nvSpPr>
          <p:spPr>
            <a:xfrm>
              <a:off x="8222100" y="2526545"/>
              <a:ext cx="314037" cy="314037"/>
            </a:xfrm>
            <a:prstGeom prst="ellipse">
              <a:avLst/>
            </a:prstGeom>
            <a:solidFill>
              <a:schemeClr val="bg1"/>
            </a:solid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74B1E0-4591-4097-AD40-DFBEEBEA1A7B}"/>
                </a:ext>
              </a:extLst>
            </p:cNvPr>
            <p:cNvGrpSpPr/>
            <p:nvPr/>
          </p:nvGrpSpPr>
          <p:grpSpPr>
            <a:xfrm>
              <a:off x="8552526" y="4488559"/>
              <a:ext cx="2499138" cy="369332"/>
              <a:chOff x="4923862" y="447462"/>
              <a:chExt cx="2499138" cy="3693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813028E-36AE-4BF3-9C1D-ADB4AEACEB59}"/>
                  </a:ext>
                </a:extLst>
              </p:cNvPr>
              <p:cNvSpPr/>
              <p:nvPr/>
            </p:nvSpPr>
            <p:spPr>
              <a:xfrm>
                <a:off x="4923862" y="475110"/>
                <a:ext cx="314037" cy="314037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6CA3BD-6D32-4EC6-A353-1697CE393615}"/>
                  </a:ext>
                </a:extLst>
              </p:cNvPr>
              <p:cNvSpPr txBox="1"/>
              <p:nvPr/>
            </p:nvSpPr>
            <p:spPr>
              <a:xfrm>
                <a:off x="5504398" y="447462"/>
                <a:ext cx="1918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Displacement DOF</a:t>
                </a:r>
              </a:p>
            </p:txBody>
          </p:sp>
        </p:grp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81BD02B1-AEF1-4BB1-8579-157CD64CB9CB}"/>
                </a:ext>
              </a:extLst>
            </p:cNvPr>
            <p:cNvSpPr/>
            <p:nvPr/>
          </p:nvSpPr>
          <p:spPr>
            <a:xfrm>
              <a:off x="5740532" y="2156513"/>
              <a:ext cx="2286000" cy="123803"/>
            </a:xfrm>
            <a:prstGeom prst="leftRightArrow">
              <a:avLst>
                <a:gd name="adj1" fmla="val 36930"/>
                <a:gd name="adj2" fmla="val 121848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51F67B-CB29-49ED-857C-734F6D8093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3532" y="2085024"/>
              <a:ext cx="0" cy="26031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ABFE8D-F7A3-47C9-BFB6-AADC2A913D02}"/>
                </a:ext>
              </a:extLst>
            </p:cNvPr>
            <p:cNvGrpSpPr/>
            <p:nvPr/>
          </p:nvGrpSpPr>
          <p:grpSpPr>
            <a:xfrm>
              <a:off x="8598207" y="4931791"/>
              <a:ext cx="2309251" cy="369332"/>
              <a:chOff x="9322468" y="751131"/>
              <a:chExt cx="2309251" cy="369332"/>
            </a:xfrm>
          </p:grpSpPr>
          <p:sp>
            <p:nvSpPr>
              <p:cNvPr id="34" name="Cross 33">
                <a:extLst>
                  <a:ext uri="{FF2B5EF4-FFF2-40B4-BE49-F238E27FC236}">
                    <a16:creationId xmlns:a16="http://schemas.microsoft.com/office/drawing/2014/main" id="{8C4F9E07-3892-4336-9037-93168178DC1E}"/>
                  </a:ext>
                </a:extLst>
              </p:cNvPr>
              <p:cNvSpPr/>
              <p:nvPr/>
            </p:nvSpPr>
            <p:spPr>
              <a:xfrm>
                <a:off x="9322468" y="854490"/>
                <a:ext cx="258417" cy="258417"/>
              </a:xfrm>
              <a:prstGeom prst="plus">
                <a:avLst>
                  <a:gd name="adj" fmla="val 43355"/>
                </a:avLst>
              </a:prstGeom>
              <a:solidFill>
                <a:srgbClr val="CC66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8FD634-35B5-492A-8598-E1BD142CD988}"/>
                  </a:ext>
                </a:extLst>
              </p:cNvPr>
              <p:cNvSpPr txBox="1"/>
              <p:nvPr/>
            </p:nvSpPr>
            <p:spPr>
              <a:xfrm>
                <a:off x="9867262" y="751131"/>
                <a:ext cx="1764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Integration point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3458B4-7F70-4B55-993A-9A469FA37992}"/>
                </a:ext>
              </a:extLst>
            </p:cNvPr>
            <p:cNvSpPr txBox="1"/>
            <p:nvPr/>
          </p:nvSpPr>
          <p:spPr>
            <a:xfrm>
              <a:off x="6655745" y="1331300"/>
              <a:ext cx="4555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Symbol" panose="05050102010706020507" pitchFamily="18" charset="2"/>
                </a:rPr>
                <a:t>t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0C7BE3D-04C8-4D37-BC57-185788B9430E}"/>
                </a:ext>
              </a:extLst>
            </p:cNvPr>
            <p:cNvSpPr/>
            <p:nvPr/>
          </p:nvSpPr>
          <p:spPr>
            <a:xfrm>
              <a:off x="4416968" y="5917508"/>
              <a:ext cx="427383" cy="367748"/>
            </a:xfrm>
            <a:prstGeom prst="triangle">
              <a:avLst>
                <a:gd name="adj" fmla="val 50000"/>
              </a:avLst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20A19B7-922B-4098-BD71-A8BD0BBC83F2}"/>
                </a:ext>
              </a:extLst>
            </p:cNvPr>
            <p:cNvSpPr/>
            <p:nvPr/>
          </p:nvSpPr>
          <p:spPr>
            <a:xfrm>
              <a:off x="7427919" y="5917508"/>
              <a:ext cx="427383" cy="367748"/>
            </a:xfrm>
            <a:prstGeom prst="triangle">
              <a:avLst>
                <a:gd name="adj" fmla="val 50000"/>
              </a:avLst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EF730F-CAAD-42B1-A7AB-DE8CE8E409F6}"/>
                </a:ext>
              </a:extLst>
            </p:cNvPr>
            <p:cNvSpPr txBox="1"/>
            <p:nvPr/>
          </p:nvSpPr>
          <p:spPr>
            <a:xfrm>
              <a:off x="4714499" y="2677177"/>
              <a:ext cx="4379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F6B54636-A18F-4330-A454-0BD6BFCB583F}"/>
                </a:ext>
              </a:extLst>
            </p:cNvPr>
            <p:cNvSpPr/>
            <p:nvPr/>
          </p:nvSpPr>
          <p:spPr>
            <a:xfrm>
              <a:off x="3869999" y="3589010"/>
              <a:ext cx="1578423" cy="892556"/>
            </a:xfrm>
            <a:prstGeom prst="arc">
              <a:avLst>
                <a:gd name="adj1" fmla="val 15839576"/>
                <a:gd name="adj2" fmla="val 19491592"/>
              </a:avLst>
            </a:prstGeom>
            <a:ln w="3175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1D5E99-F8E6-44D6-942A-8B225D153EB9}"/>
                </a:ext>
              </a:extLst>
            </p:cNvPr>
            <p:cNvSpPr txBox="1"/>
            <p:nvPr/>
          </p:nvSpPr>
          <p:spPr>
            <a:xfrm>
              <a:off x="5164494" y="806510"/>
              <a:ext cx="1863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SSPQuad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6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AB9ADAA-58BD-431F-816C-9A3D2A8BD56A}"/>
              </a:ext>
            </a:extLst>
          </p:cNvPr>
          <p:cNvGrpSpPr/>
          <p:nvPr/>
        </p:nvGrpSpPr>
        <p:grpSpPr>
          <a:xfrm>
            <a:off x="1083365" y="872279"/>
            <a:ext cx="8663901" cy="4858347"/>
            <a:chOff x="1083365" y="872279"/>
            <a:chExt cx="8663901" cy="485834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B0E640A-51BB-4359-A9BD-AFAA4C78D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1930" y="952459"/>
              <a:ext cx="3359188" cy="276477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C5D8229-15AD-4175-928F-19270C308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740" y="872279"/>
              <a:ext cx="3316526" cy="276477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AC3FDB-D087-4110-B849-C6753825C76A}"/>
                </a:ext>
              </a:extLst>
            </p:cNvPr>
            <p:cNvSpPr txBox="1"/>
            <p:nvPr/>
          </p:nvSpPr>
          <p:spPr>
            <a:xfrm>
              <a:off x="1083365" y="4253298"/>
              <a:ext cx="3478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stress-control</a:t>
              </a:r>
              <a:r>
                <a:rPr lang="en-US" dirty="0"/>
                <a:t> test using </a:t>
              </a:r>
              <a:r>
                <a:rPr lang="en-US" b="1" dirty="0"/>
                <a:t>undrained</a:t>
              </a:r>
              <a:r>
                <a:rPr lang="en-US" dirty="0"/>
                <a:t> element and imposing forces to achieve selected shear stress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327239-2402-4B2A-9437-9A2616194B2F}"/>
                </a:ext>
              </a:extLst>
            </p:cNvPr>
            <p:cNvSpPr txBox="1"/>
            <p:nvPr/>
          </p:nvSpPr>
          <p:spPr>
            <a:xfrm>
              <a:off x="5822676" y="4253298"/>
              <a:ext cx="36145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stress-control</a:t>
              </a:r>
              <a:r>
                <a:rPr lang="en-US" dirty="0"/>
                <a:t> test using </a:t>
              </a:r>
              <a:r>
                <a:rPr lang="en-US" b="1" dirty="0"/>
                <a:t>drained</a:t>
              </a:r>
              <a:r>
                <a:rPr lang="en-US" dirty="0"/>
                <a:t> element and constraining displacements to impose volume constraint and to achieve selected shear stress.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DC18-6BA1-41F3-98E4-3CAE67E5B1AA}"/>
                </a:ext>
              </a:extLst>
            </p:cNvPr>
            <p:cNvSpPr txBox="1"/>
            <p:nvPr/>
          </p:nvSpPr>
          <p:spPr>
            <a:xfrm>
              <a:off x="2536625" y="388396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DA46D6-037C-445C-9505-A5FC410D7B5B}"/>
                </a:ext>
              </a:extLst>
            </p:cNvPr>
            <p:cNvSpPr txBox="1"/>
            <p:nvPr/>
          </p:nvSpPr>
          <p:spPr>
            <a:xfrm>
              <a:off x="7125192" y="388396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18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Light Gray Cube">
                <a:extLst>
                  <a:ext uri="{FF2B5EF4-FFF2-40B4-BE49-F238E27FC236}">
                    <a16:creationId xmlns:a16="http://schemas.microsoft.com/office/drawing/2014/main" id="{EE5A4964-FE57-4CED-83D8-AC1A6F6477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612708"/>
                  </p:ext>
                </p:extLst>
              </p:nvPr>
            </p:nvGraphicFramePr>
            <p:xfrm>
              <a:off x="6096000" y="414543"/>
              <a:ext cx="4435497" cy="527353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35497" cy="5273534"/>
                    </a:xfrm>
                    <a:prstGeom prst="rect">
                      <a:avLst/>
                    </a:prstGeom>
                    <a:noFill/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  <a:alpha val="53000"/>
                            </a:schemeClr>
                          </a:gs>
                          <a:gs pos="100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675623" ay="-2501577" az="-116527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Light Gray Cube">
                <a:extLst>
                  <a:ext uri="{FF2B5EF4-FFF2-40B4-BE49-F238E27FC236}">
                    <a16:creationId xmlns:a16="http://schemas.microsoft.com/office/drawing/2014/main" id="{EE5A4964-FE57-4CED-83D8-AC1A6F647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414543"/>
                <a:ext cx="4435497" cy="5273534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3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Red Cuboid">
                <a:extLst>
                  <a:ext uri="{FF2B5EF4-FFF2-40B4-BE49-F238E27FC236}">
                    <a16:creationId xmlns:a16="http://schemas.microsoft.com/office/drawing/2014/main" id="{D292FA7B-8F82-45F3-BBBE-D01F53C199E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1332257"/>
                  </p:ext>
                </p:extLst>
              </p:nvPr>
            </p:nvGraphicFramePr>
            <p:xfrm>
              <a:off x="3697355" y="2087088"/>
              <a:ext cx="4938378" cy="202963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938378" cy="2029637"/>
                    </a:xfrm>
                    <a:prstGeom prst="rect">
                      <a:avLst/>
                    </a:prstGeom>
                    <a:effectLst>
                      <a:reflection endPos="65000" dist="50800" dir="5400000" sy="-100000" algn="bl" rotWithShape="0"/>
                    </a:effectLst>
                    <a:scene3d>
                      <a:camera prst="orthographicFront"/>
                      <a:lightRig rig="threePt" dir="t"/>
                    </a:scene3d>
                    <a:sp3d prstMaterial="plastic"/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434904" ay="-2620873" az="-183645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4158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Red Cuboid">
                <a:extLst>
                  <a:ext uri="{FF2B5EF4-FFF2-40B4-BE49-F238E27FC236}">
                    <a16:creationId xmlns:a16="http://schemas.microsoft.com/office/drawing/2014/main" id="{D292FA7B-8F82-45F3-BBBE-D01F53C199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7355" y="2087088"/>
                <a:ext cx="4938378" cy="2029637"/>
              </a:xfrm>
              <a:prstGeom prst="rect">
                <a:avLst/>
              </a:prstGeom>
              <a:effectLst>
                <a:reflection endPos="65000" dist="50800" dir="5400000" sy="-100000" algn="bl" rotWithShape="0"/>
              </a:effectLst>
              <a:scene3d>
                <a:camera prst="orthographicFront"/>
                <a:lightRig rig="threePt" dir="t"/>
              </a:scene3d>
              <a:sp3d prstMaterial="plastic"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8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C47DE-5D7A-4A6F-BF69-04B286BEEB80}"/>
              </a:ext>
            </a:extLst>
          </p:cNvPr>
          <p:cNvSpPr/>
          <p:nvPr/>
        </p:nvSpPr>
        <p:spPr>
          <a:xfrm>
            <a:off x="5164494" y="1981439"/>
            <a:ext cx="2078934" cy="20789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39D279-A639-4DDC-A0F8-8D4478C2DA42}"/>
              </a:ext>
            </a:extLst>
          </p:cNvPr>
          <p:cNvGrpSpPr/>
          <p:nvPr/>
        </p:nvGrpSpPr>
        <p:grpSpPr>
          <a:xfrm>
            <a:off x="9400251" y="640277"/>
            <a:ext cx="2499138" cy="369332"/>
            <a:chOff x="4923862" y="447462"/>
            <a:chExt cx="2499138" cy="36933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22A59F-DC11-4FFE-AED4-11EFDC127EE2}"/>
                </a:ext>
              </a:extLst>
            </p:cNvPr>
            <p:cNvSpPr/>
            <p:nvPr/>
          </p:nvSpPr>
          <p:spPr>
            <a:xfrm>
              <a:off x="4923862" y="475110"/>
              <a:ext cx="314037" cy="3140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95110D-E7AF-4EE2-894A-F10EFEA34C32}"/>
                </a:ext>
              </a:extLst>
            </p:cNvPr>
            <p:cNvSpPr txBox="1"/>
            <p:nvPr/>
          </p:nvSpPr>
          <p:spPr>
            <a:xfrm>
              <a:off x="5504398" y="447462"/>
              <a:ext cx="1918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Displacement DOF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D242B5E-C4E4-45E4-B6D0-B0364BD25CC8}"/>
              </a:ext>
            </a:extLst>
          </p:cNvPr>
          <p:cNvSpPr/>
          <p:nvPr/>
        </p:nvSpPr>
        <p:spPr>
          <a:xfrm>
            <a:off x="654182" y="1623113"/>
            <a:ext cx="2286000" cy="123803"/>
          </a:xfrm>
          <a:prstGeom prst="leftRightArrow">
            <a:avLst>
              <a:gd name="adj1" fmla="val 36930"/>
              <a:gd name="adj2" fmla="val 121848"/>
            </a:avLst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7EF6B9-95DA-44C6-8CBD-F7CD84289DF4}"/>
              </a:ext>
            </a:extLst>
          </p:cNvPr>
          <p:cNvCxnSpPr>
            <a:cxnSpLocks/>
          </p:cNvCxnSpPr>
          <p:nvPr/>
        </p:nvCxnSpPr>
        <p:spPr>
          <a:xfrm>
            <a:off x="1797182" y="1551624"/>
            <a:ext cx="0" cy="2603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707064-88EC-477B-8852-7C82618A1FFD}"/>
              </a:ext>
            </a:extLst>
          </p:cNvPr>
          <p:cNvGrpSpPr/>
          <p:nvPr/>
        </p:nvGrpSpPr>
        <p:grpSpPr>
          <a:xfrm>
            <a:off x="9445932" y="1083509"/>
            <a:ext cx="2309251" cy="369332"/>
            <a:chOff x="9322468" y="751131"/>
            <a:chExt cx="2309251" cy="369332"/>
          </a:xfrm>
        </p:grpSpPr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AFD6B78-4AF8-410E-9306-0E32B20DDE96}"/>
                </a:ext>
              </a:extLst>
            </p:cNvPr>
            <p:cNvSpPr/>
            <p:nvPr/>
          </p:nvSpPr>
          <p:spPr>
            <a:xfrm>
              <a:off x="9322468" y="854490"/>
              <a:ext cx="258417" cy="258417"/>
            </a:xfrm>
            <a:prstGeom prst="plus">
              <a:avLst>
                <a:gd name="adj" fmla="val 43355"/>
              </a:avLst>
            </a:prstGeom>
            <a:solidFill>
              <a:srgbClr val="CC66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F52E91-AE4C-434E-947E-AC80F582F5CF}"/>
                </a:ext>
              </a:extLst>
            </p:cNvPr>
            <p:cNvSpPr txBox="1"/>
            <p:nvPr/>
          </p:nvSpPr>
          <p:spPr>
            <a:xfrm>
              <a:off x="9867262" y="751131"/>
              <a:ext cx="176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point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70F630-2D5B-471C-BD25-6BF4324E05B4}"/>
              </a:ext>
            </a:extLst>
          </p:cNvPr>
          <p:cNvSpPr txBox="1"/>
          <p:nvPr/>
        </p:nvSpPr>
        <p:spPr>
          <a:xfrm>
            <a:off x="6621733" y="1009609"/>
            <a:ext cx="798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Symbol" panose="05050102010706020507" pitchFamily="18" charset="2"/>
              </a:rPr>
              <a:t>t</a:t>
            </a:r>
            <a:r>
              <a:rPr lang="en-US" sz="4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endParaRPr lang="en-US" sz="4800" baseline="-25000" dirty="0">
              <a:latin typeface="Symbol" panose="05050102010706020507" pitchFamily="18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6044D-D06B-4E3F-80B0-BA60ADD887DD}"/>
              </a:ext>
            </a:extLst>
          </p:cNvPr>
          <p:cNvSpPr txBox="1"/>
          <p:nvPr/>
        </p:nvSpPr>
        <p:spPr>
          <a:xfrm>
            <a:off x="519015" y="123834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SSPQuad</a:t>
            </a:r>
            <a:endParaRPr lang="en-US" sz="3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2480F1-52E7-4343-9199-E2D5BE635F71}"/>
              </a:ext>
            </a:extLst>
          </p:cNvPr>
          <p:cNvCxnSpPr>
            <a:cxnSpLocks/>
          </p:cNvCxnSpPr>
          <p:nvPr/>
        </p:nvCxnSpPr>
        <p:spPr>
          <a:xfrm>
            <a:off x="6235722" y="770165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1C6447-568B-4B44-97E4-030D9549C7A4}"/>
              </a:ext>
            </a:extLst>
          </p:cNvPr>
          <p:cNvCxnSpPr>
            <a:cxnSpLocks/>
          </p:cNvCxnSpPr>
          <p:nvPr/>
        </p:nvCxnSpPr>
        <p:spPr>
          <a:xfrm rot="10800000">
            <a:off x="6235722" y="4525030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4420DE-DE1D-49F3-9BBB-073C4129119C}"/>
              </a:ext>
            </a:extLst>
          </p:cNvPr>
          <p:cNvCxnSpPr>
            <a:cxnSpLocks/>
          </p:cNvCxnSpPr>
          <p:nvPr/>
        </p:nvCxnSpPr>
        <p:spPr>
          <a:xfrm rot="5400000">
            <a:off x="8042748" y="2566307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833796-3F0E-4B9B-830E-80EF91650518}"/>
              </a:ext>
            </a:extLst>
          </p:cNvPr>
          <p:cNvCxnSpPr>
            <a:cxnSpLocks/>
          </p:cNvCxnSpPr>
          <p:nvPr/>
        </p:nvCxnSpPr>
        <p:spPr>
          <a:xfrm rot="-5400000">
            <a:off x="4253227" y="2587966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72D646-0B96-4CB7-9346-4B17F719F8FB}"/>
              </a:ext>
            </a:extLst>
          </p:cNvPr>
          <p:cNvCxnSpPr>
            <a:cxnSpLocks/>
          </p:cNvCxnSpPr>
          <p:nvPr/>
        </p:nvCxnSpPr>
        <p:spPr>
          <a:xfrm rot="-5400000">
            <a:off x="6234129" y="1372615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735CF7-27FE-471A-8FE3-031BA5970E1D}"/>
              </a:ext>
            </a:extLst>
          </p:cNvPr>
          <p:cNvCxnSpPr>
            <a:cxnSpLocks/>
          </p:cNvCxnSpPr>
          <p:nvPr/>
        </p:nvCxnSpPr>
        <p:spPr>
          <a:xfrm rot="5400000">
            <a:off x="6188793" y="3845612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3C77D-9C66-4E4C-A30F-50522A2E66C3}"/>
              </a:ext>
            </a:extLst>
          </p:cNvPr>
          <p:cNvCxnSpPr>
            <a:cxnSpLocks/>
          </p:cNvCxnSpPr>
          <p:nvPr/>
        </p:nvCxnSpPr>
        <p:spPr>
          <a:xfrm>
            <a:off x="4915756" y="2560505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2974D9-6C13-4DDF-9332-46308321A025}"/>
              </a:ext>
            </a:extLst>
          </p:cNvPr>
          <p:cNvCxnSpPr>
            <a:cxnSpLocks/>
          </p:cNvCxnSpPr>
          <p:nvPr/>
        </p:nvCxnSpPr>
        <p:spPr>
          <a:xfrm rot="10800000">
            <a:off x="7423432" y="2560504"/>
            <a:ext cx="3186" cy="8626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89095-AFC9-41F1-A69C-5B3849454152}"/>
              </a:ext>
            </a:extLst>
          </p:cNvPr>
          <p:cNvCxnSpPr>
            <a:cxnSpLocks/>
          </p:cNvCxnSpPr>
          <p:nvPr/>
        </p:nvCxnSpPr>
        <p:spPr>
          <a:xfrm rot="-5400000">
            <a:off x="3801404" y="4478674"/>
            <a:ext cx="3186" cy="86269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02B266-D490-4652-B1CC-51B99878CA71}"/>
              </a:ext>
            </a:extLst>
          </p:cNvPr>
          <p:cNvCxnSpPr>
            <a:cxnSpLocks/>
          </p:cNvCxnSpPr>
          <p:nvPr/>
        </p:nvCxnSpPr>
        <p:spPr>
          <a:xfrm rot="10800000">
            <a:off x="3393422" y="4056620"/>
            <a:ext cx="3186" cy="86269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1EAEBA-C46D-4BF7-BCDA-5E237E7504B6}"/>
              </a:ext>
            </a:extLst>
          </p:cNvPr>
          <p:cNvSpPr txBox="1"/>
          <p:nvPr/>
        </p:nvSpPr>
        <p:spPr>
          <a:xfrm>
            <a:off x="4088167" y="476907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0E8DBE-4F7A-44C0-A19E-388A51E4B7AF}"/>
              </a:ext>
            </a:extLst>
          </p:cNvPr>
          <p:cNvSpPr txBox="1"/>
          <p:nvPr/>
        </p:nvSpPr>
        <p:spPr>
          <a:xfrm>
            <a:off x="2974530" y="376423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9472-2B99-439B-A4D2-DC1C9A860CBC}"/>
              </a:ext>
            </a:extLst>
          </p:cNvPr>
          <p:cNvSpPr txBox="1"/>
          <p:nvPr/>
        </p:nvSpPr>
        <p:spPr>
          <a:xfrm>
            <a:off x="8039255" y="210047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4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en-US" sz="4800" baseline="-25000" dirty="0">
              <a:latin typeface="Symbol" panose="05050102010706020507" pitchFamily="18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C9FFC-C1AF-4EEA-80FD-5072058FD3CD}"/>
              </a:ext>
            </a:extLst>
          </p:cNvPr>
          <p:cNvSpPr txBox="1"/>
          <p:nvPr/>
        </p:nvSpPr>
        <p:spPr>
          <a:xfrm>
            <a:off x="7259674" y="1640442"/>
            <a:ext cx="798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Symbol" panose="05050102010706020507" pitchFamily="18" charset="2"/>
              </a:rPr>
              <a:t>t</a:t>
            </a:r>
            <a:r>
              <a:rPr lang="en-US" sz="4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yx</a:t>
            </a:r>
            <a:endParaRPr lang="en-US" sz="4800" dirty="0">
              <a:latin typeface="Symbol" panose="05050102010706020507" pitchFamily="18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5727C-2476-4674-B0D7-7521CF78CB4E}"/>
              </a:ext>
            </a:extLst>
          </p:cNvPr>
          <p:cNvSpPr txBox="1"/>
          <p:nvPr/>
        </p:nvSpPr>
        <p:spPr>
          <a:xfrm>
            <a:off x="5336116" y="14999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4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endParaRPr lang="en-US" sz="4800" baseline="-25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12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39D279-A639-4DDC-A0F8-8D4478C2DA42}"/>
              </a:ext>
            </a:extLst>
          </p:cNvPr>
          <p:cNvGrpSpPr/>
          <p:nvPr/>
        </p:nvGrpSpPr>
        <p:grpSpPr>
          <a:xfrm>
            <a:off x="9692862" y="5908962"/>
            <a:ext cx="2499138" cy="369332"/>
            <a:chOff x="4923862" y="447462"/>
            <a:chExt cx="2499138" cy="36933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22A59F-DC11-4FFE-AED4-11EFDC127EE2}"/>
                </a:ext>
              </a:extLst>
            </p:cNvPr>
            <p:cNvSpPr/>
            <p:nvPr/>
          </p:nvSpPr>
          <p:spPr>
            <a:xfrm>
              <a:off x="4923862" y="475110"/>
              <a:ext cx="314037" cy="3140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95110D-E7AF-4EE2-894A-F10EFEA34C32}"/>
                </a:ext>
              </a:extLst>
            </p:cNvPr>
            <p:cNvSpPr txBox="1"/>
            <p:nvPr/>
          </p:nvSpPr>
          <p:spPr>
            <a:xfrm>
              <a:off x="5504398" y="447462"/>
              <a:ext cx="1918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Displacement DOF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D242B5E-C4E4-45E4-B6D0-B0364BD25CC8}"/>
              </a:ext>
            </a:extLst>
          </p:cNvPr>
          <p:cNvSpPr/>
          <p:nvPr/>
        </p:nvSpPr>
        <p:spPr>
          <a:xfrm>
            <a:off x="144206" y="6455553"/>
            <a:ext cx="2286000" cy="123803"/>
          </a:xfrm>
          <a:prstGeom prst="leftRightArrow">
            <a:avLst>
              <a:gd name="adj1" fmla="val 36930"/>
              <a:gd name="adj2" fmla="val 121848"/>
            </a:avLst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7EF6B9-95DA-44C6-8CBD-F7CD84289DF4}"/>
              </a:ext>
            </a:extLst>
          </p:cNvPr>
          <p:cNvCxnSpPr>
            <a:cxnSpLocks/>
          </p:cNvCxnSpPr>
          <p:nvPr/>
        </p:nvCxnSpPr>
        <p:spPr>
          <a:xfrm>
            <a:off x="1287206" y="6384064"/>
            <a:ext cx="0" cy="2603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707064-88EC-477B-8852-7C82618A1FFD}"/>
              </a:ext>
            </a:extLst>
          </p:cNvPr>
          <p:cNvGrpSpPr/>
          <p:nvPr/>
        </p:nvGrpSpPr>
        <p:grpSpPr>
          <a:xfrm>
            <a:off x="9738543" y="6352194"/>
            <a:ext cx="2309251" cy="369332"/>
            <a:chOff x="9322468" y="751131"/>
            <a:chExt cx="2309251" cy="369332"/>
          </a:xfrm>
        </p:grpSpPr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AFD6B78-4AF8-410E-9306-0E32B20DDE96}"/>
                </a:ext>
              </a:extLst>
            </p:cNvPr>
            <p:cNvSpPr/>
            <p:nvPr/>
          </p:nvSpPr>
          <p:spPr>
            <a:xfrm>
              <a:off x="9322468" y="854490"/>
              <a:ext cx="258417" cy="258417"/>
            </a:xfrm>
            <a:prstGeom prst="plus">
              <a:avLst>
                <a:gd name="adj" fmla="val 43355"/>
              </a:avLst>
            </a:prstGeom>
            <a:solidFill>
              <a:srgbClr val="CC66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F52E91-AE4C-434E-947E-AC80F582F5CF}"/>
                </a:ext>
              </a:extLst>
            </p:cNvPr>
            <p:cNvSpPr txBox="1"/>
            <p:nvPr/>
          </p:nvSpPr>
          <p:spPr>
            <a:xfrm>
              <a:off x="9867262" y="751131"/>
              <a:ext cx="176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point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20A64E-D8D3-45FC-A10D-4F855628F862}"/>
              </a:ext>
            </a:extLst>
          </p:cNvPr>
          <p:cNvGrpSpPr/>
          <p:nvPr/>
        </p:nvGrpSpPr>
        <p:grpSpPr>
          <a:xfrm>
            <a:off x="3625198" y="277434"/>
            <a:ext cx="5253209" cy="5563656"/>
            <a:chOff x="3668742" y="92377"/>
            <a:chExt cx="5253209" cy="55636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2C47DE-5D7A-4A6F-BF69-04B286BEEB80}"/>
                </a:ext>
              </a:extLst>
            </p:cNvPr>
            <p:cNvSpPr/>
            <p:nvPr/>
          </p:nvSpPr>
          <p:spPr>
            <a:xfrm>
              <a:off x="5164494" y="1981439"/>
              <a:ext cx="2078934" cy="2078934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70F630-2D5B-471C-BD25-6BF4324E05B4}"/>
                </a:ext>
              </a:extLst>
            </p:cNvPr>
            <p:cNvSpPr txBox="1"/>
            <p:nvPr/>
          </p:nvSpPr>
          <p:spPr>
            <a:xfrm>
              <a:off x="6444811" y="985308"/>
              <a:ext cx="798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</a:rPr>
                <a:t>t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xy</a:t>
              </a:r>
              <a:endParaRPr lang="en-US" sz="4800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A2480F1-52E7-4343-9199-E2D5BE635F71}"/>
                </a:ext>
              </a:extLst>
            </p:cNvPr>
            <p:cNvCxnSpPr>
              <a:cxnSpLocks/>
            </p:cNvCxnSpPr>
            <p:nvPr/>
          </p:nvCxnSpPr>
          <p:spPr>
            <a:xfrm>
              <a:off x="6235722" y="770165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1C6447-568B-4B44-97E4-030D9549C7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5722" y="4525030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24420DE-DE1D-49F3-9BBB-073C412911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42748" y="2566307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833796-3F0E-4B9B-830E-80EF91650518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253227" y="2587966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72D646-0B96-4CB7-9346-4B17F719F8FB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6234129" y="1372615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7735CF7-27FE-471A-8FE3-031BA5970E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8793" y="3845612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453C77D-9C66-4E4C-A30F-50522A2E66C3}"/>
                </a:ext>
              </a:extLst>
            </p:cNvPr>
            <p:cNvCxnSpPr>
              <a:cxnSpLocks/>
            </p:cNvCxnSpPr>
            <p:nvPr/>
          </p:nvCxnSpPr>
          <p:spPr>
            <a:xfrm>
              <a:off x="4915756" y="2560505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2974D9-6C13-4DDF-9332-46308321A0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23432" y="2560504"/>
              <a:ext cx="3186" cy="862693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C66B27-383A-4A90-AC1A-EC4D97270540}"/>
                </a:ext>
              </a:extLst>
            </p:cNvPr>
            <p:cNvGrpSpPr/>
            <p:nvPr/>
          </p:nvGrpSpPr>
          <p:grpSpPr>
            <a:xfrm>
              <a:off x="5876729" y="2123699"/>
              <a:ext cx="1110752" cy="1415772"/>
              <a:chOff x="3058158" y="3917242"/>
              <a:chExt cx="1110752" cy="1415772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6789095-AFC9-41F1-A69C-5B3849454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650" y="4911614"/>
                <a:ext cx="6230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902B266-D490-4652-B1CC-51B99878CA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5722" y="4247865"/>
                <a:ext cx="0" cy="671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1EAEBA-C46D-4BF7-BCDA-5E237E7504B6}"/>
                  </a:ext>
                </a:extLst>
              </p:cNvPr>
              <p:cNvSpPr txBox="1"/>
              <p:nvPr/>
            </p:nvSpPr>
            <p:spPr>
              <a:xfrm>
                <a:off x="3806310" y="4748239"/>
                <a:ext cx="3626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0E8DBE-4F7A-44C0-A19E-388A51E4B7AF}"/>
                  </a:ext>
                </a:extLst>
              </p:cNvPr>
              <p:cNvSpPr txBox="1"/>
              <p:nvPr/>
            </p:nvSpPr>
            <p:spPr>
              <a:xfrm>
                <a:off x="3058158" y="3917242"/>
                <a:ext cx="3706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y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7D9472-2B99-439B-A4D2-DC1C9A860CBC}"/>
                </a:ext>
              </a:extLst>
            </p:cNvPr>
            <p:cNvSpPr txBox="1"/>
            <p:nvPr/>
          </p:nvSpPr>
          <p:spPr>
            <a:xfrm>
              <a:off x="8022346" y="270847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xx</a:t>
              </a:r>
              <a:endParaRPr lang="en-US" sz="48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1C9FFC-C1AF-4EEA-80FD-5072058FD3CD}"/>
                </a:ext>
              </a:extLst>
            </p:cNvPr>
            <p:cNvSpPr txBox="1"/>
            <p:nvPr/>
          </p:nvSpPr>
          <p:spPr>
            <a:xfrm>
              <a:off x="7359340" y="1946660"/>
              <a:ext cx="798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</a:rPr>
                <a:t>t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yx</a:t>
              </a:r>
              <a:endParaRPr lang="en-US" sz="4800" dirty="0">
                <a:latin typeface="Symbol" panose="05050102010706020507" pitchFamily="18" charset="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E5727C-2476-4674-B0D7-7521CF78CB4E}"/>
                </a:ext>
              </a:extLst>
            </p:cNvPr>
            <p:cNvSpPr txBox="1"/>
            <p:nvPr/>
          </p:nvSpPr>
          <p:spPr>
            <a:xfrm>
              <a:off x="5375827" y="92377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yy</a:t>
              </a:r>
              <a:endParaRPr lang="en-US" sz="48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861530FD-D9E4-45E2-8827-C27B8CB5039E}"/>
                </a:ext>
              </a:extLst>
            </p:cNvPr>
            <p:cNvSpPr/>
            <p:nvPr/>
          </p:nvSpPr>
          <p:spPr>
            <a:xfrm rot="18888901">
              <a:off x="4318183" y="2056516"/>
              <a:ext cx="3668553" cy="2002469"/>
            </a:xfrm>
            <a:prstGeom prst="diamond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ECB886-C7EE-49DA-A813-2883655CAD1C}"/>
                </a:ext>
              </a:extLst>
            </p:cNvPr>
            <p:cNvSpPr txBox="1"/>
            <p:nvPr/>
          </p:nvSpPr>
          <p:spPr>
            <a:xfrm>
              <a:off x="3668742" y="2186722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xx</a:t>
              </a:r>
              <a:endParaRPr lang="en-US" sz="48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0CA220-6A10-473E-A986-D2A5A5384307}"/>
                </a:ext>
              </a:extLst>
            </p:cNvPr>
            <p:cNvSpPr txBox="1"/>
            <p:nvPr/>
          </p:nvSpPr>
          <p:spPr>
            <a:xfrm>
              <a:off x="4256912" y="2926374"/>
              <a:ext cx="798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</a:rPr>
                <a:t>t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yx</a:t>
              </a:r>
              <a:endParaRPr lang="en-US" sz="4800" dirty="0">
                <a:latin typeface="Symbol" panose="05050102010706020507" pitchFamily="18" charset="2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48F03F-FB39-4EF3-B039-053A5A815A6C}"/>
                </a:ext>
              </a:extLst>
            </p:cNvPr>
            <p:cNvSpPr txBox="1"/>
            <p:nvPr/>
          </p:nvSpPr>
          <p:spPr>
            <a:xfrm>
              <a:off x="6257382" y="4825036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yy</a:t>
              </a:r>
              <a:endParaRPr lang="en-US" sz="48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D230C7-0A9C-46C9-9456-62C34E29C4C2}"/>
                </a:ext>
              </a:extLst>
            </p:cNvPr>
            <p:cNvSpPr txBox="1"/>
            <p:nvPr/>
          </p:nvSpPr>
          <p:spPr>
            <a:xfrm>
              <a:off x="5231823" y="3999869"/>
              <a:ext cx="798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>
                  <a:latin typeface="Symbol" panose="05050102010706020507" pitchFamily="18" charset="2"/>
                </a:rPr>
                <a:t>t</a:t>
              </a:r>
              <a:r>
                <a:rPr lang="en-US" sz="4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xy</a:t>
              </a:r>
              <a:endParaRPr lang="en-US" sz="4800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53439-072B-4B46-8332-8A242C1CE2EA}"/>
                </a:ext>
              </a:extLst>
            </p:cNvPr>
            <p:cNvCxnSpPr>
              <a:cxnSpLocks/>
            </p:cNvCxnSpPr>
            <p:nvPr/>
          </p:nvCxnSpPr>
          <p:spPr>
            <a:xfrm>
              <a:off x="6227667" y="1671367"/>
              <a:ext cx="0" cy="26031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33598E-5EC1-4834-954B-3C242EF0D41E}"/>
                </a:ext>
              </a:extLst>
            </p:cNvPr>
            <p:cNvCxnSpPr>
              <a:cxnSpLocks/>
            </p:cNvCxnSpPr>
            <p:nvPr/>
          </p:nvCxnSpPr>
          <p:spPr>
            <a:xfrm>
              <a:off x="6152459" y="4155050"/>
              <a:ext cx="0" cy="26031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A37BA2-AA1C-4987-99C9-6C94539F64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23432" y="2869089"/>
              <a:ext cx="0" cy="26031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5C2949-2A77-49E0-9489-7CEDE1FE9E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05911" y="2884604"/>
              <a:ext cx="0" cy="26031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24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14365</TotalTime>
  <Words>80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Arduino</dc:creator>
  <cp:lastModifiedBy>Pedro Arduino</cp:lastModifiedBy>
  <cp:revision>20</cp:revision>
  <dcterms:created xsi:type="dcterms:W3CDTF">2021-03-19T17:43:54Z</dcterms:created>
  <dcterms:modified xsi:type="dcterms:W3CDTF">2021-05-19T20:38:39Z</dcterms:modified>
</cp:coreProperties>
</file>