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11"/>
  </p:notesMasterIdLst>
  <p:sldIdLst>
    <p:sldId id="256" r:id="rId2"/>
    <p:sldId id="275" r:id="rId3"/>
    <p:sldId id="276" r:id="rId4"/>
    <p:sldId id="267" r:id="rId5"/>
    <p:sldId id="266" r:id="rId6"/>
    <p:sldId id="268" r:id="rId7"/>
    <p:sldId id="273" r:id="rId8"/>
    <p:sldId id="269" r:id="rId9"/>
    <p:sldId id="262" r:id="rId10"/>
  </p:sldIdLst>
  <p:sldSz cx="18288000" cy="10287000"/>
  <p:notesSz cx="6858000" cy="9144000"/>
  <p:embeddedFontLst>
    <p:embeddedFont>
      <p:font typeface="Inter" panose="02000503000000020004" pitchFamily="2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0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170A3A-6631-B73F-3771-674399FCC3F5}" v="70" dt="2024-12-04T00:37:15.184"/>
    <p1510:client id="{A4EC6AF2-8335-027D-FC2D-5914F67FA66A}" v="29" dt="2024-12-04T00:37:39.259"/>
    <p1510:client id="{D56B6177-3612-3F49-22AC-00851ADFF0B2}" v="64" dt="2024-12-03T22:03:16.223"/>
    <p1510:client id="{DC6F003F-ED69-7548-8E9E-53DC8D6D8B6E}" v="1812" dt="2024-12-04T00:46:49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0" d="100"/>
          <a:sy n="80" d="100"/>
        </p:scale>
        <p:origin x="824" y="2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D2AF1CE2-ACF7-4407-ECDA-B6D176F53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>
            <a:extLst>
              <a:ext uri="{FF2B5EF4-FFF2-40B4-BE49-F238E27FC236}">
                <a16:creationId xmlns:a16="http://schemas.microsoft.com/office/drawing/2014/main" id="{7F624840-3AB6-FDCF-BF7D-B8A6E014A0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4:notes">
            <a:extLst>
              <a:ext uri="{FF2B5EF4-FFF2-40B4-BE49-F238E27FC236}">
                <a16:creationId xmlns:a16="http://schemas.microsoft.com/office/drawing/2014/main" id="{2E136045-D93A-00D3-7BBD-2208EF9996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8215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046CA841-FD33-22E5-9E91-CA71E093E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>
            <a:extLst>
              <a:ext uri="{FF2B5EF4-FFF2-40B4-BE49-F238E27FC236}">
                <a16:creationId xmlns:a16="http://schemas.microsoft.com/office/drawing/2014/main" id="{A2DDAAAC-700F-85BF-0895-F0ED416E4E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4:notes">
            <a:extLst>
              <a:ext uri="{FF2B5EF4-FFF2-40B4-BE49-F238E27FC236}">
                <a16:creationId xmlns:a16="http://schemas.microsoft.com/office/drawing/2014/main" id="{4E27E964-6102-9091-0CE7-058AEFFC05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7225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FBAE1066-C8E7-1C06-E178-404133D6E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>
            <a:extLst>
              <a:ext uri="{FF2B5EF4-FFF2-40B4-BE49-F238E27FC236}">
                <a16:creationId xmlns:a16="http://schemas.microsoft.com/office/drawing/2014/main" id="{23BD5AEB-62FF-A4E0-D1F7-DB58BB1639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4:notes">
            <a:extLst>
              <a:ext uri="{FF2B5EF4-FFF2-40B4-BE49-F238E27FC236}">
                <a16:creationId xmlns:a16="http://schemas.microsoft.com/office/drawing/2014/main" id="{6CEDB340-4CD3-BD4D-A5F3-2CDA3CA6F2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9287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F65DC43A-2BC3-D91B-221D-FB9272A08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>
            <a:extLst>
              <a:ext uri="{FF2B5EF4-FFF2-40B4-BE49-F238E27FC236}">
                <a16:creationId xmlns:a16="http://schemas.microsoft.com/office/drawing/2014/main" id="{8D333769-96F0-3BBE-76B1-FE5D4C247C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4:notes">
            <a:extLst>
              <a:ext uri="{FF2B5EF4-FFF2-40B4-BE49-F238E27FC236}">
                <a16:creationId xmlns:a16="http://schemas.microsoft.com/office/drawing/2014/main" id="{76408AC9-3A6B-1EB4-7F49-9427BA9BDC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5822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nthly Strategy Review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type="obj">
  <p:cSld name="OBJECT">
    <p:bg>
      <p:bgPr>
        <a:solidFill>
          <a:srgbClr val="FAF0CA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625300" y="387500"/>
            <a:ext cx="16338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640"/>
              </a:spcBef>
              <a:spcAft>
                <a:spcPts val="0"/>
              </a:spcAft>
              <a:buSzPts val="1500"/>
              <a:buChar char="•"/>
              <a:defRPr sz="1500"/>
            </a:lvl1pPr>
            <a:lvl2pPr marL="914400" lvl="1" indent="-323850" rtl="0">
              <a:spcBef>
                <a:spcPts val="560"/>
              </a:spcBef>
              <a:spcAft>
                <a:spcPts val="0"/>
              </a:spcAft>
              <a:buSzPts val="1500"/>
              <a:buChar char="–"/>
              <a:defRPr sz="1500" b="1"/>
            </a:lvl2pPr>
            <a:lvl3pPr marL="1371600" lvl="2" indent="-323850" rtl="0">
              <a:spcBef>
                <a:spcPts val="480"/>
              </a:spcBef>
              <a:spcAft>
                <a:spcPts val="0"/>
              </a:spcAft>
              <a:buSzPts val="1500"/>
              <a:buChar char="•"/>
              <a:defRPr sz="1500" b="1"/>
            </a:lvl3pPr>
            <a:lvl4pPr marL="1828800" lvl="3" indent="-323850" rtl="0">
              <a:spcBef>
                <a:spcPts val="400"/>
              </a:spcBef>
              <a:spcAft>
                <a:spcPts val="0"/>
              </a:spcAft>
              <a:buSzPts val="1500"/>
              <a:buChar char="–"/>
              <a:defRPr/>
            </a:lvl4pPr>
            <a:lvl5pPr marL="2286000" lvl="4" indent="-323850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»"/>
              <a:defRPr sz="1500" b="1">
                <a:latin typeface="Inter"/>
                <a:ea typeface="Inter"/>
                <a:cs typeface="Inter"/>
                <a:sym typeface="Inter"/>
              </a:defRPr>
            </a:lvl5pPr>
            <a:lvl6pPr marL="2743200" lvl="5" indent="-323850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6pPr>
            <a:lvl7pPr marL="3200400" lvl="6" indent="-323850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7pPr>
            <a:lvl8pPr marL="3657600" lvl="7" indent="-323850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8pPr>
            <a:lvl9pPr marL="4114800" lvl="8" indent="-323850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8327100" y="387500"/>
            <a:ext cx="16338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ctr" rtl="0">
              <a:spcBef>
                <a:spcPts val="640"/>
              </a:spcBef>
              <a:spcAft>
                <a:spcPts val="0"/>
              </a:spcAft>
              <a:buSzPts val="1500"/>
              <a:buChar char="•"/>
              <a:defRPr sz="1500"/>
            </a:lvl1pPr>
            <a:lvl2pPr marL="914400" lvl="1" indent="-323850" algn="ctr" rtl="0">
              <a:spcBef>
                <a:spcPts val="560"/>
              </a:spcBef>
              <a:spcAft>
                <a:spcPts val="0"/>
              </a:spcAft>
              <a:buSzPts val="1500"/>
              <a:buChar char="–"/>
              <a:defRPr sz="1500" b="1"/>
            </a:lvl2pPr>
            <a:lvl3pPr marL="1371600" lvl="2" indent="-323850" algn="ctr" rtl="0">
              <a:spcBef>
                <a:spcPts val="480"/>
              </a:spcBef>
              <a:spcAft>
                <a:spcPts val="0"/>
              </a:spcAft>
              <a:buSzPts val="1500"/>
              <a:buChar char="•"/>
              <a:defRPr sz="1500" b="1"/>
            </a:lvl3pPr>
            <a:lvl4pPr marL="1828800" lvl="3" indent="-323850" algn="ctr" rtl="0">
              <a:spcBef>
                <a:spcPts val="400"/>
              </a:spcBef>
              <a:spcAft>
                <a:spcPts val="0"/>
              </a:spcAft>
              <a:buSzPts val="1500"/>
              <a:buChar char="–"/>
              <a:defRPr/>
            </a:lvl4pPr>
            <a:lvl5pPr marL="2286000" lvl="4" indent="-323850" algn="ct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»"/>
              <a:defRPr sz="1500" b="1">
                <a:latin typeface="Inter"/>
                <a:ea typeface="Inter"/>
                <a:cs typeface="Inter"/>
                <a:sym typeface="Inter"/>
              </a:defRPr>
            </a:lvl5pPr>
            <a:lvl6pPr marL="2743200" lvl="5" indent="-323850" algn="ct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6pPr>
            <a:lvl7pPr marL="3200400" lvl="6" indent="-323850" algn="ct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7pPr>
            <a:lvl8pPr marL="3657600" lvl="7" indent="-323850" algn="ct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8pPr>
            <a:lvl9pPr marL="4114800" lvl="8" indent="-323850" algn="ct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3"/>
          </p:nvPr>
        </p:nvSpPr>
        <p:spPr>
          <a:xfrm>
            <a:off x="16139675" y="387500"/>
            <a:ext cx="16338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r" rtl="0">
              <a:spcBef>
                <a:spcPts val="640"/>
              </a:spcBef>
              <a:spcAft>
                <a:spcPts val="0"/>
              </a:spcAft>
              <a:buSzPts val="1500"/>
              <a:buChar char="•"/>
              <a:defRPr sz="1500"/>
            </a:lvl1pPr>
            <a:lvl2pPr marL="914400" lvl="1" indent="-323850" algn="r" rtl="0">
              <a:spcBef>
                <a:spcPts val="560"/>
              </a:spcBef>
              <a:spcAft>
                <a:spcPts val="0"/>
              </a:spcAft>
              <a:buSzPts val="1500"/>
              <a:buChar char="–"/>
              <a:defRPr sz="1500" b="1"/>
            </a:lvl2pPr>
            <a:lvl3pPr marL="1371600" lvl="2" indent="-323850" algn="r" rtl="0">
              <a:spcBef>
                <a:spcPts val="480"/>
              </a:spcBef>
              <a:spcAft>
                <a:spcPts val="0"/>
              </a:spcAft>
              <a:buSzPts val="1500"/>
              <a:buChar char="•"/>
              <a:defRPr sz="1500" b="1"/>
            </a:lvl3pPr>
            <a:lvl4pPr marL="1828800" lvl="3" indent="-323850" algn="r" rtl="0">
              <a:spcBef>
                <a:spcPts val="400"/>
              </a:spcBef>
              <a:spcAft>
                <a:spcPts val="0"/>
              </a:spcAft>
              <a:buSzPts val="1500"/>
              <a:buChar char="–"/>
              <a:defRPr/>
            </a:lvl4pPr>
            <a:lvl5pPr marL="2286000" lvl="4" indent="-323850" algn="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»"/>
              <a:defRPr sz="1500" b="1">
                <a:latin typeface="Inter"/>
                <a:ea typeface="Inter"/>
                <a:cs typeface="Inter"/>
                <a:sym typeface="Inter"/>
              </a:defRPr>
            </a:lvl5pPr>
            <a:lvl6pPr marL="2743200" lvl="5" indent="-323850" algn="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6pPr>
            <a:lvl7pPr marL="3200400" lvl="6" indent="-323850" algn="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7pPr>
            <a:lvl8pPr marL="3657600" lvl="7" indent="-323850" algn="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8pPr>
            <a:lvl9pPr marL="4114800" lvl="8" indent="-323850" algn="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8699" y="4149789"/>
            <a:ext cx="3383925" cy="305441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subTitle" idx="4"/>
          </p:nvPr>
        </p:nvSpPr>
        <p:spPr>
          <a:xfrm>
            <a:off x="1028700" y="7079875"/>
            <a:ext cx="6615900" cy="217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56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48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7882572" y="847873"/>
            <a:ext cx="9376824" cy="8410893"/>
            <a:chOff x="0" y="-47625"/>
            <a:chExt cx="2469600" cy="2215200"/>
          </a:xfrm>
        </p:grpSpPr>
        <p:sp>
          <p:nvSpPr>
            <p:cNvPr id="28" name="Google Shape;28;p4"/>
            <p:cNvSpPr/>
            <p:nvPr/>
          </p:nvSpPr>
          <p:spPr>
            <a:xfrm>
              <a:off x="0" y="0"/>
              <a:ext cx="2469591" cy="2167467"/>
            </a:xfrm>
            <a:custGeom>
              <a:avLst/>
              <a:gdLst/>
              <a:ahLst/>
              <a:cxnLst/>
              <a:rect l="l" t="t" r="r" b="b"/>
              <a:pathLst>
                <a:path w="2469591" h="2167467" extrusionOk="0">
                  <a:moveTo>
                    <a:pt x="42108" y="0"/>
                  </a:moveTo>
                  <a:lnTo>
                    <a:pt x="2427483" y="0"/>
                  </a:lnTo>
                  <a:cubicBezTo>
                    <a:pt x="2450738" y="0"/>
                    <a:pt x="2469591" y="18853"/>
                    <a:pt x="2469591" y="42108"/>
                  </a:cubicBezTo>
                  <a:lnTo>
                    <a:pt x="2469591" y="2125358"/>
                  </a:lnTo>
                  <a:cubicBezTo>
                    <a:pt x="2469591" y="2136526"/>
                    <a:pt x="2465155" y="2147237"/>
                    <a:pt x="2457258" y="2155134"/>
                  </a:cubicBezTo>
                  <a:cubicBezTo>
                    <a:pt x="2449361" y="2163030"/>
                    <a:pt x="2438650" y="2167467"/>
                    <a:pt x="2427483" y="2167467"/>
                  </a:cubicBezTo>
                  <a:lnTo>
                    <a:pt x="42108" y="2167467"/>
                  </a:lnTo>
                  <a:cubicBezTo>
                    <a:pt x="30940" y="2167467"/>
                    <a:pt x="20230" y="2163030"/>
                    <a:pt x="12333" y="2155134"/>
                  </a:cubicBezTo>
                  <a:cubicBezTo>
                    <a:pt x="4436" y="2147237"/>
                    <a:pt x="0" y="2136526"/>
                    <a:pt x="0" y="2125358"/>
                  </a:cubicBezTo>
                  <a:lnTo>
                    <a:pt x="0" y="42108"/>
                  </a:lnTo>
                  <a:cubicBezTo>
                    <a:pt x="0" y="30940"/>
                    <a:pt x="4436" y="20230"/>
                    <a:pt x="12333" y="12333"/>
                  </a:cubicBezTo>
                  <a:cubicBezTo>
                    <a:pt x="20230" y="4436"/>
                    <a:pt x="30940" y="0"/>
                    <a:pt x="42108" y="0"/>
                  </a:cubicBezTo>
                  <a:close/>
                </a:path>
              </a:pathLst>
            </a:custGeom>
            <a:solidFill>
              <a:srgbClr val="0504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 txBox="1"/>
            <p:nvPr/>
          </p:nvSpPr>
          <p:spPr>
            <a:xfrm>
              <a:off x="0" y="-47625"/>
              <a:ext cx="2469600" cy="221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4"/>
          <p:cNvSpPr txBox="1">
            <a:spLocks noGrp="1"/>
          </p:cNvSpPr>
          <p:nvPr>
            <p:ph type="body" idx="5"/>
          </p:nvPr>
        </p:nvSpPr>
        <p:spPr>
          <a:xfrm>
            <a:off x="8572500" y="1613650"/>
            <a:ext cx="8189400" cy="54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0050">
              <a:spcBef>
                <a:spcPts val="640"/>
              </a:spcBef>
              <a:spcAft>
                <a:spcPts val="0"/>
              </a:spcAft>
              <a:buClr>
                <a:srgbClr val="FAF0CA"/>
              </a:buClr>
              <a:buSzPts val="2700"/>
              <a:buChar char="•"/>
              <a:defRPr sz="2700">
                <a:solidFill>
                  <a:srgbClr val="FAF0CA"/>
                </a:solidFill>
              </a:defRPr>
            </a:lvl1pPr>
            <a:lvl2pPr marL="914400" lvl="1" indent="-400050">
              <a:spcBef>
                <a:spcPts val="560"/>
              </a:spcBef>
              <a:spcAft>
                <a:spcPts val="0"/>
              </a:spcAft>
              <a:buClr>
                <a:srgbClr val="FAF0CA"/>
              </a:buClr>
              <a:buSzPts val="2700"/>
              <a:buChar char="–"/>
              <a:defRPr b="1">
                <a:solidFill>
                  <a:srgbClr val="FAF0CA"/>
                </a:solidFill>
              </a:defRPr>
            </a:lvl2pPr>
            <a:lvl3pPr marL="1371600" lvl="2" indent="-400050">
              <a:spcBef>
                <a:spcPts val="480"/>
              </a:spcBef>
              <a:spcAft>
                <a:spcPts val="0"/>
              </a:spcAft>
              <a:buClr>
                <a:srgbClr val="FAF0CA"/>
              </a:buClr>
              <a:buSzPts val="2700"/>
              <a:buChar char="•"/>
              <a:defRPr sz="2700" b="1">
                <a:solidFill>
                  <a:srgbClr val="FAF0CA"/>
                </a:solidFill>
              </a:defRPr>
            </a:lvl3pPr>
            <a:lvl4pPr marL="1828800" lvl="3" indent="-40005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Char char="–"/>
              <a:defRPr sz="2700">
                <a:solidFill>
                  <a:srgbClr val="FAF0CA"/>
                </a:solidFill>
              </a:defRPr>
            </a:lvl4pPr>
            <a:lvl5pPr marL="2286000" lvl="4" indent="-40005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»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40005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40005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40005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40005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6"/>
          </p:nvPr>
        </p:nvSpPr>
        <p:spPr>
          <a:xfrm>
            <a:off x="8592600" y="2158150"/>
            <a:ext cx="81492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 b="0">
                <a:solidFill>
                  <a:schemeClr val="lt1"/>
                </a:solidFill>
              </a:defRPr>
            </a:lvl1pPr>
            <a:lvl2pPr marL="914400" lvl="1" indent="-36195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Char char="–"/>
              <a:defRPr sz="2100">
                <a:solidFill>
                  <a:schemeClr val="lt1"/>
                </a:solidFill>
              </a:defRPr>
            </a:lvl2pPr>
            <a:lvl3pPr marL="1371600" lvl="2" indent="-36195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</a:defRPr>
            </a:lvl3pPr>
            <a:lvl4pPr marL="1828800" lvl="3" indent="-36195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–"/>
              <a:defRPr sz="2100" b="0">
                <a:solidFill>
                  <a:schemeClr val="lt1"/>
                </a:solidFill>
              </a:defRPr>
            </a:lvl4pPr>
            <a:lvl5pPr marL="2286000" lvl="4" indent="-36195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»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6195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6195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6195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6195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7"/>
          </p:nvPr>
        </p:nvSpPr>
        <p:spPr>
          <a:xfrm>
            <a:off x="8476288" y="3418838"/>
            <a:ext cx="8189400" cy="54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0050" rtl="0">
              <a:spcBef>
                <a:spcPts val="640"/>
              </a:spcBef>
              <a:spcAft>
                <a:spcPts val="0"/>
              </a:spcAft>
              <a:buClr>
                <a:srgbClr val="FAF0CA"/>
              </a:buClr>
              <a:buSzPts val="2700"/>
              <a:buChar char="•"/>
              <a:defRPr sz="2700">
                <a:solidFill>
                  <a:srgbClr val="FAF0CA"/>
                </a:solidFill>
              </a:defRPr>
            </a:lvl1pPr>
            <a:lvl2pPr marL="914400" lvl="1" indent="-400050" rtl="0">
              <a:spcBef>
                <a:spcPts val="560"/>
              </a:spcBef>
              <a:spcAft>
                <a:spcPts val="0"/>
              </a:spcAft>
              <a:buClr>
                <a:srgbClr val="FAF0CA"/>
              </a:buClr>
              <a:buSzPts val="2700"/>
              <a:buChar char="–"/>
              <a:defRPr b="1">
                <a:solidFill>
                  <a:srgbClr val="FAF0CA"/>
                </a:solidFill>
              </a:defRPr>
            </a:lvl2pPr>
            <a:lvl3pPr marL="1371600" lvl="2" indent="-400050" rtl="0">
              <a:spcBef>
                <a:spcPts val="480"/>
              </a:spcBef>
              <a:spcAft>
                <a:spcPts val="0"/>
              </a:spcAft>
              <a:buClr>
                <a:srgbClr val="FAF0CA"/>
              </a:buClr>
              <a:buSzPts val="2700"/>
              <a:buChar char="•"/>
              <a:defRPr sz="2700" b="1">
                <a:solidFill>
                  <a:srgbClr val="FAF0CA"/>
                </a:solidFill>
              </a:defRPr>
            </a:lvl3pPr>
            <a:lvl4pPr marL="1828800" lvl="3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Char char="–"/>
              <a:defRPr sz="2700">
                <a:solidFill>
                  <a:srgbClr val="FAF0CA"/>
                </a:solidFill>
              </a:defRPr>
            </a:lvl4pPr>
            <a:lvl5pPr marL="2286000" lvl="4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»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8"/>
          </p:nvPr>
        </p:nvSpPr>
        <p:spPr>
          <a:xfrm>
            <a:off x="8496388" y="3963338"/>
            <a:ext cx="81492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 b="0">
                <a:solidFill>
                  <a:schemeClr val="lt1"/>
                </a:solidFill>
              </a:defRPr>
            </a:lvl1pPr>
            <a:lvl2pPr marL="914400" lvl="1" indent="-361950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Char char="–"/>
              <a:defRPr sz="2100">
                <a:solidFill>
                  <a:schemeClr val="lt1"/>
                </a:solidFill>
              </a:defRPr>
            </a:lvl2pPr>
            <a:lvl3pPr marL="1371600" lvl="2" indent="-361950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</a:defRPr>
            </a:lvl3pPr>
            <a:lvl4pPr marL="1828800" lvl="3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–"/>
              <a:defRPr sz="2100" b="0">
                <a:solidFill>
                  <a:schemeClr val="lt1"/>
                </a:solidFill>
              </a:defRPr>
            </a:lvl4pPr>
            <a:lvl5pPr marL="2286000" lvl="4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»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9"/>
          </p:nvPr>
        </p:nvSpPr>
        <p:spPr>
          <a:xfrm>
            <a:off x="8476288" y="5380413"/>
            <a:ext cx="8189400" cy="54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0050" rtl="0">
              <a:spcBef>
                <a:spcPts val="640"/>
              </a:spcBef>
              <a:spcAft>
                <a:spcPts val="0"/>
              </a:spcAft>
              <a:buClr>
                <a:srgbClr val="FAF0CA"/>
              </a:buClr>
              <a:buSzPts val="2700"/>
              <a:buChar char="•"/>
              <a:defRPr sz="2700">
                <a:solidFill>
                  <a:srgbClr val="FAF0CA"/>
                </a:solidFill>
              </a:defRPr>
            </a:lvl1pPr>
            <a:lvl2pPr marL="914400" lvl="1" indent="-400050" rtl="0">
              <a:spcBef>
                <a:spcPts val="560"/>
              </a:spcBef>
              <a:spcAft>
                <a:spcPts val="0"/>
              </a:spcAft>
              <a:buClr>
                <a:srgbClr val="FAF0CA"/>
              </a:buClr>
              <a:buSzPts val="2700"/>
              <a:buChar char="–"/>
              <a:defRPr b="1">
                <a:solidFill>
                  <a:srgbClr val="FAF0CA"/>
                </a:solidFill>
              </a:defRPr>
            </a:lvl2pPr>
            <a:lvl3pPr marL="1371600" lvl="2" indent="-400050" rtl="0">
              <a:spcBef>
                <a:spcPts val="480"/>
              </a:spcBef>
              <a:spcAft>
                <a:spcPts val="0"/>
              </a:spcAft>
              <a:buClr>
                <a:srgbClr val="FAF0CA"/>
              </a:buClr>
              <a:buSzPts val="2700"/>
              <a:buChar char="•"/>
              <a:defRPr sz="2700" b="1">
                <a:solidFill>
                  <a:srgbClr val="FAF0CA"/>
                </a:solidFill>
              </a:defRPr>
            </a:lvl3pPr>
            <a:lvl4pPr marL="1828800" lvl="3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Char char="–"/>
              <a:defRPr sz="2700">
                <a:solidFill>
                  <a:srgbClr val="FAF0CA"/>
                </a:solidFill>
              </a:defRPr>
            </a:lvl4pPr>
            <a:lvl5pPr marL="2286000" lvl="4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»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3"/>
          </p:nvPr>
        </p:nvSpPr>
        <p:spPr>
          <a:xfrm>
            <a:off x="8496388" y="5924913"/>
            <a:ext cx="81492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 b="0">
                <a:solidFill>
                  <a:schemeClr val="lt1"/>
                </a:solidFill>
              </a:defRPr>
            </a:lvl1pPr>
            <a:lvl2pPr marL="914400" lvl="1" indent="-361950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Char char="–"/>
              <a:defRPr sz="2100">
                <a:solidFill>
                  <a:schemeClr val="lt1"/>
                </a:solidFill>
              </a:defRPr>
            </a:lvl2pPr>
            <a:lvl3pPr marL="1371600" lvl="2" indent="-361950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</a:defRPr>
            </a:lvl3pPr>
            <a:lvl4pPr marL="1828800" lvl="3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–"/>
              <a:defRPr sz="2100" b="0">
                <a:solidFill>
                  <a:schemeClr val="lt1"/>
                </a:solidFill>
              </a:defRPr>
            </a:lvl4pPr>
            <a:lvl5pPr marL="2286000" lvl="4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»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4"/>
          </p:nvPr>
        </p:nvSpPr>
        <p:spPr>
          <a:xfrm>
            <a:off x="8476300" y="7342000"/>
            <a:ext cx="8189400" cy="54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0050" rtl="0">
              <a:spcBef>
                <a:spcPts val="640"/>
              </a:spcBef>
              <a:spcAft>
                <a:spcPts val="0"/>
              </a:spcAft>
              <a:buClr>
                <a:srgbClr val="FAF0CA"/>
              </a:buClr>
              <a:buSzPts val="2700"/>
              <a:buChar char="•"/>
              <a:defRPr sz="2700">
                <a:solidFill>
                  <a:srgbClr val="FAF0CA"/>
                </a:solidFill>
              </a:defRPr>
            </a:lvl1pPr>
            <a:lvl2pPr marL="914400" lvl="1" indent="-400050" rtl="0">
              <a:spcBef>
                <a:spcPts val="560"/>
              </a:spcBef>
              <a:spcAft>
                <a:spcPts val="0"/>
              </a:spcAft>
              <a:buClr>
                <a:srgbClr val="FAF0CA"/>
              </a:buClr>
              <a:buSzPts val="2700"/>
              <a:buChar char="–"/>
              <a:defRPr b="1">
                <a:solidFill>
                  <a:srgbClr val="FAF0CA"/>
                </a:solidFill>
              </a:defRPr>
            </a:lvl2pPr>
            <a:lvl3pPr marL="1371600" lvl="2" indent="-400050" rtl="0">
              <a:spcBef>
                <a:spcPts val="480"/>
              </a:spcBef>
              <a:spcAft>
                <a:spcPts val="0"/>
              </a:spcAft>
              <a:buClr>
                <a:srgbClr val="FAF0CA"/>
              </a:buClr>
              <a:buSzPts val="2700"/>
              <a:buChar char="•"/>
              <a:defRPr sz="2700" b="1">
                <a:solidFill>
                  <a:srgbClr val="FAF0CA"/>
                </a:solidFill>
              </a:defRPr>
            </a:lvl3pPr>
            <a:lvl4pPr marL="1828800" lvl="3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Char char="–"/>
              <a:defRPr sz="2700">
                <a:solidFill>
                  <a:srgbClr val="FAF0CA"/>
                </a:solidFill>
              </a:defRPr>
            </a:lvl4pPr>
            <a:lvl5pPr marL="2286000" lvl="4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»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5"/>
          </p:nvPr>
        </p:nvSpPr>
        <p:spPr>
          <a:xfrm>
            <a:off x="8496400" y="7886500"/>
            <a:ext cx="81492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 b="0">
                <a:solidFill>
                  <a:schemeClr val="lt1"/>
                </a:solidFill>
              </a:defRPr>
            </a:lvl1pPr>
            <a:lvl2pPr marL="914400" lvl="1" indent="-361950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Char char="–"/>
              <a:defRPr sz="2100">
                <a:solidFill>
                  <a:schemeClr val="lt1"/>
                </a:solidFill>
              </a:defRPr>
            </a:lvl2pPr>
            <a:lvl3pPr marL="1371600" lvl="2" indent="-361950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</a:defRPr>
            </a:lvl3pPr>
            <a:lvl4pPr marL="1828800" lvl="3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–"/>
              <a:defRPr sz="2100" b="0">
                <a:solidFill>
                  <a:schemeClr val="lt1"/>
                </a:solidFill>
              </a:defRPr>
            </a:lvl4pPr>
            <a:lvl5pPr marL="2286000" lvl="4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»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5041D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625300" y="387500"/>
            <a:ext cx="16338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640"/>
              </a:spcBef>
              <a:spcAft>
                <a:spcPts val="0"/>
              </a:spcAft>
              <a:buClr>
                <a:srgbClr val="FAF0CA"/>
              </a:buClr>
              <a:buSzPts val="1500"/>
              <a:buChar char="•"/>
              <a:defRPr sz="1500">
                <a:solidFill>
                  <a:srgbClr val="FAF0CA"/>
                </a:solidFill>
              </a:defRPr>
            </a:lvl1pPr>
            <a:lvl2pPr marL="914400" lvl="1" indent="-323850" rtl="0">
              <a:spcBef>
                <a:spcPts val="560"/>
              </a:spcBef>
              <a:spcAft>
                <a:spcPts val="0"/>
              </a:spcAft>
              <a:buClr>
                <a:srgbClr val="FAF0CA"/>
              </a:buClr>
              <a:buSzPts val="1500"/>
              <a:buChar char="–"/>
              <a:defRPr sz="1500" b="1">
                <a:solidFill>
                  <a:srgbClr val="FAF0CA"/>
                </a:solidFill>
              </a:defRPr>
            </a:lvl2pPr>
            <a:lvl3pPr marL="1371600" lvl="2" indent="-323850" rtl="0">
              <a:spcBef>
                <a:spcPts val="480"/>
              </a:spcBef>
              <a:spcAft>
                <a:spcPts val="0"/>
              </a:spcAft>
              <a:buClr>
                <a:srgbClr val="FAF0CA"/>
              </a:buClr>
              <a:buSzPts val="1500"/>
              <a:buChar char="•"/>
              <a:defRPr sz="1500" b="1">
                <a:solidFill>
                  <a:srgbClr val="FAF0CA"/>
                </a:solidFill>
              </a:defRPr>
            </a:lvl3pPr>
            <a:lvl4pPr marL="1828800" lvl="3" indent="-3238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Char char="–"/>
              <a:defRPr>
                <a:solidFill>
                  <a:srgbClr val="FAF0CA"/>
                </a:solidFill>
              </a:defRPr>
            </a:lvl4pPr>
            <a:lvl5pPr marL="2286000" lvl="4" indent="-3238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»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238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238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238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238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8327100" y="387500"/>
            <a:ext cx="16338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ctr" rtl="0">
              <a:spcBef>
                <a:spcPts val="640"/>
              </a:spcBef>
              <a:spcAft>
                <a:spcPts val="0"/>
              </a:spcAft>
              <a:buClr>
                <a:srgbClr val="FAF0CA"/>
              </a:buClr>
              <a:buSzPts val="1500"/>
              <a:buChar char="•"/>
              <a:defRPr sz="1500">
                <a:solidFill>
                  <a:srgbClr val="FAF0CA"/>
                </a:solidFill>
              </a:defRPr>
            </a:lvl1pPr>
            <a:lvl2pPr marL="914400" lvl="1" indent="-323850" algn="ctr" rtl="0">
              <a:spcBef>
                <a:spcPts val="560"/>
              </a:spcBef>
              <a:spcAft>
                <a:spcPts val="0"/>
              </a:spcAft>
              <a:buClr>
                <a:srgbClr val="FAF0CA"/>
              </a:buClr>
              <a:buSzPts val="1500"/>
              <a:buChar char="–"/>
              <a:defRPr sz="1500" b="1">
                <a:solidFill>
                  <a:srgbClr val="FAF0CA"/>
                </a:solidFill>
              </a:defRPr>
            </a:lvl2pPr>
            <a:lvl3pPr marL="1371600" lvl="2" indent="-323850" algn="ctr" rtl="0">
              <a:spcBef>
                <a:spcPts val="480"/>
              </a:spcBef>
              <a:spcAft>
                <a:spcPts val="0"/>
              </a:spcAft>
              <a:buClr>
                <a:srgbClr val="FAF0CA"/>
              </a:buClr>
              <a:buSzPts val="1500"/>
              <a:buChar char="•"/>
              <a:defRPr sz="1500" b="1">
                <a:solidFill>
                  <a:srgbClr val="FAF0CA"/>
                </a:solidFill>
              </a:defRPr>
            </a:lvl3pPr>
            <a:lvl4pPr marL="1828800" lvl="3" indent="-323850" algn="ct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Char char="–"/>
              <a:defRPr>
                <a:solidFill>
                  <a:srgbClr val="FAF0CA"/>
                </a:solidFill>
              </a:defRPr>
            </a:lvl4pPr>
            <a:lvl5pPr marL="2286000" lvl="4" indent="-323850" algn="ct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»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23850" algn="ct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23850" algn="ct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23850" algn="ct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23850" algn="ct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3"/>
          </p:nvPr>
        </p:nvSpPr>
        <p:spPr>
          <a:xfrm>
            <a:off x="16139675" y="387500"/>
            <a:ext cx="16338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r" rtl="0">
              <a:spcBef>
                <a:spcPts val="640"/>
              </a:spcBef>
              <a:spcAft>
                <a:spcPts val="0"/>
              </a:spcAft>
              <a:buClr>
                <a:srgbClr val="FAF0CA"/>
              </a:buClr>
              <a:buSzPts val="1500"/>
              <a:buChar char="•"/>
              <a:defRPr sz="1500">
                <a:solidFill>
                  <a:srgbClr val="FAF0CA"/>
                </a:solidFill>
              </a:defRPr>
            </a:lvl1pPr>
            <a:lvl2pPr marL="914400" lvl="1" indent="-323850" algn="r" rtl="0">
              <a:spcBef>
                <a:spcPts val="560"/>
              </a:spcBef>
              <a:spcAft>
                <a:spcPts val="0"/>
              </a:spcAft>
              <a:buClr>
                <a:srgbClr val="FAF0CA"/>
              </a:buClr>
              <a:buSzPts val="1500"/>
              <a:buChar char="–"/>
              <a:defRPr sz="1500" b="1">
                <a:solidFill>
                  <a:srgbClr val="FAF0CA"/>
                </a:solidFill>
              </a:defRPr>
            </a:lvl2pPr>
            <a:lvl3pPr marL="1371600" lvl="2" indent="-323850" algn="r" rtl="0">
              <a:spcBef>
                <a:spcPts val="480"/>
              </a:spcBef>
              <a:spcAft>
                <a:spcPts val="0"/>
              </a:spcAft>
              <a:buClr>
                <a:srgbClr val="FAF0CA"/>
              </a:buClr>
              <a:buSzPts val="1500"/>
              <a:buChar char="•"/>
              <a:defRPr sz="1500" b="1">
                <a:solidFill>
                  <a:srgbClr val="FAF0CA"/>
                </a:solidFill>
              </a:defRPr>
            </a:lvl3pPr>
            <a:lvl4pPr marL="1828800" lvl="3" indent="-323850" algn="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Char char="–"/>
              <a:defRPr>
                <a:solidFill>
                  <a:srgbClr val="FAF0CA"/>
                </a:solidFill>
              </a:defRPr>
            </a:lvl4pPr>
            <a:lvl5pPr marL="2286000" lvl="4" indent="-323850" algn="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»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23850" algn="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23850" algn="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23850" algn="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23850" algn="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pic>
        <p:nvPicPr>
          <p:cNvPr id="42" name="Google Shape;4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9275" y="887418"/>
            <a:ext cx="7929449" cy="894608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1028700" y="3186950"/>
            <a:ext cx="16744800" cy="352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0CA"/>
              </a:buClr>
              <a:buSzPts val="14000"/>
              <a:buNone/>
              <a:defRPr>
                <a:solidFill>
                  <a:srgbClr val="FAF0C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AF0CA"/>
              </a:buClr>
              <a:buSzPts val="1400"/>
              <a:buNone/>
              <a:defRPr>
                <a:solidFill>
                  <a:srgbClr val="FAF0CA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AF0CA"/>
              </a:buClr>
              <a:buSzPts val="1400"/>
              <a:buNone/>
              <a:defRPr>
                <a:solidFill>
                  <a:srgbClr val="FAF0CA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AF0CA"/>
              </a:buClr>
              <a:buSzPts val="1400"/>
              <a:buNone/>
              <a:defRPr>
                <a:solidFill>
                  <a:srgbClr val="FAF0CA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AF0CA"/>
              </a:buClr>
              <a:buSzPts val="1400"/>
              <a:buNone/>
              <a:defRPr>
                <a:solidFill>
                  <a:srgbClr val="FAF0CA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AF0CA"/>
              </a:buClr>
              <a:buSzPts val="1400"/>
              <a:buNone/>
              <a:defRPr>
                <a:solidFill>
                  <a:srgbClr val="FAF0CA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AF0CA"/>
              </a:buClr>
              <a:buSzPts val="1400"/>
              <a:buNone/>
              <a:defRPr>
                <a:solidFill>
                  <a:srgbClr val="FAF0CA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AF0CA"/>
              </a:buClr>
              <a:buSzPts val="1400"/>
              <a:buNone/>
              <a:defRPr>
                <a:solidFill>
                  <a:srgbClr val="FAF0CA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AF0CA"/>
              </a:buClr>
              <a:buSzPts val="1400"/>
              <a:buNone/>
              <a:defRPr>
                <a:solidFill>
                  <a:srgbClr val="FAF0C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Two" type="twoTxTwoObj">
  <p:cSld name="TWO_OBJECTS_WITH_TEXT">
    <p:bg>
      <p:bgPr>
        <a:solidFill>
          <a:srgbClr val="FAF0C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625300" y="387500"/>
            <a:ext cx="16338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640"/>
              </a:spcBef>
              <a:spcAft>
                <a:spcPts val="0"/>
              </a:spcAft>
              <a:buSzPts val="1500"/>
              <a:buChar char="•"/>
              <a:defRPr sz="1500"/>
            </a:lvl1pPr>
            <a:lvl2pPr marL="914400" lvl="1" indent="-323850" rtl="0">
              <a:spcBef>
                <a:spcPts val="560"/>
              </a:spcBef>
              <a:spcAft>
                <a:spcPts val="0"/>
              </a:spcAft>
              <a:buSzPts val="1500"/>
              <a:buChar char="–"/>
              <a:defRPr sz="1500" b="1"/>
            </a:lvl2pPr>
            <a:lvl3pPr marL="1371600" lvl="2" indent="-323850" rtl="0">
              <a:spcBef>
                <a:spcPts val="480"/>
              </a:spcBef>
              <a:spcAft>
                <a:spcPts val="0"/>
              </a:spcAft>
              <a:buSzPts val="1500"/>
              <a:buChar char="•"/>
              <a:defRPr sz="1500" b="1"/>
            </a:lvl3pPr>
            <a:lvl4pPr marL="1828800" lvl="3" indent="-323850" rtl="0">
              <a:spcBef>
                <a:spcPts val="400"/>
              </a:spcBef>
              <a:spcAft>
                <a:spcPts val="0"/>
              </a:spcAft>
              <a:buSzPts val="1500"/>
              <a:buChar char="–"/>
              <a:defRPr/>
            </a:lvl4pPr>
            <a:lvl5pPr marL="2286000" lvl="4" indent="-323850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»"/>
              <a:defRPr sz="1500" b="1">
                <a:latin typeface="Inter"/>
                <a:ea typeface="Inter"/>
                <a:cs typeface="Inter"/>
                <a:sym typeface="Inter"/>
              </a:defRPr>
            </a:lvl5pPr>
            <a:lvl6pPr marL="2743200" lvl="5" indent="-323850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6pPr>
            <a:lvl7pPr marL="3200400" lvl="6" indent="-323850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7pPr>
            <a:lvl8pPr marL="3657600" lvl="7" indent="-323850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8pPr>
            <a:lvl9pPr marL="4114800" lvl="8" indent="-323850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2"/>
          </p:nvPr>
        </p:nvSpPr>
        <p:spPr>
          <a:xfrm>
            <a:off x="8327100" y="387500"/>
            <a:ext cx="16338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ctr" rtl="0">
              <a:spcBef>
                <a:spcPts val="640"/>
              </a:spcBef>
              <a:spcAft>
                <a:spcPts val="0"/>
              </a:spcAft>
              <a:buSzPts val="1500"/>
              <a:buChar char="•"/>
              <a:defRPr sz="1500"/>
            </a:lvl1pPr>
            <a:lvl2pPr marL="914400" lvl="1" indent="-323850" algn="ctr" rtl="0">
              <a:spcBef>
                <a:spcPts val="560"/>
              </a:spcBef>
              <a:spcAft>
                <a:spcPts val="0"/>
              </a:spcAft>
              <a:buSzPts val="1500"/>
              <a:buChar char="–"/>
              <a:defRPr sz="1500" b="1"/>
            </a:lvl2pPr>
            <a:lvl3pPr marL="1371600" lvl="2" indent="-323850" algn="ctr" rtl="0">
              <a:spcBef>
                <a:spcPts val="480"/>
              </a:spcBef>
              <a:spcAft>
                <a:spcPts val="0"/>
              </a:spcAft>
              <a:buSzPts val="1500"/>
              <a:buChar char="•"/>
              <a:defRPr sz="1500" b="1"/>
            </a:lvl3pPr>
            <a:lvl4pPr marL="1828800" lvl="3" indent="-323850" algn="ctr" rtl="0">
              <a:spcBef>
                <a:spcPts val="400"/>
              </a:spcBef>
              <a:spcAft>
                <a:spcPts val="0"/>
              </a:spcAft>
              <a:buSzPts val="1500"/>
              <a:buChar char="–"/>
              <a:defRPr/>
            </a:lvl4pPr>
            <a:lvl5pPr marL="2286000" lvl="4" indent="-323850" algn="ct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»"/>
              <a:defRPr sz="1500" b="1">
                <a:latin typeface="Inter"/>
                <a:ea typeface="Inter"/>
                <a:cs typeface="Inter"/>
                <a:sym typeface="Inter"/>
              </a:defRPr>
            </a:lvl5pPr>
            <a:lvl6pPr marL="2743200" lvl="5" indent="-323850" algn="ct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6pPr>
            <a:lvl7pPr marL="3200400" lvl="6" indent="-323850" algn="ct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7pPr>
            <a:lvl8pPr marL="3657600" lvl="7" indent="-323850" algn="ct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8pPr>
            <a:lvl9pPr marL="4114800" lvl="8" indent="-323850" algn="ct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3"/>
          </p:nvPr>
        </p:nvSpPr>
        <p:spPr>
          <a:xfrm>
            <a:off x="16139675" y="387500"/>
            <a:ext cx="16338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r" rtl="0">
              <a:spcBef>
                <a:spcPts val="640"/>
              </a:spcBef>
              <a:spcAft>
                <a:spcPts val="0"/>
              </a:spcAft>
              <a:buSzPts val="1500"/>
              <a:buChar char="•"/>
              <a:defRPr sz="1500"/>
            </a:lvl1pPr>
            <a:lvl2pPr marL="914400" lvl="1" indent="-323850" algn="r" rtl="0">
              <a:spcBef>
                <a:spcPts val="560"/>
              </a:spcBef>
              <a:spcAft>
                <a:spcPts val="0"/>
              </a:spcAft>
              <a:buSzPts val="1500"/>
              <a:buChar char="–"/>
              <a:defRPr sz="1500" b="1"/>
            </a:lvl2pPr>
            <a:lvl3pPr marL="1371600" lvl="2" indent="-323850" algn="r" rtl="0">
              <a:spcBef>
                <a:spcPts val="480"/>
              </a:spcBef>
              <a:spcAft>
                <a:spcPts val="0"/>
              </a:spcAft>
              <a:buSzPts val="1500"/>
              <a:buChar char="•"/>
              <a:defRPr sz="1500" b="1"/>
            </a:lvl3pPr>
            <a:lvl4pPr marL="1828800" lvl="3" indent="-323850" algn="r" rtl="0">
              <a:spcBef>
                <a:spcPts val="400"/>
              </a:spcBef>
              <a:spcAft>
                <a:spcPts val="0"/>
              </a:spcAft>
              <a:buSzPts val="1500"/>
              <a:buChar char="–"/>
              <a:defRPr/>
            </a:lvl4pPr>
            <a:lvl5pPr marL="2286000" lvl="4" indent="-323850" algn="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»"/>
              <a:defRPr sz="1500" b="1">
                <a:latin typeface="Inter"/>
                <a:ea typeface="Inter"/>
                <a:cs typeface="Inter"/>
                <a:sym typeface="Inter"/>
              </a:defRPr>
            </a:lvl5pPr>
            <a:lvl6pPr marL="2743200" lvl="5" indent="-323850" algn="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6pPr>
            <a:lvl7pPr marL="3200400" lvl="6" indent="-323850" algn="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7pPr>
            <a:lvl8pPr marL="3657600" lvl="7" indent="-323850" algn="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8pPr>
            <a:lvl9pPr marL="4114800" lvl="8" indent="-323850" algn="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>
            <a:spLocks noGrp="1"/>
          </p:cNvSpPr>
          <p:nvPr>
            <p:ph type="pic" idx="4"/>
          </p:nvPr>
        </p:nvSpPr>
        <p:spPr>
          <a:xfrm>
            <a:off x="9611589" y="1010225"/>
            <a:ext cx="7656300" cy="8227500"/>
          </a:xfrm>
          <a:prstGeom prst="roundRect">
            <a:avLst>
              <a:gd name="adj" fmla="val 4524"/>
            </a:avLst>
          </a:prstGeom>
          <a:noFill/>
          <a:ln>
            <a:noFill/>
          </a:ln>
        </p:spPr>
      </p:sp>
      <p:sp>
        <p:nvSpPr>
          <p:cNvPr id="59" name="Google Shape;59;p7"/>
          <p:cNvSpPr txBox="1">
            <a:spLocks noGrp="1"/>
          </p:cNvSpPr>
          <p:nvPr>
            <p:ph type="subTitle" idx="5"/>
          </p:nvPr>
        </p:nvSpPr>
        <p:spPr>
          <a:xfrm>
            <a:off x="1028700" y="1010225"/>
            <a:ext cx="7656300" cy="189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56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48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6"/>
          </p:nvPr>
        </p:nvSpPr>
        <p:spPr>
          <a:xfrm>
            <a:off x="1008525" y="3086100"/>
            <a:ext cx="7656300" cy="615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>
              <a:spcBef>
                <a:spcPts val="640"/>
              </a:spcBef>
              <a:spcAft>
                <a:spcPts val="0"/>
              </a:spcAft>
              <a:buClr>
                <a:srgbClr val="05041D"/>
              </a:buClr>
              <a:buSzPts val="2100"/>
              <a:buChar char="•"/>
              <a:defRPr sz="2100" b="0">
                <a:solidFill>
                  <a:srgbClr val="05041D"/>
                </a:solidFill>
              </a:defRPr>
            </a:lvl1pPr>
            <a:lvl2pPr marL="914400" lvl="1" indent="-361950">
              <a:spcBef>
                <a:spcPts val="560"/>
              </a:spcBef>
              <a:spcAft>
                <a:spcPts val="0"/>
              </a:spcAft>
              <a:buClr>
                <a:srgbClr val="05041D"/>
              </a:buClr>
              <a:buSzPts val="2100"/>
              <a:buChar char="–"/>
              <a:defRPr sz="2100">
                <a:solidFill>
                  <a:srgbClr val="05041D"/>
                </a:solidFill>
              </a:defRPr>
            </a:lvl2pPr>
            <a:lvl3pPr marL="1371600" lvl="2" indent="-361950">
              <a:spcBef>
                <a:spcPts val="480"/>
              </a:spcBef>
              <a:spcAft>
                <a:spcPts val="0"/>
              </a:spcAft>
              <a:buClr>
                <a:srgbClr val="05041D"/>
              </a:buClr>
              <a:buSzPts val="2100"/>
              <a:buChar char="•"/>
              <a:defRPr>
                <a:solidFill>
                  <a:srgbClr val="05041D"/>
                </a:solidFill>
              </a:defRPr>
            </a:lvl3pPr>
            <a:lvl4pPr marL="1828800" lvl="3" indent="-361950">
              <a:spcBef>
                <a:spcPts val="400"/>
              </a:spcBef>
              <a:spcAft>
                <a:spcPts val="0"/>
              </a:spcAft>
              <a:buClr>
                <a:srgbClr val="05041D"/>
              </a:buClr>
              <a:buSzPts val="2100"/>
              <a:buChar char="–"/>
              <a:defRPr sz="2100" b="0">
                <a:solidFill>
                  <a:srgbClr val="05041D"/>
                </a:solidFill>
              </a:defRPr>
            </a:lvl4pPr>
            <a:lvl5pPr marL="2286000" lvl="4" indent="-361950">
              <a:spcBef>
                <a:spcPts val="400"/>
              </a:spcBef>
              <a:spcAft>
                <a:spcPts val="0"/>
              </a:spcAft>
              <a:buClr>
                <a:srgbClr val="05041D"/>
              </a:buClr>
              <a:buSzPts val="2100"/>
              <a:buFont typeface="Inter"/>
              <a:buChar char="»"/>
              <a:defRPr sz="2100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61950">
              <a:spcBef>
                <a:spcPts val="400"/>
              </a:spcBef>
              <a:spcAft>
                <a:spcPts val="0"/>
              </a:spcAft>
              <a:buClr>
                <a:srgbClr val="05041D"/>
              </a:buClr>
              <a:buSzPts val="2100"/>
              <a:buFont typeface="Inter"/>
              <a:buChar char="•"/>
              <a:defRPr sz="2100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61950">
              <a:spcBef>
                <a:spcPts val="400"/>
              </a:spcBef>
              <a:spcAft>
                <a:spcPts val="0"/>
              </a:spcAft>
              <a:buClr>
                <a:srgbClr val="05041D"/>
              </a:buClr>
              <a:buSzPts val="2100"/>
              <a:buFont typeface="Inter"/>
              <a:buChar char="•"/>
              <a:defRPr sz="2100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61950">
              <a:spcBef>
                <a:spcPts val="400"/>
              </a:spcBef>
              <a:spcAft>
                <a:spcPts val="0"/>
              </a:spcAft>
              <a:buClr>
                <a:srgbClr val="05041D"/>
              </a:buClr>
              <a:buSzPts val="2100"/>
              <a:buFont typeface="Inter"/>
              <a:buChar char="•"/>
              <a:defRPr sz="2100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61950">
              <a:spcBef>
                <a:spcPts val="400"/>
              </a:spcBef>
              <a:spcAft>
                <a:spcPts val="0"/>
              </a:spcAft>
              <a:buClr>
                <a:srgbClr val="05041D"/>
              </a:buClr>
              <a:buSzPts val="2100"/>
              <a:buFont typeface="Inter"/>
              <a:buChar char="•"/>
              <a:defRPr sz="2100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llery" type="titleOnly">
  <p:cSld name="TITLE_ONLY">
    <p:bg>
      <p:bgPr>
        <a:solidFill>
          <a:srgbClr val="05041D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625300" y="387500"/>
            <a:ext cx="16338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640"/>
              </a:spcBef>
              <a:spcAft>
                <a:spcPts val="0"/>
              </a:spcAft>
              <a:buClr>
                <a:srgbClr val="FAF0CA"/>
              </a:buClr>
              <a:buSzPts val="1500"/>
              <a:buChar char="•"/>
              <a:defRPr sz="1500">
                <a:solidFill>
                  <a:srgbClr val="FAF0CA"/>
                </a:solidFill>
              </a:defRPr>
            </a:lvl1pPr>
            <a:lvl2pPr marL="914400" lvl="1" indent="-323850" rtl="0">
              <a:spcBef>
                <a:spcPts val="560"/>
              </a:spcBef>
              <a:spcAft>
                <a:spcPts val="0"/>
              </a:spcAft>
              <a:buClr>
                <a:srgbClr val="FAF0CA"/>
              </a:buClr>
              <a:buSzPts val="1500"/>
              <a:buChar char="–"/>
              <a:defRPr sz="1500" b="1">
                <a:solidFill>
                  <a:srgbClr val="FAF0CA"/>
                </a:solidFill>
              </a:defRPr>
            </a:lvl2pPr>
            <a:lvl3pPr marL="1371600" lvl="2" indent="-323850" rtl="0">
              <a:spcBef>
                <a:spcPts val="480"/>
              </a:spcBef>
              <a:spcAft>
                <a:spcPts val="0"/>
              </a:spcAft>
              <a:buClr>
                <a:srgbClr val="FAF0CA"/>
              </a:buClr>
              <a:buSzPts val="1500"/>
              <a:buChar char="•"/>
              <a:defRPr sz="1500" b="1">
                <a:solidFill>
                  <a:srgbClr val="FAF0CA"/>
                </a:solidFill>
              </a:defRPr>
            </a:lvl3pPr>
            <a:lvl4pPr marL="1828800" lvl="3" indent="-3238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Char char="–"/>
              <a:defRPr>
                <a:solidFill>
                  <a:srgbClr val="FAF0CA"/>
                </a:solidFill>
              </a:defRPr>
            </a:lvl4pPr>
            <a:lvl5pPr marL="2286000" lvl="4" indent="-3238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»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238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238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238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238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2"/>
          </p:nvPr>
        </p:nvSpPr>
        <p:spPr>
          <a:xfrm>
            <a:off x="8327100" y="387500"/>
            <a:ext cx="16338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ctr" rtl="0">
              <a:spcBef>
                <a:spcPts val="640"/>
              </a:spcBef>
              <a:spcAft>
                <a:spcPts val="0"/>
              </a:spcAft>
              <a:buClr>
                <a:srgbClr val="FAF0CA"/>
              </a:buClr>
              <a:buSzPts val="1500"/>
              <a:buChar char="•"/>
              <a:defRPr sz="1500">
                <a:solidFill>
                  <a:srgbClr val="FAF0CA"/>
                </a:solidFill>
              </a:defRPr>
            </a:lvl1pPr>
            <a:lvl2pPr marL="914400" lvl="1" indent="-323850" algn="ctr" rtl="0">
              <a:spcBef>
                <a:spcPts val="560"/>
              </a:spcBef>
              <a:spcAft>
                <a:spcPts val="0"/>
              </a:spcAft>
              <a:buClr>
                <a:srgbClr val="FAF0CA"/>
              </a:buClr>
              <a:buSzPts val="1500"/>
              <a:buChar char="–"/>
              <a:defRPr sz="1500" b="1">
                <a:solidFill>
                  <a:srgbClr val="FAF0CA"/>
                </a:solidFill>
              </a:defRPr>
            </a:lvl2pPr>
            <a:lvl3pPr marL="1371600" lvl="2" indent="-323850" algn="ctr" rtl="0">
              <a:spcBef>
                <a:spcPts val="480"/>
              </a:spcBef>
              <a:spcAft>
                <a:spcPts val="0"/>
              </a:spcAft>
              <a:buClr>
                <a:srgbClr val="FAF0CA"/>
              </a:buClr>
              <a:buSzPts val="1500"/>
              <a:buChar char="•"/>
              <a:defRPr sz="1500" b="1">
                <a:solidFill>
                  <a:srgbClr val="FAF0CA"/>
                </a:solidFill>
              </a:defRPr>
            </a:lvl3pPr>
            <a:lvl4pPr marL="1828800" lvl="3" indent="-323850" algn="ct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Char char="–"/>
              <a:defRPr>
                <a:solidFill>
                  <a:srgbClr val="FAF0CA"/>
                </a:solidFill>
              </a:defRPr>
            </a:lvl4pPr>
            <a:lvl5pPr marL="2286000" lvl="4" indent="-323850" algn="ct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»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23850" algn="ct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23850" algn="ct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23850" algn="ct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23850" algn="ct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3"/>
          </p:nvPr>
        </p:nvSpPr>
        <p:spPr>
          <a:xfrm>
            <a:off x="16139675" y="387500"/>
            <a:ext cx="16338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r" rtl="0">
              <a:spcBef>
                <a:spcPts val="640"/>
              </a:spcBef>
              <a:spcAft>
                <a:spcPts val="0"/>
              </a:spcAft>
              <a:buClr>
                <a:srgbClr val="FAF0CA"/>
              </a:buClr>
              <a:buSzPts val="1500"/>
              <a:buChar char="•"/>
              <a:defRPr sz="1500">
                <a:solidFill>
                  <a:srgbClr val="FAF0CA"/>
                </a:solidFill>
              </a:defRPr>
            </a:lvl1pPr>
            <a:lvl2pPr marL="914400" lvl="1" indent="-323850" algn="r" rtl="0">
              <a:spcBef>
                <a:spcPts val="560"/>
              </a:spcBef>
              <a:spcAft>
                <a:spcPts val="0"/>
              </a:spcAft>
              <a:buClr>
                <a:srgbClr val="FAF0CA"/>
              </a:buClr>
              <a:buSzPts val="1500"/>
              <a:buChar char="–"/>
              <a:defRPr sz="1500" b="1">
                <a:solidFill>
                  <a:srgbClr val="FAF0CA"/>
                </a:solidFill>
              </a:defRPr>
            </a:lvl2pPr>
            <a:lvl3pPr marL="1371600" lvl="2" indent="-323850" algn="r" rtl="0">
              <a:spcBef>
                <a:spcPts val="480"/>
              </a:spcBef>
              <a:spcAft>
                <a:spcPts val="0"/>
              </a:spcAft>
              <a:buClr>
                <a:srgbClr val="FAF0CA"/>
              </a:buClr>
              <a:buSzPts val="1500"/>
              <a:buChar char="•"/>
              <a:defRPr sz="1500" b="1">
                <a:solidFill>
                  <a:srgbClr val="FAF0CA"/>
                </a:solidFill>
              </a:defRPr>
            </a:lvl3pPr>
            <a:lvl4pPr marL="1828800" lvl="3" indent="-323850" algn="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Char char="–"/>
              <a:defRPr>
                <a:solidFill>
                  <a:srgbClr val="FAF0CA"/>
                </a:solidFill>
              </a:defRPr>
            </a:lvl4pPr>
            <a:lvl5pPr marL="2286000" lvl="4" indent="-323850" algn="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»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23850" algn="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23850" algn="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23850" algn="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23850" algn="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5" name="Google Shape;65;p8"/>
          <p:cNvSpPr>
            <a:spLocks noGrp="1"/>
          </p:cNvSpPr>
          <p:nvPr>
            <p:ph type="pic" idx="4"/>
          </p:nvPr>
        </p:nvSpPr>
        <p:spPr>
          <a:xfrm>
            <a:off x="13162650" y="1028700"/>
            <a:ext cx="4096500" cy="8210700"/>
          </a:xfrm>
          <a:prstGeom prst="roundRect">
            <a:avLst>
              <a:gd name="adj" fmla="val 8637"/>
            </a:avLst>
          </a:prstGeom>
          <a:noFill/>
          <a:ln>
            <a:noFill/>
          </a:ln>
        </p:spPr>
      </p:sp>
      <p:sp>
        <p:nvSpPr>
          <p:cNvPr id="66" name="Google Shape;66;p8"/>
          <p:cNvSpPr>
            <a:spLocks noGrp="1"/>
          </p:cNvSpPr>
          <p:nvPr>
            <p:ph type="pic" idx="5"/>
          </p:nvPr>
        </p:nvSpPr>
        <p:spPr>
          <a:xfrm>
            <a:off x="1008525" y="1028700"/>
            <a:ext cx="5018400" cy="5806200"/>
          </a:xfrm>
          <a:prstGeom prst="roundRect">
            <a:avLst>
              <a:gd name="adj" fmla="val 8637"/>
            </a:avLst>
          </a:prstGeom>
          <a:noFill/>
          <a:ln>
            <a:noFill/>
          </a:ln>
        </p:spPr>
      </p:sp>
      <p:sp>
        <p:nvSpPr>
          <p:cNvPr id="67" name="Google Shape;67;p8"/>
          <p:cNvSpPr>
            <a:spLocks noGrp="1"/>
          </p:cNvSpPr>
          <p:nvPr>
            <p:ph type="pic" idx="6"/>
          </p:nvPr>
        </p:nvSpPr>
        <p:spPr>
          <a:xfrm>
            <a:off x="6884325" y="1028700"/>
            <a:ext cx="5424900" cy="3771000"/>
          </a:xfrm>
          <a:prstGeom prst="roundRect">
            <a:avLst>
              <a:gd name="adj" fmla="val 8637"/>
            </a:avLst>
          </a:prstGeom>
          <a:noFill/>
          <a:ln>
            <a:noFill/>
          </a:ln>
        </p:spPr>
      </p:sp>
      <p:sp>
        <p:nvSpPr>
          <p:cNvPr id="68" name="Google Shape;68;p8"/>
          <p:cNvSpPr>
            <a:spLocks noGrp="1"/>
          </p:cNvSpPr>
          <p:nvPr>
            <p:ph type="pic" idx="7"/>
          </p:nvPr>
        </p:nvSpPr>
        <p:spPr>
          <a:xfrm>
            <a:off x="6884325" y="5487350"/>
            <a:ext cx="5424900" cy="3771000"/>
          </a:xfrm>
          <a:prstGeom prst="roundRect">
            <a:avLst>
              <a:gd name="adj" fmla="val 8637"/>
            </a:avLst>
          </a:prstGeom>
          <a:noFill/>
          <a:ln>
            <a:noFill/>
          </a:ln>
        </p:spPr>
      </p:sp>
      <p:sp>
        <p:nvSpPr>
          <p:cNvPr id="69" name="Google Shape;69;p8"/>
          <p:cNvSpPr txBox="1">
            <a:spLocks noGrp="1"/>
          </p:cNvSpPr>
          <p:nvPr>
            <p:ph type="subTitle" idx="8"/>
          </p:nvPr>
        </p:nvSpPr>
        <p:spPr>
          <a:xfrm>
            <a:off x="1028725" y="7321925"/>
            <a:ext cx="5018400" cy="215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Clr>
                <a:srgbClr val="FAF0CA"/>
              </a:buClr>
              <a:buSzPts val="8000"/>
              <a:buNone/>
              <a:defRPr>
                <a:solidFill>
                  <a:srgbClr val="FAF0CA"/>
                </a:solidFill>
              </a:defRPr>
            </a:lvl1pPr>
            <a:lvl2pPr lvl="1">
              <a:spcBef>
                <a:spcPts val="560"/>
              </a:spcBef>
              <a:spcAft>
                <a:spcPts val="0"/>
              </a:spcAft>
              <a:buClr>
                <a:srgbClr val="FAF0CA"/>
              </a:buClr>
              <a:buSzPts val="2700"/>
              <a:buNone/>
              <a:defRPr>
                <a:solidFill>
                  <a:srgbClr val="FAF0CA"/>
                </a:solidFill>
              </a:defRPr>
            </a:lvl2pPr>
            <a:lvl3pPr lvl="2">
              <a:spcBef>
                <a:spcPts val="480"/>
              </a:spcBef>
              <a:spcAft>
                <a:spcPts val="0"/>
              </a:spcAft>
              <a:buClr>
                <a:srgbClr val="FAF0CA"/>
              </a:buClr>
              <a:buSzPts val="2100"/>
              <a:buNone/>
              <a:defRPr>
                <a:solidFill>
                  <a:srgbClr val="FAF0CA"/>
                </a:solidFill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None/>
              <a:defRPr>
                <a:solidFill>
                  <a:srgbClr val="FAF0CA"/>
                </a:solidFill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000"/>
              <a:buNone/>
              <a:defRPr>
                <a:solidFill>
                  <a:srgbClr val="FAF0CA"/>
                </a:solidFill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000"/>
              <a:buNone/>
              <a:defRPr>
                <a:solidFill>
                  <a:srgbClr val="FAF0CA"/>
                </a:solidFill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000"/>
              <a:buNone/>
              <a:defRPr>
                <a:solidFill>
                  <a:srgbClr val="FAF0CA"/>
                </a:solidFill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000"/>
              <a:buNone/>
              <a:defRPr>
                <a:solidFill>
                  <a:srgbClr val="FAF0CA"/>
                </a:solidFill>
              </a:defRPr>
            </a:lvl8pPr>
            <a:lvl9pPr lvl="8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000"/>
              <a:buNone/>
              <a:defRPr>
                <a:solidFill>
                  <a:srgbClr val="FAF0C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17409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5041D"/>
              </a:buClr>
              <a:buSzPts val="14000"/>
              <a:buFont typeface="Inter"/>
              <a:buNone/>
              <a:defRPr sz="14000" b="1" i="0" u="none" strike="noStrike" cap="none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239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736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05041D"/>
              </a:buClr>
              <a:buSzPts val="8000"/>
              <a:buFont typeface="Inter"/>
              <a:buChar char="•"/>
              <a:defRPr sz="8000" b="1" i="0" u="none" strike="noStrike" cap="none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400050" algn="l" rtl="0">
              <a:spcBef>
                <a:spcPts val="560"/>
              </a:spcBef>
              <a:spcAft>
                <a:spcPts val="0"/>
              </a:spcAft>
              <a:buClr>
                <a:srgbClr val="05041D"/>
              </a:buClr>
              <a:buSzPts val="2700"/>
              <a:buFont typeface="Inter"/>
              <a:buChar char="–"/>
              <a:defRPr sz="2700" i="0" u="none" strike="noStrike" cap="none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619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Inter"/>
              <a:buChar char="•"/>
              <a:defRPr sz="210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–"/>
              <a:defRPr sz="15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C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/>
        </p:nvSpPr>
        <p:spPr>
          <a:xfrm>
            <a:off x="1653775" y="6824833"/>
            <a:ext cx="17479200" cy="241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800" b="1" i="0" u="none" strike="noStrike" cap="none">
                <a:solidFill>
                  <a:srgbClr val="05041D"/>
                </a:solidFill>
                <a:latin typeface="Inter"/>
                <a:ea typeface="Inter"/>
                <a:cs typeface="Times New Roman" panose="02020603050405020304" pitchFamily="18" charset="0"/>
                <a:sym typeface="Inter"/>
              </a:rPr>
              <a:t>CUSTOMER</a:t>
            </a:r>
            <a:endParaRPr sz="980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800" b="1">
                <a:solidFill>
                  <a:srgbClr val="05041D"/>
                </a:solidFill>
                <a:latin typeface="Inter"/>
                <a:ea typeface="Inter"/>
                <a:sym typeface="Inter"/>
              </a:rPr>
              <a:t>BEHAVIOR DASHBOARD</a:t>
            </a:r>
            <a:endParaRPr sz="9800"/>
          </a:p>
        </p:txBody>
      </p:sp>
      <p:pic>
        <p:nvPicPr>
          <p:cNvPr id="75" name="Google Shape;7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7047" y="3873548"/>
            <a:ext cx="5972276" cy="430767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9"/>
          <p:cNvSpPr txBox="1"/>
          <p:nvPr/>
        </p:nvSpPr>
        <p:spPr>
          <a:xfrm>
            <a:off x="14825272" y="323041"/>
            <a:ext cx="2434051" cy="34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 b="1" i="0" u="none" strike="noStrike" cap="none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rPr>
              <a:t>December 3</a:t>
            </a:r>
            <a:r>
              <a:rPr lang="en-US" sz="1599" b="1" i="0" u="none" strike="noStrike" cap="none" baseline="30000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rPr>
              <a:t>rd</a:t>
            </a:r>
            <a:r>
              <a:rPr lang="en-US" sz="1599" b="1" i="0" u="none" strike="noStrike" cap="none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rPr>
              <a:t>, 2024</a:t>
            </a:r>
            <a:endParaRPr/>
          </a:p>
        </p:txBody>
      </p:sp>
      <p:sp>
        <p:nvSpPr>
          <p:cNvPr id="78" name="Google Shape;78;p9"/>
          <p:cNvSpPr txBox="1"/>
          <p:nvPr/>
        </p:nvSpPr>
        <p:spPr>
          <a:xfrm>
            <a:off x="16042297" y="657340"/>
            <a:ext cx="1635300" cy="34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 b="1" i="0" u="none" strike="noStrike" cap="none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rPr>
              <a:t>DS5110</a:t>
            </a:r>
            <a:endParaRPr/>
          </a:p>
        </p:txBody>
      </p:sp>
      <p:sp>
        <p:nvSpPr>
          <p:cNvPr id="2" name="Google Shape;78;p9">
            <a:extLst>
              <a:ext uri="{FF2B5EF4-FFF2-40B4-BE49-F238E27FC236}">
                <a16:creationId xmlns:a16="http://schemas.microsoft.com/office/drawing/2014/main" id="{19977CD6-A73A-744D-2E48-F3D1A9676581}"/>
              </a:ext>
            </a:extLst>
          </p:cNvPr>
          <p:cNvSpPr txBox="1"/>
          <p:nvPr/>
        </p:nvSpPr>
        <p:spPr>
          <a:xfrm>
            <a:off x="610403" y="312822"/>
            <a:ext cx="2434051" cy="34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 b="1">
                <a:solidFill>
                  <a:srgbClr val="05041D"/>
                </a:solidFill>
                <a:latin typeface="Inter"/>
                <a:ea typeface="Inter"/>
                <a:sym typeface="Inter"/>
              </a:rPr>
              <a:t>KARTHIK NAIR</a:t>
            </a:r>
            <a:endParaRPr/>
          </a:p>
        </p:txBody>
      </p:sp>
      <p:sp>
        <p:nvSpPr>
          <p:cNvPr id="3" name="Google Shape;78;p9">
            <a:extLst>
              <a:ext uri="{FF2B5EF4-FFF2-40B4-BE49-F238E27FC236}">
                <a16:creationId xmlns:a16="http://schemas.microsoft.com/office/drawing/2014/main" id="{72D78749-F3C0-A3EF-CA3C-57FFA2BCF394}"/>
              </a:ext>
            </a:extLst>
          </p:cNvPr>
          <p:cNvSpPr txBox="1"/>
          <p:nvPr/>
        </p:nvSpPr>
        <p:spPr>
          <a:xfrm>
            <a:off x="610403" y="657340"/>
            <a:ext cx="2434051" cy="34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 b="1" i="0" u="none" strike="noStrike" cap="none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rPr>
              <a:t>FILIP TOMOVSKI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CA"/>
        </a:solidFill>
        <a:effectLst/>
      </p:bgPr>
    </p:bg>
    <p:spTree>
      <p:nvGrpSpPr>
        <p:cNvPr id="1" name="Shape 266">
          <a:extLst>
            <a:ext uri="{FF2B5EF4-FFF2-40B4-BE49-F238E27FC236}">
              <a16:creationId xmlns:a16="http://schemas.microsoft.com/office/drawing/2014/main" id="{109848CA-5FF8-48EF-2726-457E2687B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>
            <a:extLst>
              <a:ext uri="{FF2B5EF4-FFF2-40B4-BE49-F238E27FC236}">
                <a16:creationId xmlns:a16="http://schemas.microsoft.com/office/drawing/2014/main" id="{35CD751F-429A-123E-B385-CE1A0425F86F}"/>
              </a:ext>
            </a:extLst>
          </p:cNvPr>
          <p:cNvSpPr txBox="1"/>
          <p:nvPr/>
        </p:nvSpPr>
        <p:spPr>
          <a:xfrm>
            <a:off x="1028700" y="1251990"/>
            <a:ext cx="1623060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>
                <a:solidFill>
                  <a:srgbClr val="05041D"/>
                </a:solidFill>
                <a:latin typeface="Inter"/>
                <a:ea typeface="Inter"/>
                <a:sym typeface="Inter"/>
              </a:rPr>
              <a:t>PROJECT OVERVIEW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107329-E72C-4ED1-4036-E211C197410F}"/>
              </a:ext>
            </a:extLst>
          </p:cNvPr>
          <p:cNvSpPr txBox="1"/>
          <p:nvPr/>
        </p:nvSpPr>
        <p:spPr>
          <a:xfrm>
            <a:off x="2343727" y="2294703"/>
            <a:ext cx="13600545" cy="74789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endParaRPr lang="en-US" sz="2400" b="1"/>
          </a:p>
          <a:p>
            <a:pPr lvl="2"/>
            <a:r>
              <a:rPr lang="en-US" sz="2400" b="1"/>
              <a:t>Objective:</a:t>
            </a:r>
            <a:r>
              <a:rPr lang="en-US" sz="2400"/>
              <a:t> Develop a dashboard to support data-driven decision-making.</a:t>
            </a:r>
          </a:p>
          <a:p>
            <a:pPr lvl="2"/>
            <a:endParaRPr lang="en-US" sz="2400"/>
          </a:p>
          <a:p>
            <a:pPr marL="342900" lvl="6" indent="-342900">
              <a:buFont typeface="Arial" panose="020B0604020202020204" pitchFamily="34" charset="0"/>
              <a:buChar char="•"/>
            </a:pPr>
            <a:r>
              <a:rPr lang="en-US" sz="2400"/>
              <a:t>Customer behavior</a:t>
            </a:r>
          </a:p>
          <a:p>
            <a:pPr marL="342900" lvl="6" indent="-342900">
              <a:buFont typeface="Arial" panose="020B0604020202020204" pitchFamily="34" charset="0"/>
              <a:buChar char="•"/>
            </a:pPr>
            <a:r>
              <a:rPr lang="en-US" sz="2400"/>
              <a:t>Sales trends</a:t>
            </a:r>
          </a:p>
          <a:p>
            <a:pPr marL="342900" lvl="6" indent="-342900">
              <a:buFont typeface="Arial" panose="020B0604020202020204" pitchFamily="34" charset="0"/>
              <a:buChar char="•"/>
            </a:pPr>
            <a:r>
              <a:rPr lang="en-US" sz="2400"/>
              <a:t>Demographics</a:t>
            </a:r>
          </a:p>
          <a:p>
            <a:pPr marL="228600" indent="-228600">
              <a:buFont typeface=""/>
              <a:buChar char="•"/>
            </a:pPr>
            <a:endParaRPr lang="en-US" sz="2400" b="1"/>
          </a:p>
          <a:p>
            <a:r>
              <a:rPr lang="en-US" sz="2400" b="1"/>
              <a:t>Scope:</a:t>
            </a:r>
          </a:p>
          <a:p>
            <a:endParaRPr lang="en-US" sz="24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Data collection and processing (sales, customer demographics, holiday trends)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Pipeline &amp; database design (robust ETL pipeline, scalable database scheme)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Dashboard development (intuitive and interactive dashboard with user friendly design)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Trend visualizations (seasonal patterns, customer preferences, geographical distribution) </a:t>
            </a:r>
          </a:p>
          <a:p>
            <a:endParaRPr lang="en-US" sz="2400" b="1"/>
          </a:p>
          <a:p>
            <a:r>
              <a:rPr lang="en-US" sz="2400" b="1"/>
              <a:t>Key Features:</a:t>
            </a:r>
          </a:p>
          <a:p>
            <a:endParaRPr lang="en-US" sz="24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Sales analysis (find high-performing products and regions)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Holiday insights (highlight holiday sales spikes)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Geographical mapping (pinpoint customer density and geographical trends)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Performance metrics (total revenue, averages)</a:t>
            </a:r>
          </a:p>
        </p:txBody>
      </p:sp>
    </p:spTree>
    <p:extLst>
      <p:ext uri="{BB962C8B-B14F-4D97-AF65-F5344CB8AC3E}">
        <p14:creationId xmlns:p14="http://schemas.microsoft.com/office/powerpoint/2010/main" val="1538087827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CA"/>
        </a:solidFill>
        <a:effectLst/>
      </p:bgPr>
    </p:bg>
    <p:spTree>
      <p:nvGrpSpPr>
        <p:cNvPr id="1" name="Shape 266">
          <a:extLst>
            <a:ext uri="{FF2B5EF4-FFF2-40B4-BE49-F238E27FC236}">
              <a16:creationId xmlns:a16="http://schemas.microsoft.com/office/drawing/2014/main" id="{5CABE3C2-B098-4465-6560-AA436B661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>
            <a:extLst>
              <a:ext uri="{FF2B5EF4-FFF2-40B4-BE49-F238E27FC236}">
                <a16:creationId xmlns:a16="http://schemas.microsoft.com/office/drawing/2014/main" id="{431E9AA8-AC07-B60C-277E-CF599BB18A25}"/>
              </a:ext>
            </a:extLst>
          </p:cNvPr>
          <p:cNvSpPr txBox="1"/>
          <p:nvPr/>
        </p:nvSpPr>
        <p:spPr>
          <a:xfrm>
            <a:off x="656756" y="1266980"/>
            <a:ext cx="16974487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>
                <a:solidFill>
                  <a:srgbClr val="05041D"/>
                </a:solidFill>
                <a:latin typeface="Inter"/>
                <a:ea typeface="Inter"/>
                <a:sym typeface="Inter"/>
              </a:rPr>
              <a:t>MOTIVATION AND IMPORTANCE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ABF172-1807-BB6F-418E-BE2C4A298A6E}"/>
              </a:ext>
            </a:extLst>
          </p:cNvPr>
          <p:cNvSpPr txBox="1"/>
          <p:nvPr/>
        </p:nvSpPr>
        <p:spPr>
          <a:xfrm>
            <a:off x="1674254" y="4031087"/>
            <a:ext cx="47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AB911-760A-5B9B-F811-325A0663FCFA}"/>
              </a:ext>
            </a:extLst>
          </p:cNvPr>
          <p:cNvSpPr txBox="1"/>
          <p:nvPr/>
        </p:nvSpPr>
        <p:spPr>
          <a:xfrm>
            <a:off x="2147460" y="2725954"/>
            <a:ext cx="12492574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tx1"/>
                </a:solidFill>
                <a:latin typeface="+mn-lt"/>
                <a:ea typeface="Inter"/>
                <a:sym typeface="Inter"/>
              </a:rPr>
              <a:t>Why?</a:t>
            </a:r>
          </a:p>
          <a:p>
            <a:endParaRPr lang="en-US" sz="2400" b="1">
              <a:solidFill>
                <a:schemeClr val="tx1"/>
              </a:solidFill>
              <a:latin typeface="+mn-lt"/>
              <a:ea typeface="Inter"/>
              <a:sym typeface="Inter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+mn-lt"/>
                <a:ea typeface="Inter"/>
                <a:sym typeface="Inter"/>
              </a:rPr>
              <a:t>Businesses rely on data-driven decisions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+mn-lt"/>
                <a:ea typeface="Inter"/>
                <a:sym typeface="Inter"/>
              </a:rPr>
              <a:t>Currently solutions lack interactivity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+mn-lt"/>
                <a:ea typeface="Inter"/>
                <a:sym typeface="Inter"/>
              </a:rPr>
              <a:t>Incorporating external factors enhances sales trends</a:t>
            </a:r>
          </a:p>
          <a:p>
            <a:endParaRPr lang="en-US" sz="2400">
              <a:solidFill>
                <a:schemeClr val="tx1"/>
              </a:solidFill>
              <a:latin typeface="+mn-lt"/>
              <a:ea typeface="Inter"/>
              <a:sym typeface="Inter"/>
            </a:endParaRPr>
          </a:p>
          <a:p>
            <a:r>
              <a:rPr lang="en-US" sz="2400" b="1">
                <a:solidFill>
                  <a:schemeClr val="tx1"/>
                </a:solidFill>
                <a:latin typeface="+mn-lt"/>
                <a:ea typeface="Inter"/>
                <a:sym typeface="Inter"/>
              </a:rPr>
              <a:t>How?</a:t>
            </a:r>
          </a:p>
          <a:p>
            <a:endParaRPr lang="en-US" sz="2400" b="1">
              <a:solidFill>
                <a:schemeClr val="tx1"/>
              </a:solidFill>
              <a:latin typeface="+mn-lt"/>
              <a:ea typeface="Inter"/>
              <a:sym typeface="Inter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+mn-lt"/>
                <a:ea typeface="Inter"/>
                <a:sym typeface="Inter"/>
              </a:rPr>
              <a:t>Develop smarter marketing strategies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+mn-lt"/>
                <a:ea typeface="Inter"/>
                <a:sym typeface="Inter"/>
              </a:rPr>
              <a:t>Enhance inventory management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+mn-lt"/>
                <a:ea typeface="Inter"/>
                <a:sym typeface="Inter"/>
              </a:rPr>
              <a:t>Understand your customer base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+mn-lt"/>
                <a:ea typeface="Inter"/>
                <a:sym typeface="Inter"/>
              </a:rPr>
              <a:t>Pinpoint peak sales periods</a:t>
            </a:r>
          </a:p>
          <a:p>
            <a:endParaRPr lang="en-US" sz="2400">
              <a:solidFill>
                <a:schemeClr val="tx1"/>
              </a:solidFill>
              <a:latin typeface="+mn-lt"/>
              <a:ea typeface="Inter"/>
              <a:sym typeface="Inter"/>
            </a:endParaRPr>
          </a:p>
          <a:p>
            <a:r>
              <a:rPr lang="en-US" sz="2400" b="1">
                <a:solidFill>
                  <a:schemeClr val="tx1"/>
                </a:solidFill>
                <a:latin typeface="+mn-lt"/>
                <a:ea typeface="Inter"/>
                <a:sym typeface="Inter"/>
              </a:rPr>
              <a:t>Added Value:</a:t>
            </a:r>
          </a:p>
          <a:p>
            <a:endParaRPr lang="en-US" sz="2400" b="1">
              <a:solidFill>
                <a:schemeClr val="tx1"/>
              </a:solidFill>
              <a:latin typeface="+mn-lt"/>
              <a:ea typeface="Inter"/>
              <a:sym typeface="Inte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+mn-lt"/>
                <a:ea typeface="Inter"/>
                <a:sym typeface="Inter"/>
              </a:rPr>
              <a:t>Improved operational efficiency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+mn-lt"/>
                <a:ea typeface="Inter"/>
                <a:sym typeface="Inter"/>
              </a:rPr>
              <a:t>Data readable by 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+mn-lt"/>
                <a:ea typeface="Inter"/>
                <a:sym typeface="Inter"/>
              </a:rPr>
              <a:t>Scalability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>
              <a:solidFill>
                <a:schemeClr val="tx1"/>
              </a:solidFill>
              <a:latin typeface="+mn-lt"/>
              <a:ea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659730611"/>
      </p:ext>
    </p:extLst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CA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/>
          <p:nvPr/>
        </p:nvSpPr>
        <p:spPr>
          <a:xfrm>
            <a:off x="904094" y="1162050"/>
            <a:ext cx="16479811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none" strike="noStrike" cap="none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rPr>
              <a:t>DATA SOURCES</a:t>
            </a:r>
            <a:endParaRPr lang="en-US"/>
          </a:p>
        </p:txBody>
      </p:sp>
      <p:pic>
        <p:nvPicPr>
          <p:cNvPr id="7" name="Picture 6" descr="A diagram of a company&#10;&#10;Description automatically generated">
            <a:extLst>
              <a:ext uri="{FF2B5EF4-FFF2-40B4-BE49-F238E27FC236}">
                <a16:creationId xmlns:a16="http://schemas.microsoft.com/office/drawing/2014/main" id="{E1312CA4-50F0-A1DD-C146-0004EDE9E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09" y="2573285"/>
            <a:ext cx="10523621" cy="67965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151F3D-BDFD-9EFF-9BA1-8F7C27D0AFD2}"/>
              </a:ext>
            </a:extLst>
          </p:cNvPr>
          <p:cNvSpPr txBox="1"/>
          <p:nvPr/>
        </p:nvSpPr>
        <p:spPr>
          <a:xfrm>
            <a:off x="11429999" y="2667000"/>
            <a:ext cx="6637421" cy="64633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/>
          </a:p>
          <a:p>
            <a:pPr>
              <a:buChar char="•"/>
            </a:pPr>
            <a:r>
              <a:rPr lang="en-US" sz="2000" b="1"/>
              <a:t>Sales</a:t>
            </a:r>
            <a:endParaRPr lang="en-US" sz="2000"/>
          </a:p>
          <a:p>
            <a:pPr marL="457200" lvl="1">
              <a:buFont typeface="Courier New"/>
              <a:buChar char="o"/>
            </a:pPr>
            <a:r>
              <a:rPr lang="en-US" sz="2000"/>
              <a:t>Combined data for instore purchases from Walmart datasets and online purchases from Amazon data on Kaggle.</a:t>
            </a:r>
          </a:p>
          <a:p>
            <a:pPr marL="457200" lvl="1">
              <a:buFont typeface="Courier New"/>
              <a:buChar char="o"/>
            </a:pPr>
            <a:endParaRPr lang="en-US" sz="2000"/>
          </a:p>
          <a:p>
            <a:pPr>
              <a:buChar char="•"/>
            </a:pPr>
            <a:r>
              <a:rPr lang="en-US" sz="2000" b="1"/>
              <a:t>Locations</a:t>
            </a:r>
            <a:endParaRPr lang="en-US" sz="2000"/>
          </a:p>
          <a:p>
            <a:pPr marL="457200" lvl="1">
              <a:buFont typeface="Courier New"/>
              <a:buChar char="o"/>
            </a:pPr>
            <a:r>
              <a:rPr lang="en-US" sz="2000"/>
              <a:t> Studied how Walmart organizes stores across 2,614 cities and created a dataset for 2,000 cities based on proximity and population.</a:t>
            </a:r>
          </a:p>
          <a:p>
            <a:pPr marL="457200" lvl="1">
              <a:buFont typeface="Courier New"/>
              <a:buChar char="o"/>
            </a:pPr>
            <a:endParaRPr lang="en-US" sz="2000"/>
          </a:p>
          <a:p>
            <a:pPr>
              <a:buChar char="•"/>
            </a:pPr>
            <a:r>
              <a:rPr lang="en-US" sz="2000" b="1"/>
              <a:t>Holidays</a:t>
            </a:r>
            <a:endParaRPr lang="en-US" sz="2000"/>
          </a:p>
          <a:p>
            <a:pPr marL="457200" lvl="1">
              <a:buFont typeface="Courier New"/>
              <a:buChar char="o"/>
            </a:pPr>
            <a:r>
              <a:rPr lang="en-US" sz="2000"/>
              <a:t>Designed a dataset combining national holidays, regional holidays, and major retail events like Black Friday (2018–2023).</a:t>
            </a:r>
          </a:p>
          <a:p>
            <a:pPr marL="457200" lvl="1">
              <a:buFont typeface="Courier New"/>
              <a:buChar char="o"/>
            </a:pPr>
            <a:endParaRPr lang="en-US" sz="2000"/>
          </a:p>
          <a:p>
            <a:pPr>
              <a:buChar char="•"/>
            </a:pPr>
            <a:r>
              <a:rPr lang="en-US" sz="2000" b="1"/>
              <a:t>Customer Demographics</a:t>
            </a:r>
            <a:endParaRPr lang="en-US" sz="2000"/>
          </a:p>
          <a:p>
            <a:pPr marL="457200" lvl="1">
              <a:buFont typeface="Courier New"/>
              <a:buChar char="o"/>
            </a:pPr>
            <a:r>
              <a:rPr lang="en-US" sz="2000"/>
              <a:t>Synthesized data for 50,000 customers, including gender-neutral options, mapped to the 2,000 cities dataset.</a:t>
            </a:r>
          </a:p>
          <a:p>
            <a:pPr marL="285750" indent="-285750">
              <a:buChar char="•"/>
            </a:pPr>
            <a:endParaRPr lang="en-US"/>
          </a:p>
        </p:txBody>
      </p:sp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CA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"/>
          <p:cNvSpPr txBox="1"/>
          <p:nvPr/>
        </p:nvSpPr>
        <p:spPr>
          <a:xfrm>
            <a:off x="2171639" y="935730"/>
            <a:ext cx="139446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none" strike="noStrike" cap="none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rPr>
              <a:t>SYSTEM ARCHITECTURE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7E0AE4-0739-9B19-4CD3-CF2DFC4D0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992" y="3016073"/>
            <a:ext cx="13825976" cy="5934743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CA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/>
          <p:cNvSpPr txBox="1"/>
          <p:nvPr/>
        </p:nvSpPr>
        <p:spPr>
          <a:xfrm>
            <a:off x="1028700" y="4651057"/>
            <a:ext cx="1623060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>
                <a:solidFill>
                  <a:srgbClr val="05041D"/>
                </a:solidFill>
                <a:latin typeface="Inter"/>
                <a:ea typeface="Inter"/>
                <a:sym typeface="Inter"/>
              </a:rPr>
              <a:t>BACKEND DEMO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CA"/>
        </a:solidFill>
        <a:effectLst/>
      </p:bgPr>
    </p:bg>
    <p:spTree>
      <p:nvGrpSpPr>
        <p:cNvPr id="1" name="Shape 266">
          <a:extLst>
            <a:ext uri="{FF2B5EF4-FFF2-40B4-BE49-F238E27FC236}">
              <a16:creationId xmlns:a16="http://schemas.microsoft.com/office/drawing/2014/main" id="{B6A63148-77AE-E72C-6C04-8C122D52F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>
            <a:extLst>
              <a:ext uri="{FF2B5EF4-FFF2-40B4-BE49-F238E27FC236}">
                <a16:creationId xmlns:a16="http://schemas.microsoft.com/office/drawing/2014/main" id="{4C149CFB-A2E9-7F5B-88A5-9F7AC580DA80}"/>
              </a:ext>
            </a:extLst>
          </p:cNvPr>
          <p:cNvSpPr txBox="1"/>
          <p:nvPr/>
        </p:nvSpPr>
        <p:spPr>
          <a:xfrm>
            <a:off x="1028700" y="4651057"/>
            <a:ext cx="1623060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>
                <a:solidFill>
                  <a:srgbClr val="05041D"/>
                </a:solidFill>
                <a:latin typeface="Inter"/>
                <a:ea typeface="Inter"/>
                <a:sym typeface="Inter"/>
              </a:rPr>
              <a:t>DASHBOARD DEMO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171748"/>
      </p:ext>
    </p:extLst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CA"/>
        </a:solidFill>
        <a:effectLst/>
      </p:bgPr>
    </p:bg>
    <p:spTree>
      <p:nvGrpSpPr>
        <p:cNvPr id="1" name="Shape 266">
          <a:extLst>
            <a:ext uri="{FF2B5EF4-FFF2-40B4-BE49-F238E27FC236}">
              <a16:creationId xmlns:a16="http://schemas.microsoft.com/office/drawing/2014/main" id="{CF99D4FF-1A2E-1699-9DB0-6290C46C9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>
            <a:extLst>
              <a:ext uri="{FF2B5EF4-FFF2-40B4-BE49-F238E27FC236}">
                <a16:creationId xmlns:a16="http://schemas.microsoft.com/office/drawing/2014/main" id="{E3AF45A1-FD93-2274-757E-636E68D080B1}"/>
              </a:ext>
            </a:extLst>
          </p:cNvPr>
          <p:cNvSpPr txBox="1"/>
          <p:nvPr/>
        </p:nvSpPr>
        <p:spPr>
          <a:xfrm>
            <a:off x="1028700" y="1251990"/>
            <a:ext cx="1623060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>
                <a:solidFill>
                  <a:srgbClr val="05041D"/>
                </a:solidFill>
                <a:latin typeface="Inter"/>
                <a:ea typeface="Inter"/>
                <a:sym typeface="Inter"/>
              </a:rPr>
              <a:t>CONCLUSION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A5B050-7063-1448-04C3-FC8E2E46ED0C}"/>
              </a:ext>
            </a:extLst>
          </p:cNvPr>
          <p:cNvSpPr txBox="1"/>
          <p:nvPr/>
        </p:nvSpPr>
        <p:spPr>
          <a:xfrm>
            <a:off x="1711234" y="2696676"/>
            <a:ext cx="9144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tx1"/>
                </a:solidFill>
                <a:latin typeface="+mn-lt"/>
                <a:ea typeface="Inter"/>
                <a:sym typeface="Inter"/>
              </a:rPr>
              <a:t>Outcomes:</a:t>
            </a:r>
          </a:p>
          <a:p>
            <a:endParaRPr lang="en-US" sz="2400" b="1">
              <a:solidFill>
                <a:schemeClr val="tx1"/>
              </a:solidFill>
              <a:latin typeface="+mn-lt"/>
              <a:ea typeface="Inter"/>
              <a:sym typeface="Inte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+mn-lt"/>
                <a:ea typeface="Inter"/>
                <a:sym typeface="Inter"/>
              </a:rPr>
              <a:t>Developed a scalable pipeline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+mn-lt"/>
                <a:ea typeface="Inter"/>
                <a:sym typeface="Inter"/>
              </a:rPr>
              <a:t>Interactive dashboard with filter capabilities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+mn-lt"/>
                <a:ea typeface="Inter"/>
                <a:sym typeface="Inter"/>
              </a:rPr>
              <a:t>Visualizations to support business decisions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+mn-lt"/>
                <a:ea typeface="Inter"/>
                <a:sym typeface="Inter"/>
              </a:rPr>
              <a:t>Geospatial mapping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chemeClr val="tx1"/>
              </a:solidFill>
              <a:latin typeface="+mn-lt"/>
              <a:ea typeface="Inter"/>
              <a:sym typeface="Inter"/>
            </a:endParaRPr>
          </a:p>
          <a:p>
            <a:r>
              <a:rPr lang="en-US" sz="2400" b="1">
                <a:solidFill>
                  <a:schemeClr val="tx1"/>
                </a:solidFill>
                <a:latin typeface="+mn-lt"/>
                <a:ea typeface="Inter"/>
                <a:sym typeface="Inter"/>
              </a:rPr>
              <a:t>Limitations/Future work:</a:t>
            </a:r>
          </a:p>
          <a:p>
            <a:endParaRPr lang="en-US" sz="2400" b="1">
              <a:solidFill>
                <a:schemeClr val="tx1"/>
              </a:solidFill>
              <a:latin typeface="+mn-lt"/>
              <a:ea typeface="Inter"/>
              <a:sym typeface="Inte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+mn-lt"/>
                <a:ea typeface="Inter"/>
                <a:sym typeface="Inter"/>
              </a:rPr>
              <a:t>Scale to cloud-based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+mn-lt"/>
                <a:ea typeface="Inter"/>
                <a:sym typeface="Inter"/>
              </a:rPr>
              <a:t>Enable real-time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+mn-lt"/>
                <a:ea typeface="Inter"/>
                <a:sym typeface="Inter"/>
              </a:rPr>
              <a:t>Multi-channel sales data (online or in-store)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chemeClr val="tx1"/>
              </a:solidFill>
              <a:latin typeface="+mn-lt"/>
              <a:ea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46614152"/>
      </p:ext>
    </p:extLst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41D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74" y="-1904391"/>
            <a:ext cx="16946852" cy="1684755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5"/>
          <p:cNvSpPr txBox="1"/>
          <p:nvPr/>
        </p:nvSpPr>
        <p:spPr>
          <a:xfrm>
            <a:off x="1028700" y="4303395"/>
            <a:ext cx="16230600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0" b="1">
                <a:solidFill>
                  <a:srgbClr val="FAF0CA"/>
                </a:solidFill>
                <a:latin typeface="Inter"/>
                <a:ea typeface="Inter"/>
                <a:sym typeface="Inter"/>
              </a:rPr>
              <a:t>THANK YOU</a:t>
            </a:r>
            <a:endParaRPr/>
          </a:p>
        </p:txBody>
      </p:sp>
    </p:spTree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8620D8F-7B36-5749-BD7C-2E12DE2A5648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Metadata/LabelInfo.xml><?xml version="1.0" encoding="utf-8"?>
<clbl:labelList xmlns:clbl="http://schemas.microsoft.com/office/2020/mipLabelMetadata">
  <clbl:label id="{a8eec281-aaa3-4dae-ac9b-9a398b9215e7}" enabled="0" method="" siteId="{a8eec281-aaa3-4dae-ac9b-9a398b9215e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Macintosh PowerPoint</Application>
  <PresentationFormat>Custom</PresentationFormat>
  <Paragraphs>76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Inter</vt:lpstr>
      <vt:lpstr>Calibri</vt:lpstr>
      <vt:lpstr>Courier New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Filip Tomovski</cp:lastModifiedBy>
  <cp:revision>2</cp:revision>
  <dcterms:modified xsi:type="dcterms:W3CDTF">2024-12-11T04:53:56Z</dcterms:modified>
</cp:coreProperties>
</file>