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7"/>
  </p:notesMasterIdLst>
  <p:sldIdLst>
    <p:sldId id="256" r:id="rId2"/>
    <p:sldId id="257" r:id="rId3"/>
    <p:sldId id="258" r:id="rId4"/>
    <p:sldId id="275" r:id="rId5"/>
    <p:sldId id="276" r:id="rId6"/>
    <p:sldId id="273" r:id="rId7"/>
    <p:sldId id="27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2" r:id="rId16"/>
  </p:sldIdLst>
  <p:sldSz cx="18288000" cy="10287000"/>
  <p:notesSz cx="6858000" cy="9144000"/>
  <p:embeddedFontLst>
    <p:embeddedFont>
      <p:font typeface="Inter" panose="02000503000000020004" pitchFamily="2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3"/>
    <p:restoredTop sz="94710"/>
  </p:normalViewPr>
  <p:slideViewPr>
    <p:cSldViewPr snapToGrid="0">
      <p:cViewPr>
        <p:scale>
          <a:sx n="86" d="100"/>
          <a:sy n="86" d="100"/>
        </p:scale>
        <p:origin x="944" y="6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F65DC43A-2BC3-D91B-221D-FB9272A08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>
            <a:extLst>
              <a:ext uri="{FF2B5EF4-FFF2-40B4-BE49-F238E27FC236}">
                <a16:creationId xmlns:a16="http://schemas.microsoft.com/office/drawing/2014/main" id="{8D333769-96F0-3BBE-76B1-FE5D4C247C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4:notes">
            <a:extLst>
              <a:ext uri="{FF2B5EF4-FFF2-40B4-BE49-F238E27FC236}">
                <a16:creationId xmlns:a16="http://schemas.microsoft.com/office/drawing/2014/main" id="{76408AC9-3A6B-1EB4-7F49-9427BA9BDC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5822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129D4E68-029E-C6A3-EA0D-8C9539EA5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>
            <a:extLst>
              <a:ext uri="{FF2B5EF4-FFF2-40B4-BE49-F238E27FC236}">
                <a16:creationId xmlns:a16="http://schemas.microsoft.com/office/drawing/2014/main" id="{32FD176D-C666-8492-EBBD-CF9CB506E6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4:notes">
            <a:extLst>
              <a:ext uri="{FF2B5EF4-FFF2-40B4-BE49-F238E27FC236}">
                <a16:creationId xmlns:a16="http://schemas.microsoft.com/office/drawing/2014/main" id="{F3AAA2F6-2AC3-22DE-2A53-81962E31FB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7525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A25EC081-DF2B-8C74-233D-9DDE17A7E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>
            <a:extLst>
              <a:ext uri="{FF2B5EF4-FFF2-40B4-BE49-F238E27FC236}">
                <a16:creationId xmlns:a16="http://schemas.microsoft.com/office/drawing/2014/main" id="{5F94BAF9-14F2-D44A-0711-1FFCD9909F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4:notes">
            <a:extLst>
              <a:ext uri="{FF2B5EF4-FFF2-40B4-BE49-F238E27FC236}">
                <a16:creationId xmlns:a16="http://schemas.microsoft.com/office/drawing/2014/main" id="{C627CF15-447A-EBAC-6466-FBAB9617C8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31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F9AA7493-B553-8F4D-2031-8B4C5BDCB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>
            <a:extLst>
              <a:ext uri="{FF2B5EF4-FFF2-40B4-BE49-F238E27FC236}">
                <a16:creationId xmlns:a16="http://schemas.microsoft.com/office/drawing/2014/main" id="{D499FFF6-CF93-827B-C2B8-6AF59E548B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4:notes">
            <a:extLst>
              <a:ext uri="{FF2B5EF4-FFF2-40B4-BE49-F238E27FC236}">
                <a16:creationId xmlns:a16="http://schemas.microsoft.com/office/drawing/2014/main" id="{92DE993B-20DA-4AD2-BE69-6B9CD5AC4E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8412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D2AF1CE2-ACF7-4407-ECDA-B6D176F53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>
            <a:extLst>
              <a:ext uri="{FF2B5EF4-FFF2-40B4-BE49-F238E27FC236}">
                <a16:creationId xmlns:a16="http://schemas.microsoft.com/office/drawing/2014/main" id="{7F624840-3AB6-FDCF-BF7D-B8A6E014A0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4:notes">
            <a:extLst>
              <a:ext uri="{FF2B5EF4-FFF2-40B4-BE49-F238E27FC236}">
                <a16:creationId xmlns:a16="http://schemas.microsoft.com/office/drawing/2014/main" id="{2E136045-D93A-00D3-7BBD-2208EF9996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8215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046CA841-FD33-22E5-9E91-CA71E093E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>
            <a:extLst>
              <a:ext uri="{FF2B5EF4-FFF2-40B4-BE49-F238E27FC236}">
                <a16:creationId xmlns:a16="http://schemas.microsoft.com/office/drawing/2014/main" id="{A2DDAAAC-700F-85BF-0895-F0ED416E4E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4:notes">
            <a:extLst>
              <a:ext uri="{FF2B5EF4-FFF2-40B4-BE49-F238E27FC236}">
                <a16:creationId xmlns:a16="http://schemas.microsoft.com/office/drawing/2014/main" id="{4E27E964-6102-9091-0CE7-058AEFFC05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7225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FBAE1066-C8E7-1C06-E178-404133D6E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>
            <a:extLst>
              <a:ext uri="{FF2B5EF4-FFF2-40B4-BE49-F238E27FC236}">
                <a16:creationId xmlns:a16="http://schemas.microsoft.com/office/drawing/2014/main" id="{23BD5AEB-62FF-A4E0-D1F7-DB58BB1639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4:notes">
            <a:extLst>
              <a:ext uri="{FF2B5EF4-FFF2-40B4-BE49-F238E27FC236}">
                <a16:creationId xmlns:a16="http://schemas.microsoft.com/office/drawing/2014/main" id="{6CEDB340-4CD3-BD4D-A5F3-2CDA3CA6F2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928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811D2660-D04C-0682-8C2B-128805363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>
            <a:extLst>
              <a:ext uri="{FF2B5EF4-FFF2-40B4-BE49-F238E27FC236}">
                <a16:creationId xmlns:a16="http://schemas.microsoft.com/office/drawing/2014/main" id="{3ECF90D0-7894-6DC1-21B9-4613A0F587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4:notes">
            <a:extLst>
              <a:ext uri="{FF2B5EF4-FFF2-40B4-BE49-F238E27FC236}">
                <a16:creationId xmlns:a16="http://schemas.microsoft.com/office/drawing/2014/main" id="{7DD740AC-DE77-66A4-5FF1-71E7892492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0089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nthly Strategy Review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type="obj">
  <p:cSld name="OBJECT">
    <p:bg>
      <p:bgPr>
        <a:solidFill>
          <a:srgbClr val="FAF0CA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625300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64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23850" rtl="0">
              <a:spcBef>
                <a:spcPts val="560"/>
              </a:spcBef>
              <a:spcAft>
                <a:spcPts val="0"/>
              </a:spcAft>
              <a:buSzPts val="1500"/>
              <a:buChar char="–"/>
              <a:defRPr sz="1500" b="1"/>
            </a:lvl2pPr>
            <a:lvl3pPr marL="1371600" lvl="2" indent="-323850" rtl="0">
              <a:spcBef>
                <a:spcPts val="480"/>
              </a:spcBef>
              <a:spcAft>
                <a:spcPts val="0"/>
              </a:spcAft>
              <a:buSzPts val="1500"/>
              <a:buChar char="•"/>
              <a:defRPr sz="1500" b="1"/>
            </a:lvl3pPr>
            <a:lvl4pPr marL="1828800" lvl="3" indent="-323850" rtl="0">
              <a:spcBef>
                <a:spcPts val="400"/>
              </a:spcBef>
              <a:spcAft>
                <a:spcPts val="0"/>
              </a:spcAft>
              <a:buSzPts val="1500"/>
              <a:buChar char="–"/>
              <a:defRPr/>
            </a:lvl4pPr>
            <a:lvl5pPr marL="2286000" lvl="4" indent="-323850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»"/>
              <a:defRPr sz="1500" b="1"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8327100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ctr" rtl="0">
              <a:spcBef>
                <a:spcPts val="64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23850" algn="ctr" rtl="0">
              <a:spcBef>
                <a:spcPts val="560"/>
              </a:spcBef>
              <a:spcAft>
                <a:spcPts val="0"/>
              </a:spcAft>
              <a:buSzPts val="1500"/>
              <a:buChar char="–"/>
              <a:defRPr sz="1500" b="1"/>
            </a:lvl2pPr>
            <a:lvl3pPr marL="1371600" lvl="2" indent="-323850" algn="ctr" rtl="0">
              <a:spcBef>
                <a:spcPts val="480"/>
              </a:spcBef>
              <a:spcAft>
                <a:spcPts val="0"/>
              </a:spcAft>
              <a:buSzPts val="1500"/>
              <a:buChar char="•"/>
              <a:defRPr sz="1500" b="1"/>
            </a:lvl3pPr>
            <a:lvl4pPr marL="1828800" lvl="3" indent="-323850" algn="ctr" rtl="0">
              <a:spcBef>
                <a:spcPts val="400"/>
              </a:spcBef>
              <a:spcAft>
                <a:spcPts val="0"/>
              </a:spcAft>
              <a:buSzPts val="1500"/>
              <a:buChar char="–"/>
              <a:defRPr/>
            </a:lvl4pPr>
            <a:lvl5pPr marL="2286000" lvl="4" indent="-323850" algn="ct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»"/>
              <a:defRPr sz="1500" b="1"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algn="ct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algn="ct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algn="ct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algn="ct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3"/>
          </p:nvPr>
        </p:nvSpPr>
        <p:spPr>
          <a:xfrm>
            <a:off x="16139675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r" rtl="0">
              <a:spcBef>
                <a:spcPts val="64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23850" algn="r" rtl="0">
              <a:spcBef>
                <a:spcPts val="560"/>
              </a:spcBef>
              <a:spcAft>
                <a:spcPts val="0"/>
              </a:spcAft>
              <a:buSzPts val="1500"/>
              <a:buChar char="–"/>
              <a:defRPr sz="1500" b="1"/>
            </a:lvl2pPr>
            <a:lvl3pPr marL="1371600" lvl="2" indent="-323850" algn="r" rtl="0">
              <a:spcBef>
                <a:spcPts val="480"/>
              </a:spcBef>
              <a:spcAft>
                <a:spcPts val="0"/>
              </a:spcAft>
              <a:buSzPts val="1500"/>
              <a:buChar char="•"/>
              <a:defRPr sz="1500" b="1"/>
            </a:lvl3pPr>
            <a:lvl4pPr marL="1828800" lvl="3" indent="-323850" algn="r" rtl="0">
              <a:spcBef>
                <a:spcPts val="400"/>
              </a:spcBef>
              <a:spcAft>
                <a:spcPts val="0"/>
              </a:spcAft>
              <a:buSzPts val="1500"/>
              <a:buChar char="–"/>
              <a:defRPr/>
            </a:lvl4pPr>
            <a:lvl5pPr marL="2286000" lvl="4" indent="-323850" algn="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»"/>
              <a:defRPr sz="1500" b="1"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algn="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algn="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algn="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algn="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8699" y="4149789"/>
            <a:ext cx="3383925" cy="305441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subTitle" idx="4"/>
          </p:nvPr>
        </p:nvSpPr>
        <p:spPr>
          <a:xfrm>
            <a:off x="1028700" y="7079875"/>
            <a:ext cx="6615900" cy="217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56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48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7882572" y="847873"/>
            <a:ext cx="9376824" cy="8410893"/>
            <a:chOff x="0" y="-47625"/>
            <a:chExt cx="2469600" cy="2215200"/>
          </a:xfrm>
        </p:grpSpPr>
        <p:sp>
          <p:nvSpPr>
            <p:cNvPr id="28" name="Google Shape;28;p4"/>
            <p:cNvSpPr/>
            <p:nvPr/>
          </p:nvSpPr>
          <p:spPr>
            <a:xfrm>
              <a:off x="0" y="0"/>
              <a:ext cx="2469591" cy="2167467"/>
            </a:xfrm>
            <a:custGeom>
              <a:avLst/>
              <a:gdLst/>
              <a:ahLst/>
              <a:cxnLst/>
              <a:rect l="l" t="t" r="r" b="b"/>
              <a:pathLst>
                <a:path w="2469591" h="2167467" extrusionOk="0">
                  <a:moveTo>
                    <a:pt x="42108" y="0"/>
                  </a:moveTo>
                  <a:lnTo>
                    <a:pt x="2427483" y="0"/>
                  </a:lnTo>
                  <a:cubicBezTo>
                    <a:pt x="2450738" y="0"/>
                    <a:pt x="2469591" y="18853"/>
                    <a:pt x="2469591" y="42108"/>
                  </a:cubicBezTo>
                  <a:lnTo>
                    <a:pt x="2469591" y="2125358"/>
                  </a:lnTo>
                  <a:cubicBezTo>
                    <a:pt x="2469591" y="2136526"/>
                    <a:pt x="2465155" y="2147237"/>
                    <a:pt x="2457258" y="2155134"/>
                  </a:cubicBezTo>
                  <a:cubicBezTo>
                    <a:pt x="2449361" y="2163030"/>
                    <a:pt x="2438650" y="2167467"/>
                    <a:pt x="2427483" y="2167467"/>
                  </a:cubicBezTo>
                  <a:lnTo>
                    <a:pt x="42108" y="2167467"/>
                  </a:lnTo>
                  <a:cubicBezTo>
                    <a:pt x="30940" y="2167467"/>
                    <a:pt x="20230" y="2163030"/>
                    <a:pt x="12333" y="2155134"/>
                  </a:cubicBezTo>
                  <a:cubicBezTo>
                    <a:pt x="4436" y="2147237"/>
                    <a:pt x="0" y="2136526"/>
                    <a:pt x="0" y="2125358"/>
                  </a:cubicBezTo>
                  <a:lnTo>
                    <a:pt x="0" y="42108"/>
                  </a:lnTo>
                  <a:cubicBezTo>
                    <a:pt x="0" y="30940"/>
                    <a:pt x="4436" y="20230"/>
                    <a:pt x="12333" y="12333"/>
                  </a:cubicBezTo>
                  <a:cubicBezTo>
                    <a:pt x="20230" y="4436"/>
                    <a:pt x="30940" y="0"/>
                    <a:pt x="42108" y="0"/>
                  </a:cubicBezTo>
                  <a:close/>
                </a:path>
              </a:pathLst>
            </a:custGeom>
            <a:solidFill>
              <a:srgbClr val="0504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 txBox="1"/>
            <p:nvPr/>
          </p:nvSpPr>
          <p:spPr>
            <a:xfrm>
              <a:off x="0" y="-47625"/>
              <a:ext cx="2469600" cy="221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4"/>
          <p:cNvSpPr txBox="1">
            <a:spLocks noGrp="1"/>
          </p:cNvSpPr>
          <p:nvPr>
            <p:ph type="body" idx="5"/>
          </p:nvPr>
        </p:nvSpPr>
        <p:spPr>
          <a:xfrm>
            <a:off x="8572500" y="1613650"/>
            <a:ext cx="8189400" cy="54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0050">
              <a:spcBef>
                <a:spcPts val="640"/>
              </a:spcBef>
              <a:spcAft>
                <a:spcPts val="0"/>
              </a:spcAft>
              <a:buClr>
                <a:srgbClr val="FAF0CA"/>
              </a:buClr>
              <a:buSzPts val="2700"/>
              <a:buChar char="•"/>
              <a:defRPr sz="2700">
                <a:solidFill>
                  <a:srgbClr val="FAF0CA"/>
                </a:solidFill>
              </a:defRPr>
            </a:lvl1pPr>
            <a:lvl2pPr marL="914400" lvl="1" indent="-400050">
              <a:spcBef>
                <a:spcPts val="560"/>
              </a:spcBef>
              <a:spcAft>
                <a:spcPts val="0"/>
              </a:spcAft>
              <a:buClr>
                <a:srgbClr val="FAF0CA"/>
              </a:buClr>
              <a:buSzPts val="2700"/>
              <a:buChar char="–"/>
              <a:defRPr b="1">
                <a:solidFill>
                  <a:srgbClr val="FAF0CA"/>
                </a:solidFill>
              </a:defRPr>
            </a:lvl2pPr>
            <a:lvl3pPr marL="1371600" lvl="2" indent="-400050">
              <a:spcBef>
                <a:spcPts val="480"/>
              </a:spcBef>
              <a:spcAft>
                <a:spcPts val="0"/>
              </a:spcAft>
              <a:buClr>
                <a:srgbClr val="FAF0CA"/>
              </a:buClr>
              <a:buSzPts val="2700"/>
              <a:buChar char="•"/>
              <a:defRPr sz="2700" b="1">
                <a:solidFill>
                  <a:srgbClr val="FAF0CA"/>
                </a:solidFill>
              </a:defRPr>
            </a:lvl3pPr>
            <a:lvl4pPr marL="1828800" lvl="3" indent="-40005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Char char="–"/>
              <a:defRPr sz="2700">
                <a:solidFill>
                  <a:srgbClr val="FAF0CA"/>
                </a:solidFill>
              </a:defRPr>
            </a:lvl4pPr>
            <a:lvl5pPr marL="2286000" lvl="4" indent="-40005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»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40005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40005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40005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40005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6"/>
          </p:nvPr>
        </p:nvSpPr>
        <p:spPr>
          <a:xfrm>
            <a:off x="8592600" y="2158150"/>
            <a:ext cx="81492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 b="0">
                <a:solidFill>
                  <a:schemeClr val="lt1"/>
                </a:solidFill>
              </a:defRPr>
            </a:lvl1pPr>
            <a:lvl2pPr marL="914400" lvl="1" indent="-36195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Char char="–"/>
              <a:defRPr sz="2100">
                <a:solidFill>
                  <a:schemeClr val="lt1"/>
                </a:solidFill>
              </a:defRPr>
            </a:lvl2pPr>
            <a:lvl3pPr marL="1371600" lvl="2" indent="-36195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</a:defRPr>
            </a:lvl3pPr>
            <a:lvl4pPr marL="1828800" lvl="3" indent="-36195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–"/>
              <a:defRPr sz="2100" b="0">
                <a:solidFill>
                  <a:schemeClr val="lt1"/>
                </a:solidFill>
              </a:defRPr>
            </a:lvl4pPr>
            <a:lvl5pPr marL="2286000" lvl="4" indent="-36195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»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6195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6195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6195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6195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7"/>
          </p:nvPr>
        </p:nvSpPr>
        <p:spPr>
          <a:xfrm>
            <a:off x="8476288" y="3418838"/>
            <a:ext cx="8189400" cy="54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0050" rtl="0">
              <a:spcBef>
                <a:spcPts val="640"/>
              </a:spcBef>
              <a:spcAft>
                <a:spcPts val="0"/>
              </a:spcAft>
              <a:buClr>
                <a:srgbClr val="FAF0CA"/>
              </a:buClr>
              <a:buSzPts val="2700"/>
              <a:buChar char="•"/>
              <a:defRPr sz="2700">
                <a:solidFill>
                  <a:srgbClr val="FAF0CA"/>
                </a:solidFill>
              </a:defRPr>
            </a:lvl1pPr>
            <a:lvl2pPr marL="914400" lvl="1" indent="-400050" rtl="0">
              <a:spcBef>
                <a:spcPts val="560"/>
              </a:spcBef>
              <a:spcAft>
                <a:spcPts val="0"/>
              </a:spcAft>
              <a:buClr>
                <a:srgbClr val="FAF0CA"/>
              </a:buClr>
              <a:buSzPts val="2700"/>
              <a:buChar char="–"/>
              <a:defRPr b="1">
                <a:solidFill>
                  <a:srgbClr val="FAF0CA"/>
                </a:solidFill>
              </a:defRPr>
            </a:lvl2pPr>
            <a:lvl3pPr marL="1371600" lvl="2" indent="-400050" rtl="0">
              <a:spcBef>
                <a:spcPts val="480"/>
              </a:spcBef>
              <a:spcAft>
                <a:spcPts val="0"/>
              </a:spcAft>
              <a:buClr>
                <a:srgbClr val="FAF0CA"/>
              </a:buClr>
              <a:buSzPts val="2700"/>
              <a:buChar char="•"/>
              <a:defRPr sz="2700" b="1">
                <a:solidFill>
                  <a:srgbClr val="FAF0CA"/>
                </a:solidFill>
              </a:defRPr>
            </a:lvl3pPr>
            <a:lvl4pPr marL="1828800" lvl="3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Char char="–"/>
              <a:defRPr sz="2700">
                <a:solidFill>
                  <a:srgbClr val="FAF0CA"/>
                </a:solidFill>
              </a:defRPr>
            </a:lvl4pPr>
            <a:lvl5pPr marL="2286000" lvl="4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»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8"/>
          </p:nvPr>
        </p:nvSpPr>
        <p:spPr>
          <a:xfrm>
            <a:off x="8496388" y="3963338"/>
            <a:ext cx="81492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 b="0">
                <a:solidFill>
                  <a:schemeClr val="lt1"/>
                </a:solidFill>
              </a:defRPr>
            </a:lvl1pPr>
            <a:lvl2pPr marL="914400" lvl="1" indent="-361950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Char char="–"/>
              <a:defRPr sz="2100">
                <a:solidFill>
                  <a:schemeClr val="lt1"/>
                </a:solidFill>
              </a:defRPr>
            </a:lvl2pPr>
            <a:lvl3pPr marL="1371600" lvl="2" indent="-361950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</a:defRPr>
            </a:lvl3pPr>
            <a:lvl4pPr marL="1828800" lvl="3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–"/>
              <a:defRPr sz="2100" b="0">
                <a:solidFill>
                  <a:schemeClr val="lt1"/>
                </a:solidFill>
              </a:defRPr>
            </a:lvl4pPr>
            <a:lvl5pPr marL="2286000" lvl="4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»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9"/>
          </p:nvPr>
        </p:nvSpPr>
        <p:spPr>
          <a:xfrm>
            <a:off x="8476288" y="5380413"/>
            <a:ext cx="8189400" cy="54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0050" rtl="0">
              <a:spcBef>
                <a:spcPts val="640"/>
              </a:spcBef>
              <a:spcAft>
                <a:spcPts val="0"/>
              </a:spcAft>
              <a:buClr>
                <a:srgbClr val="FAF0CA"/>
              </a:buClr>
              <a:buSzPts val="2700"/>
              <a:buChar char="•"/>
              <a:defRPr sz="2700">
                <a:solidFill>
                  <a:srgbClr val="FAF0CA"/>
                </a:solidFill>
              </a:defRPr>
            </a:lvl1pPr>
            <a:lvl2pPr marL="914400" lvl="1" indent="-400050" rtl="0">
              <a:spcBef>
                <a:spcPts val="560"/>
              </a:spcBef>
              <a:spcAft>
                <a:spcPts val="0"/>
              </a:spcAft>
              <a:buClr>
                <a:srgbClr val="FAF0CA"/>
              </a:buClr>
              <a:buSzPts val="2700"/>
              <a:buChar char="–"/>
              <a:defRPr b="1">
                <a:solidFill>
                  <a:srgbClr val="FAF0CA"/>
                </a:solidFill>
              </a:defRPr>
            </a:lvl2pPr>
            <a:lvl3pPr marL="1371600" lvl="2" indent="-400050" rtl="0">
              <a:spcBef>
                <a:spcPts val="480"/>
              </a:spcBef>
              <a:spcAft>
                <a:spcPts val="0"/>
              </a:spcAft>
              <a:buClr>
                <a:srgbClr val="FAF0CA"/>
              </a:buClr>
              <a:buSzPts val="2700"/>
              <a:buChar char="•"/>
              <a:defRPr sz="2700" b="1">
                <a:solidFill>
                  <a:srgbClr val="FAF0CA"/>
                </a:solidFill>
              </a:defRPr>
            </a:lvl3pPr>
            <a:lvl4pPr marL="1828800" lvl="3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Char char="–"/>
              <a:defRPr sz="2700">
                <a:solidFill>
                  <a:srgbClr val="FAF0CA"/>
                </a:solidFill>
              </a:defRPr>
            </a:lvl4pPr>
            <a:lvl5pPr marL="2286000" lvl="4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»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3"/>
          </p:nvPr>
        </p:nvSpPr>
        <p:spPr>
          <a:xfrm>
            <a:off x="8496388" y="5924913"/>
            <a:ext cx="81492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 b="0">
                <a:solidFill>
                  <a:schemeClr val="lt1"/>
                </a:solidFill>
              </a:defRPr>
            </a:lvl1pPr>
            <a:lvl2pPr marL="914400" lvl="1" indent="-361950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Char char="–"/>
              <a:defRPr sz="2100">
                <a:solidFill>
                  <a:schemeClr val="lt1"/>
                </a:solidFill>
              </a:defRPr>
            </a:lvl2pPr>
            <a:lvl3pPr marL="1371600" lvl="2" indent="-361950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</a:defRPr>
            </a:lvl3pPr>
            <a:lvl4pPr marL="1828800" lvl="3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–"/>
              <a:defRPr sz="2100" b="0">
                <a:solidFill>
                  <a:schemeClr val="lt1"/>
                </a:solidFill>
              </a:defRPr>
            </a:lvl4pPr>
            <a:lvl5pPr marL="2286000" lvl="4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»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4"/>
          </p:nvPr>
        </p:nvSpPr>
        <p:spPr>
          <a:xfrm>
            <a:off x="8476300" y="7342000"/>
            <a:ext cx="8189400" cy="54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0050" rtl="0">
              <a:spcBef>
                <a:spcPts val="640"/>
              </a:spcBef>
              <a:spcAft>
                <a:spcPts val="0"/>
              </a:spcAft>
              <a:buClr>
                <a:srgbClr val="FAF0CA"/>
              </a:buClr>
              <a:buSzPts val="2700"/>
              <a:buChar char="•"/>
              <a:defRPr sz="2700">
                <a:solidFill>
                  <a:srgbClr val="FAF0CA"/>
                </a:solidFill>
              </a:defRPr>
            </a:lvl1pPr>
            <a:lvl2pPr marL="914400" lvl="1" indent="-400050" rtl="0">
              <a:spcBef>
                <a:spcPts val="560"/>
              </a:spcBef>
              <a:spcAft>
                <a:spcPts val="0"/>
              </a:spcAft>
              <a:buClr>
                <a:srgbClr val="FAF0CA"/>
              </a:buClr>
              <a:buSzPts val="2700"/>
              <a:buChar char="–"/>
              <a:defRPr b="1">
                <a:solidFill>
                  <a:srgbClr val="FAF0CA"/>
                </a:solidFill>
              </a:defRPr>
            </a:lvl2pPr>
            <a:lvl3pPr marL="1371600" lvl="2" indent="-400050" rtl="0">
              <a:spcBef>
                <a:spcPts val="480"/>
              </a:spcBef>
              <a:spcAft>
                <a:spcPts val="0"/>
              </a:spcAft>
              <a:buClr>
                <a:srgbClr val="FAF0CA"/>
              </a:buClr>
              <a:buSzPts val="2700"/>
              <a:buChar char="•"/>
              <a:defRPr sz="2700" b="1">
                <a:solidFill>
                  <a:srgbClr val="FAF0CA"/>
                </a:solidFill>
              </a:defRPr>
            </a:lvl3pPr>
            <a:lvl4pPr marL="1828800" lvl="3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Char char="–"/>
              <a:defRPr sz="2700">
                <a:solidFill>
                  <a:srgbClr val="FAF0CA"/>
                </a:solidFill>
              </a:defRPr>
            </a:lvl4pPr>
            <a:lvl5pPr marL="2286000" lvl="4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»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5"/>
          </p:nvPr>
        </p:nvSpPr>
        <p:spPr>
          <a:xfrm>
            <a:off x="8496400" y="7886500"/>
            <a:ext cx="81492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 b="0">
                <a:solidFill>
                  <a:schemeClr val="lt1"/>
                </a:solidFill>
              </a:defRPr>
            </a:lvl1pPr>
            <a:lvl2pPr marL="914400" lvl="1" indent="-361950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Char char="–"/>
              <a:defRPr sz="2100">
                <a:solidFill>
                  <a:schemeClr val="lt1"/>
                </a:solidFill>
              </a:defRPr>
            </a:lvl2pPr>
            <a:lvl3pPr marL="1371600" lvl="2" indent="-361950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</a:defRPr>
            </a:lvl3pPr>
            <a:lvl4pPr marL="1828800" lvl="3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–"/>
              <a:defRPr sz="2100" b="0">
                <a:solidFill>
                  <a:schemeClr val="lt1"/>
                </a:solidFill>
              </a:defRPr>
            </a:lvl4pPr>
            <a:lvl5pPr marL="2286000" lvl="4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»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5041D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625300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64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>
                <a:solidFill>
                  <a:srgbClr val="FAF0CA"/>
                </a:solidFill>
              </a:defRPr>
            </a:lvl1pPr>
            <a:lvl2pPr marL="914400" lvl="1" indent="-323850" rtl="0">
              <a:spcBef>
                <a:spcPts val="56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 sz="1500" b="1">
                <a:solidFill>
                  <a:srgbClr val="FAF0CA"/>
                </a:solidFill>
              </a:defRPr>
            </a:lvl2pPr>
            <a:lvl3pPr marL="1371600" lvl="2" indent="-323850" rtl="0">
              <a:spcBef>
                <a:spcPts val="48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 b="1">
                <a:solidFill>
                  <a:srgbClr val="FAF0CA"/>
                </a:solidFill>
              </a:defRPr>
            </a:lvl3pPr>
            <a:lvl4pPr marL="1828800" lvl="3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>
                <a:solidFill>
                  <a:srgbClr val="FAF0CA"/>
                </a:solidFill>
              </a:defRPr>
            </a:lvl4pPr>
            <a:lvl5pPr marL="2286000" lvl="4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»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8327100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ctr" rtl="0">
              <a:spcBef>
                <a:spcPts val="64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>
                <a:solidFill>
                  <a:srgbClr val="FAF0CA"/>
                </a:solidFill>
              </a:defRPr>
            </a:lvl1pPr>
            <a:lvl2pPr marL="914400" lvl="1" indent="-323850" algn="ctr" rtl="0">
              <a:spcBef>
                <a:spcPts val="56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 sz="1500" b="1">
                <a:solidFill>
                  <a:srgbClr val="FAF0CA"/>
                </a:solidFill>
              </a:defRPr>
            </a:lvl2pPr>
            <a:lvl3pPr marL="1371600" lvl="2" indent="-323850" algn="ctr" rtl="0">
              <a:spcBef>
                <a:spcPts val="48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 b="1">
                <a:solidFill>
                  <a:srgbClr val="FAF0CA"/>
                </a:solidFill>
              </a:defRPr>
            </a:lvl3pPr>
            <a:lvl4pPr marL="1828800" lvl="3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>
                <a:solidFill>
                  <a:srgbClr val="FAF0CA"/>
                </a:solidFill>
              </a:defRPr>
            </a:lvl4pPr>
            <a:lvl5pPr marL="2286000" lvl="4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»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3"/>
          </p:nvPr>
        </p:nvSpPr>
        <p:spPr>
          <a:xfrm>
            <a:off x="16139675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r" rtl="0">
              <a:spcBef>
                <a:spcPts val="64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>
                <a:solidFill>
                  <a:srgbClr val="FAF0CA"/>
                </a:solidFill>
              </a:defRPr>
            </a:lvl1pPr>
            <a:lvl2pPr marL="914400" lvl="1" indent="-323850" algn="r" rtl="0">
              <a:spcBef>
                <a:spcPts val="56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 sz="1500" b="1">
                <a:solidFill>
                  <a:srgbClr val="FAF0CA"/>
                </a:solidFill>
              </a:defRPr>
            </a:lvl2pPr>
            <a:lvl3pPr marL="1371600" lvl="2" indent="-323850" algn="r" rtl="0">
              <a:spcBef>
                <a:spcPts val="48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 b="1">
                <a:solidFill>
                  <a:srgbClr val="FAF0CA"/>
                </a:solidFill>
              </a:defRPr>
            </a:lvl3pPr>
            <a:lvl4pPr marL="1828800" lvl="3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>
                <a:solidFill>
                  <a:srgbClr val="FAF0CA"/>
                </a:solidFill>
              </a:defRPr>
            </a:lvl4pPr>
            <a:lvl5pPr marL="2286000" lvl="4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»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pic>
        <p:nvPicPr>
          <p:cNvPr id="42" name="Google Shape;4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9275" y="887418"/>
            <a:ext cx="7929449" cy="894608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1028700" y="3186950"/>
            <a:ext cx="16744800" cy="352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0CA"/>
              </a:buClr>
              <a:buSzPts val="14000"/>
              <a:buNone/>
              <a:defRPr>
                <a:solidFill>
                  <a:srgbClr val="FAF0C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AF0CA"/>
              </a:buClr>
              <a:buSzPts val="1400"/>
              <a:buNone/>
              <a:defRPr>
                <a:solidFill>
                  <a:srgbClr val="FAF0CA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AF0CA"/>
              </a:buClr>
              <a:buSzPts val="1400"/>
              <a:buNone/>
              <a:defRPr>
                <a:solidFill>
                  <a:srgbClr val="FAF0CA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AF0CA"/>
              </a:buClr>
              <a:buSzPts val="1400"/>
              <a:buNone/>
              <a:defRPr>
                <a:solidFill>
                  <a:srgbClr val="FAF0CA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AF0CA"/>
              </a:buClr>
              <a:buSzPts val="1400"/>
              <a:buNone/>
              <a:defRPr>
                <a:solidFill>
                  <a:srgbClr val="FAF0CA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AF0CA"/>
              </a:buClr>
              <a:buSzPts val="1400"/>
              <a:buNone/>
              <a:defRPr>
                <a:solidFill>
                  <a:srgbClr val="FAF0CA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AF0CA"/>
              </a:buClr>
              <a:buSzPts val="1400"/>
              <a:buNone/>
              <a:defRPr>
                <a:solidFill>
                  <a:srgbClr val="FAF0CA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AF0CA"/>
              </a:buClr>
              <a:buSzPts val="1400"/>
              <a:buNone/>
              <a:defRPr>
                <a:solidFill>
                  <a:srgbClr val="FAF0CA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AF0CA"/>
              </a:buClr>
              <a:buSzPts val="1400"/>
              <a:buNone/>
              <a:defRPr>
                <a:solidFill>
                  <a:srgbClr val="FAF0C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Two" type="twoTxTwoObj">
  <p:cSld name="TWO_OBJECTS_WITH_TEXT">
    <p:bg>
      <p:bgPr>
        <a:solidFill>
          <a:srgbClr val="FAF0C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625300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64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23850" rtl="0">
              <a:spcBef>
                <a:spcPts val="560"/>
              </a:spcBef>
              <a:spcAft>
                <a:spcPts val="0"/>
              </a:spcAft>
              <a:buSzPts val="1500"/>
              <a:buChar char="–"/>
              <a:defRPr sz="1500" b="1"/>
            </a:lvl2pPr>
            <a:lvl3pPr marL="1371600" lvl="2" indent="-323850" rtl="0">
              <a:spcBef>
                <a:spcPts val="480"/>
              </a:spcBef>
              <a:spcAft>
                <a:spcPts val="0"/>
              </a:spcAft>
              <a:buSzPts val="1500"/>
              <a:buChar char="•"/>
              <a:defRPr sz="1500" b="1"/>
            </a:lvl3pPr>
            <a:lvl4pPr marL="1828800" lvl="3" indent="-323850" rtl="0">
              <a:spcBef>
                <a:spcPts val="400"/>
              </a:spcBef>
              <a:spcAft>
                <a:spcPts val="0"/>
              </a:spcAft>
              <a:buSzPts val="1500"/>
              <a:buChar char="–"/>
              <a:defRPr/>
            </a:lvl4pPr>
            <a:lvl5pPr marL="2286000" lvl="4" indent="-323850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»"/>
              <a:defRPr sz="1500" b="1"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2"/>
          </p:nvPr>
        </p:nvSpPr>
        <p:spPr>
          <a:xfrm>
            <a:off x="8327100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ctr" rtl="0">
              <a:spcBef>
                <a:spcPts val="64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23850" algn="ctr" rtl="0">
              <a:spcBef>
                <a:spcPts val="560"/>
              </a:spcBef>
              <a:spcAft>
                <a:spcPts val="0"/>
              </a:spcAft>
              <a:buSzPts val="1500"/>
              <a:buChar char="–"/>
              <a:defRPr sz="1500" b="1"/>
            </a:lvl2pPr>
            <a:lvl3pPr marL="1371600" lvl="2" indent="-323850" algn="ctr" rtl="0">
              <a:spcBef>
                <a:spcPts val="480"/>
              </a:spcBef>
              <a:spcAft>
                <a:spcPts val="0"/>
              </a:spcAft>
              <a:buSzPts val="1500"/>
              <a:buChar char="•"/>
              <a:defRPr sz="1500" b="1"/>
            </a:lvl3pPr>
            <a:lvl4pPr marL="1828800" lvl="3" indent="-323850" algn="ctr" rtl="0">
              <a:spcBef>
                <a:spcPts val="400"/>
              </a:spcBef>
              <a:spcAft>
                <a:spcPts val="0"/>
              </a:spcAft>
              <a:buSzPts val="1500"/>
              <a:buChar char="–"/>
              <a:defRPr/>
            </a:lvl4pPr>
            <a:lvl5pPr marL="2286000" lvl="4" indent="-323850" algn="ct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»"/>
              <a:defRPr sz="1500" b="1"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algn="ct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algn="ct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algn="ct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algn="ct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3"/>
          </p:nvPr>
        </p:nvSpPr>
        <p:spPr>
          <a:xfrm>
            <a:off x="16139675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r" rtl="0">
              <a:spcBef>
                <a:spcPts val="64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23850" algn="r" rtl="0">
              <a:spcBef>
                <a:spcPts val="560"/>
              </a:spcBef>
              <a:spcAft>
                <a:spcPts val="0"/>
              </a:spcAft>
              <a:buSzPts val="1500"/>
              <a:buChar char="–"/>
              <a:defRPr sz="1500" b="1"/>
            </a:lvl2pPr>
            <a:lvl3pPr marL="1371600" lvl="2" indent="-323850" algn="r" rtl="0">
              <a:spcBef>
                <a:spcPts val="480"/>
              </a:spcBef>
              <a:spcAft>
                <a:spcPts val="0"/>
              </a:spcAft>
              <a:buSzPts val="1500"/>
              <a:buChar char="•"/>
              <a:defRPr sz="1500" b="1"/>
            </a:lvl3pPr>
            <a:lvl4pPr marL="1828800" lvl="3" indent="-323850" algn="r" rtl="0">
              <a:spcBef>
                <a:spcPts val="400"/>
              </a:spcBef>
              <a:spcAft>
                <a:spcPts val="0"/>
              </a:spcAft>
              <a:buSzPts val="1500"/>
              <a:buChar char="–"/>
              <a:defRPr/>
            </a:lvl4pPr>
            <a:lvl5pPr marL="2286000" lvl="4" indent="-323850" algn="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»"/>
              <a:defRPr sz="1500" b="1"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algn="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algn="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algn="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algn="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>
            <a:spLocks noGrp="1"/>
          </p:cNvSpPr>
          <p:nvPr>
            <p:ph type="pic" idx="4"/>
          </p:nvPr>
        </p:nvSpPr>
        <p:spPr>
          <a:xfrm>
            <a:off x="9611589" y="1010225"/>
            <a:ext cx="7656300" cy="8227500"/>
          </a:xfrm>
          <a:prstGeom prst="roundRect">
            <a:avLst>
              <a:gd name="adj" fmla="val 4524"/>
            </a:avLst>
          </a:prstGeom>
          <a:noFill/>
          <a:ln>
            <a:noFill/>
          </a:ln>
        </p:spPr>
      </p:sp>
      <p:sp>
        <p:nvSpPr>
          <p:cNvPr id="59" name="Google Shape;59;p7"/>
          <p:cNvSpPr txBox="1">
            <a:spLocks noGrp="1"/>
          </p:cNvSpPr>
          <p:nvPr>
            <p:ph type="subTitle" idx="5"/>
          </p:nvPr>
        </p:nvSpPr>
        <p:spPr>
          <a:xfrm>
            <a:off x="1028700" y="1010225"/>
            <a:ext cx="7656300" cy="189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56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48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6"/>
          </p:nvPr>
        </p:nvSpPr>
        <p:spPr>
          <a:xfrm>
            <a:off x="1008525" y="3086100"/>
            <a:ext cx="7656300" cy="615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>
              <a:spcBef>
                <a:spcPts val="640"/>
              </a:spcBef>
              <a:spcAft>
                <a:spcPts val="0"/>
              </a:spcAft>
              <a:buClr>
                <a:srgbClr val="05041D"/>
              </a:buClr>
              <a:buSzPts val="2100"/>
              <a:buChar char="•"/>
              <a:defRPr sz="2100" b="0">
                <a:solidFill>
                  <a:srgbClr val="05041D"/>
                </a:solidFill>
              </a:defRPr>
            </a:lvl1pPr>
            <a:lvl2pPr marL="914400" lvl="1" indent="-361950">
              <a:spcBef>
                <a:spcPts val="560"/>
              </a:spcBef>
              <a:spcAft>
                <a:spcPts val="0"/>
              </a:spcAft>
              <a:buClr>
                <a:srgbClr val="05041D"/>
              </a:buClr>
              <a:buSzPts val="2100"/>
              <a:buChar char="–"/>
              <a:defRPr sz="2100">
                <a:solidFill>
                  <a:srgbClr val="05041D"/>
                </a:solidFill>
              </a:defRPr>
            </a:lvl2pPr>
            <a:lvl3pPr marL="1371600" lvl="2" indent="-361950">
              <a:spcBef>
                <a:spcPts val="480"/>
              </a:spcBef>
              <a:spcAft>
                <a:spcPts val="0"/>
              </a:spcAft>
              <a:buClr>
                <a:srgbClr val="05041D"/>
              </a:buClr>
              <a:buSzPts val="2100"/>
              <a:buChar char="•"/>
              <a:defRPr>
                <a:solidFill>
                  <a:srgbClr val="05041D"/>
                </a:solidFill>
              </a:defRPr>
            </a:lvl3pPr>
            <a:lvl4pPr marL="1828800" lvl="3" indent="-361950">
              <a:spcBef>
                <a:spcPts val="400"/>
              </a:spcBef>
              <a:spcAft>
                <a:spcPts val="0"/>
              </a:spcAft>
              <a:buClr>
                <a:srgbClr val="05041D"/>
              </a:buClr>
              <a:buSzPts val="2100"/>
              <a:buChar char="–"/>
              <a:defRPr sz="2100" b="0">
                <a:solidFill>
                  <a:srgbClr val="05041D"/>
                </a:solidFill>
              </a:defRPr>
            </a:lvl4pPr>
            <a:lvl5pPr marL="2286000" lvl="4" indent="-361950">
              <a:spcBef>
                <a:spcPts val="400"/>
              </a:spcBef>
              <a:spcAft>
                <a:spcPts val="0"/>
              </a:spcAft>
              <a:buClr>
                <a:srgbClr val="05041D"/>
              </a:buClr>
              <a:buSzPts val="2100"/>
              <a:buFont typeface="Inter"/>
              <a:buChar char="»"/>
              <a:defRPr sz="2100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61950">
              <a:spcBef>
                <a:spcPts val="400"/>
              </a:spcBef>
              <a:spcAft>
                <a:spcPts val="0"/>
              </a:spcAft>
              <a:buClr>
                <a:srgbClr val="05041D"/>
              </a:buClr>
              <a:buSzPts val="2100"/>
              <a:buFont typeface="Inter"/>
              <a:buChar char="•"/>
              <a:defRPr sz="2100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61950">
              <a:spcBef>
                <a:spcPts val="400"/>
              </a:spcBef>
              <a:spcAft>
                <a:spcPts val="0"/>
              </a:spcAft>
              <a:buClr>
                <a:srgbClr val="05041D"/>
              </a:buClr>
              <a:buSzPts val="2100"/>
              <a:buFont typeface="Inter"/>
              <a:buChar char="•"/>
              <a:defRPr sz="2100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61950">
              <a:spcBef>
                <a:spcPts val="400"/>
              </a:spcBef>
              <a:spcAft>
                <a:spcPts val="0"/>
              </a:spcAft>
              <a:buClr>
                <a:srgbClr val="05041D"/>
              </a:buClr>
              <a:buSzPts val="2100"/>
              <a:buFont typeface="Inter"/>
              <a:buChar char="•"/>
              <a:defRPr sz="2100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61950">
              <a:spcBef>
                <a:spcPts val="400"/>
              </a:spcBef>
              <a:spcAft>
                <a:spcPts val="0"/>
              </a:spcAft>
              <a:buClr>
                <a:srgbClr val="05041D"/>
              </a:buClr>
              <a:buSzPts val="2100"/>
              <a:buFont typeface="Inter"/>
              <a:buChar char="•"/>
              <a:defRPr sz="2100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llery" type="titleOnly">
  <p:cSld name="TITLE_ONLY">
    <p:bg>
      <p:bgPr>
        <a:solidFill>
          <a:srgbClr val="05041D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625300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64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>
                <a:solidFill>
                  <a:srgbClr val="FAF0CA"/>
                </a:solidFill>
              </a:defRPr>
            </a:lvl1pPr>
            <a:lvl2pPr marL="914400" lvl="1" indent="-323850" rtl="0">
              <a:spcBef>
                <a:spcPts val="56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 sz="1500" b="1">
                <a:solidFill>
                  <a:srgbClr val="FAF0CA"/>
                </a:solidFill>
              </a:defRPr>
            </a:lvl2pPr>
            <a:lvl3pPr marL="1371600" lvl="2" indent="-323850" rtl="0">
              <a:spcBef>
                <a:spcPts val="48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 b="1">
                <a:solidFill>
                  <a:srgbClr val="FAF0CA"/>
                </a:solidFill>
              </a:defRPr>
            </a:lvl3pPr>
            <a:lvl4pPr marL="1828800" lvl="3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>
                <a:solidFill>
                  <a:srgbClr val="FAF0CA"/>
                </a:solidFill>
              </a:defRPr>
            </a:lvl4pPr>
            <a:lvl5pPr marL="2286000" lvl="4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»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2"/>
          </p:nvPr>
        </p:nvSpPr>
        <p:spPr>
          <a:xfrm>
            <a:off x="8327100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ctr" rtl="0">
              <a:spcBef>
                <a:spcPts val="64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>
                <a:solidFill>
                  <a:srgbClr val="FAF0CA"/>
                </a:solidFill>
              </a:defRPr>
            </a:lvl1pPr>
            <a:lvl2pPr marL="914400" lvl="1" indent="-323850" algn="ctr" rtl="0">
              <a:spcBef>
                <a:spcPts val="56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 sz="1500" b="1">
                <a:solidFill>
                  <a:srgbClr val="FAF0CA"/>
                </a:solidFill>
              </a:defRPr>
            </a:lvl2pPr>
            <a:lvl3pPr marL="1371600" lvl="2" indent="-323850" algn="ctr" rtl="0">
              <a:spcBef>
                <a:spcPts val="48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 b="1">
                <a:solidFill>
                  <a:srgbClr val="FAF0CA"/>
                </a:solidFill>
              </a:defRPr>
            </a:lvl3pPr>
            <a:lvl4pPr marL="1828800" lvl="3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>
                <a:solidFill>
                  <a:srgbClr val="FAF0CA"/>
                </a:solidFill>
              </a:defRPr>
            </a:lvl4pPr>
            <a:lvl5pPr marL="2286000" lvl="4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»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3"/>
          </p:nvPr>
        </p:nvSpPr>
        <p:spPr>
          <a:xfrm>
            <a:off x="16139675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r" rtl="0">
              <a:spcBef>
                <a:spcPts val="64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>
                <a:solidFill>
                  <a:srgbClr val="FAF0CA"/>
                </a:solidFill>
              </a:defRPr>
            </a:lvl1pPr>
            <a:lvl2pPr marL="914400" lvl="1" indent="-323850" algn="r" rtl="0">
              <a:spcBef>
                <a:spcPts val="56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 sz="1500" b="1">
                <a:solidFill>
                  <a:srgbClr val="FAF0CA"/>
                </a:solidFill>
              </a:defRPr>
            </a:lvl2pPr>
            <a:lvl3pPr marL="1371600" lvl="2" indent="-323850" algn="r" rtl="0">
              <a:spcBef>
                <a:spcPts val="48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 b="1">
                <a:solidFill>
                  <a:srgbClr val="FAF0CA"/>
                </a:solidFill>
              </a:defRPr>
            </a:lvl3pPr>
            <a:lvl4pPr marL="1828800" lvl="3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>
                <a:solidFill>
                  <a:srgbClr val="FAF0CA"/>
                </a:solidFill>
              </a:defRPr>
            </a:lvl4pPr>
            <a:lvl5pPr marL="2286000" lvl="4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»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5" name="Google Shape;65;p8"/>
          <p:cNvSpPr>
            <a:spLocks noGrp="1"/>
          </p:cNvSpPr>
          <p:nvPr>
            <p:ph type="pic" idx="4"/>
          </p:nvPr>
        </p:nvSpPr>
        <p:spPr>
          <a:xfrm>
            <a:off x="13162650" y="1028700"/>
            <a:ext cx="4096500" cy="8210700"/>
          </a:xfrm>
          <a:prstGeom prst="roundRect">
            <a:avLst>
              <a:gd name="adj" fmla="val 8637"/>
            </a:avLst>
          </a:prstGeom>
          <a:noFill/>
          <a:ln>
            <a:noFill/>
          </a:ln>
        </p:spPr>
      </p:sp>
      <p:sp>
        <p:nvSpPr>
          <p:cNvPr id="66" name="Google Shape;66;p8"/>
          <p:cNvSpPr>
            <a:spLocks noGrp="1"/>
          </p:cNvSpPr>
          <p:nvPr>
            <p:ph type="pic" idx="5"/>
          </p:nvPr>
        </p:nvSpPr>
        <p:spPr>
          <a:xfrm>
            <a:off x="1008525" y="1028700"/>
            <a:ext cx="5018400" cy="5806200"/>
          </a:xfrm>
          <a:prstGeom prst="roundRect">
            <a:avLst>
              <a:gd name="adj" fmla="val 8637"/>
            </a:avLst>
          </a:prstGeom>
          <a:noFill/>
          <a:ln>
            <a:noFill/>
          </a:ln>
        </p:spPr>
      </p:sp>
      <p:sp>
        <p:nvSpPr>
          <p:cNvPr id="67" name="Google Shape;67;p8"/>
          <p:cNvSpPr>
            <a:spLocks noGrp="1"/>
          </p:cNvSpPr>
          <p:nvPr>
            <p:ph type="pic" idx="6"/>
          </p:nvPr>
        </p:nvSpPr>
        <p:spPr>
          <a:xfrm>
            <a:off x="6884325" y="1028700"/>
            <a:ext cx="5424900" cy="3771000"/>
          </a:xfrm>
          <a:prstGeom prst="roundRect">
            <a:avLst>
              <a:gd name="adj" fmla="val 8637"/>
            </a:avLst>
          </a:prstGeom>
          <a:noFill/>
          <a:ln>
            <a:noFill/>
          </a:ln>
        </p:spPr>
      </p:sp>
      <p:sp>
        <p:nvSpPr>
          <p:cNvPr id="68" name="Google Shape;68;p8"/>
          <p:cNvSpPr>
            <a:spLocks noGrp="1"/>
          </p:cNvSpPr>
          <p:nvPr>
            <p:ph type="pic" idx="7"/>
          </p:nvPr>
        </p:nvSpPr>
        <p:spPr>
          <a:xfrm>
            <a:off x="6884325" y="5487350"/>
            <a:ext cx="5424900" cy="3771000"/>
          </a:xfrm>
          <a:prstGeom prst="roundRect">
            <a:avLst>
              <a:gd name="adj" fmla="val 8637"/>
            </a:avLst>
          </a:prstGeom>
          <a:noFill/>
          <a:ln>
            <a:noFill/>
          </a:ln>
        </p:spPr>
      </p:sp>
      <p:sp>
        <p:nvSpPr>
          <p:cNvPr id="69" name="Google Shape;69;p8"/>
          <p:cNvSpPr txBox="1">
            <a:spLocks noGrp="1"/>
          </p:cNvSpPr>
          <p:nvPr>
            <p:ph type="subTitle" idx="8"/>
          </p:nvPr>
        </p:nvSpPr>
        <p:spPr>
          <a:xfrm>
            <a:off x="1028725" y="7321925"/>
            <a:ext cx="5018400" cy="215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Clr>
                <a:srgbClr val="FAF0CA"/>
              </a:buClr>
              <a:buSzPts val="8000"/>
              <a:buNone/>
              <a:defRPr>
                <a:solidFill>
                  <a:srgbClr val="FAF0CA"/>
                </a:solidFill>
              </a:defRPr>
            </a:lvl1pPr>
            <a:lvl2pPr lvl="1">
              <a:spcBef>
                <a:spcPts val="560"/>
              </a:spcBef>
              <a:spcAft>
                <a:spcPts val="0"/>
              </a:spcAft>
              <a:buClr>
                <a:srgbClr val="FAF0CA"/>
              </a:buClr>
              <a:buSzPts val="2700"/>
              <a:buNone/>
              <a:defRPr>
                <a:solidFill>
                  <a:srgbClr val="FAF0CA"/>
                </a:solidFill>
              </a:defRPr>
            </a:lvl2pPr>
            <a:lvl3pPr lvl="2">
              <a:spcBef>
                <a:spcPts val="480"/>
              </a:spcBef>
              <a:spcAft>
                <a:spcPts val="0"/>
              </a:spcAft>
              <a:buClr>
                <a:srgbClr val="FAF0CA"/>
              </a:buClr>
              <a:buSzPts val="2100"/>
              <a:buNone/>
              <a:defRPr>
                <a:solidFill>
                  <a:srgbClr val="FAF0CA"/>
                </a:solidFill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None/>
              <a:defRPr>
                <a:solidFill>
                  <a:srgbClr val="FAF0CA"/>
                </a:solidFill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000"/>
              <a:buNone/>
              <a:defRPr>
                <a:solidFill>
                  <a:srgbClr val="FAF0CA"/>
                </a:solidFill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000"/>
              <a:buNone/>
              <a:defRPr>
                <a:solidFill>
                  <a:srgbClr val="FAF0CA"/>
                </a:solidFill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000"/>
              <a:buNone/>
              <a:defRPr>
                <a:solidFill>
                  <a:srgbClr val="FAF0CA"/>
                </a:solidFill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000"/>
              <a:buNone/>
              <a:defRPr>
                <a:solidFill>
                  <a:srgbClr val="FAF0CA"/>
                </a:solidFill>
              </a:defRPr>
            </a:lvl8pPr>
            <a:lvl9pPr lvl="8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000"/>
              <a:buNone/>
              <a:defRPr>
                <a:solidFill>
                  <a:srgbClr val="FAF0C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17409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5041D"/>
              </a:buClr>
              <a:buSzPts val="14000"/>
              <a:buFont typeface="Inter"/>
              <a:buNone/>
              <a:defRPr sz="14000" b="1" i="0" u="none" strike="noStrike" cap="none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239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736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05041D"/>
              </a:buClr>
              <a:buSzPts val="8000"/>
              <a:buFont typeface="Inter"/>
              <a:buChar char="•"/>
              <a:defRPr sz="8000" b="1" i="0" u="none" strike="noStrike" cap="none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400050" algn="l" rtl="0">
              <a:spcBef>
                <a:spcPts val="560"/>
              </a:spcBef>
              <a:spcAft>
                <a:spcPts val="0"/>
              </a:spcAft>
              <a:buClr>
                <a:srgbClr val="05041D"/>
              </a:buClr>
              <a:buSzPts val="2700"/>
              <a:buFont typeface="Inter"/>
              <a:buChar char="–"/>
              <a:defRPr sz="2700" i="0" u="none" strike="noStrike" cap="none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619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Inter"/>
              <a:buChar char="•"/>
              <a:defRPr sz="210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–"/>
              <a:defRPr sz="15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C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/>
        </p:nvSpPr>
        <p:spPr>
          <a:xfrm>
            <a:off x="1653775" y="6824833"/>
            <a:ext cx="17479200" cy="241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800" b="1" i="0" u="none" strike="noStrike" cap="none" dirty="0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rPr>
              <a:t>CUSTOMER</a:t>
            </a:r>
            <a:endParaRPr sz="9800"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800" b="1" dirty="0">
                <a:solidFill>
                  <a:srgbClr val="05041D"/>
                </a:solidFill>
                <a:latin typeface="Inter"/>
                <a:ea typeface="Inter"/>
                <a:sym typeface="Inter"/>
              </a:rPr>
              <a:t>BEHAVIOR DASHBOARD</a:t>
            </a:r>
            <a:endParaRPr sz="9800" dirty="0"/>
          </a:p>
        </p:txBody>
      </p:sp>
      <p:pic>
        <p:nvPicPr>
          <p:cNvPr id="75" name="Google Shape;7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7047" y="3873548"/>
            <a:ext cx="5972276" cy="430767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9"/>
          <p:cNvSpPr txBox="1"/>
          <p:nvPr/>
        </p:nvSpPr>
        <p:spPr>
          <a:xfrm>
            <a:off x="14825272" y="323041"/>
            <a:ext cx="2434051" cy="34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b="1" i="0" u="none" strike="noStrike" cap="none" dirty="0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rPr>
              <a:t>December 3</a:t>
            </a:r>
            <a:r>
              <a:rPr lang="en-US" sz="1599" b="1" i="0" u="none" strike="noStrike" cap="none" baseline="30000" dirty="0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rPr>
              <a:t>rd</a:t>
            </a:r>
            <a:r>
              <a:rPr lang="en-US" sz="1599" b="1" i="0" u="none" strike="noStrike" cap="none" dirty="0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rPr>
              <a:t>, 2024</a:t>
            </a:r>
            <a:endParaRPr dirty="0"/>
          </a:p>
        </p:txBody>
      </p:sp>
      <p:sp>
        <p:nvSpPr>
          <p:cNvPr id="78" name="Google Shape;78;p9"/>
          <p:cNvSpPr txBox="1"/>
          <p:nvPr/>
        </p:nvSpPr>
        <p:spPr>
          <a:xfrm>
            <a:off x="16042297" y="657340"/>
            <a:ext cx="1635300" cy="34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b="1" i="0" u="none" strike="noStrike" cap="none" dirty="0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rPr>
              <a:t>DS5110</a:t>
            </a:r>
            <a:endParaRPr dirty="0"/>
          </a:p>
        </p:txBody>
      </p:sp>
      <p:sp>
        <p:nvSpPr>
          <p:cNvPr id="2" name="Google Shape;78;p9">
            <a:extLst>
              <a:ext uri="{FF2B5EF4-FFF2-40B4-BE49-F238E27FC236}">
                <a16:creationId xmlns:a16="http://schemas.microsoft.com/office/drawing/2014/main" id="{19977CD6-A73A-744D-2E48-F3D1A9676581}"/>
              </a:ext>
            </a:extLst>
          </p:cNvPr>
          <p:cNvSpPr txBox="1"/>
          <p:nvPr/>
        </p:nvSpPr>
        <p:spPr>
          <a:xfrm>
            <a:off x="-14990" y="323041"/>
            <a:ext cx="2434051" cy="34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b="1" dirty="0">
                <a:solidFill>
                  <a:srgbClr val="05041D"/>
                </a:solidFill>
                <a:latin typeface="Inter"/>
                <a:ea typeface="Inter"/>
                <a:sym typeface="Inter"/>
              </a:rPr>
              <a:t>KARTHIK NAIR</a:t>
            </a:r>
            <a:endParaRPr dirty="0"/>
          </a:p>
        </p:txBody>
      </p:sp>
      <p:sp>
        <p:nvSpPr>
          <p:cNvPr id="3" name="Google Shape;78;p9">
            <a:extLst>
              <a:ext uri="{FF2B5EF4-FFF2-40B4-BE49-F238E27FC236}">
                <a16:creationId xmlns:a16="http://schemas.microsoft.com/office/drawing/2014/main" id="{72D78749-F3C0-A3EF-CA3C-57FFA2BCF394}"/>
              </a:ext>
            </a:extLst>
          </p:cNvPr>
          <p:cNvSpPr txBox="1"/>
          <p:nvPr/>
        </p:nvSpPr>
        <p:spPr>
          <a:xfrm>
            <a:off x="-1" y="657340"/>
            <a:ext cx="2434051" cy="34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b="1" i="0" u="none" strike="noStrike" cap="none" dirty="0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rPr>
              <a:t>FILIP TOMOVSKI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CA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/>
          <p:cNvSpPr txBox="1"/>
          <p:nvPr/>
        </p:nvSpPr>
        <p:spPr>
          <a:xfrm>
            <a:off x="1028700" y="1251990"/>
            <a:ext cx="162306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05041D"/>
                </a:solidFill>
                <a:latin typeface="Inter"/>
                <a:ea typeface="Inter"/>
                <a:sym typeface="Inter"/>
              </a:rPr>
              <a:t>DATABASE SCHEMA DESIGN</a:t>
            </a:r>
            <a:endParaRPr dirty="0"/>
          </a:p>
        </p:txBody>
      </p:sp>
    </p:spTree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CA"/>
        </a:solidFill>
        <a:effectLst/>
      </p:bgPr>
    </p:bg>
    <p:spTree>
      <p:nvGrpSpPr>
        <p:cNvPr id="1" name="Shape 266">
          <a:extLst>
            <a:ext uri="{FF2B5EF4-FFF2-40B4-BE49-F238E27FC236}">
              <a16:creationId xmlns:a16="http://schemas.microsoft.com/office/drawing/2014/main" id="{CF99D4FF-1A2E-1699-9DB0-6290C46C9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>
            <a:extLst>
              <a:ext uri="{FF2B5EF4-FFF2-40B4-BE49-F238E27FC236}">
                <a16:creationId xmlns:a16="http://schemas.microsoft.com/office/drawing/2014/main" id="{E3AF45A1-FD93-2274-757E-636E68D080B1}"/>
              </a:ext>
            </a:extLst>
          </p:cNvPr>
          <p:cNvSpPr txBox="1"/>
          <p:nvPr/>
        </p:nvSpPr>
        <p:spPr>
          <a:xfrm>
            <a:off x="1028700" y="1251990"/>
            <a:ext cx="162306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05041D"/>
                </a:solidFill>
                <a:latin typeface="Inter"/>
                <a:ea typeface="Inter"/>
                <a:sym typeface="Inter"/>
              </a:rPr>
              <a:t>ETL PIPELINE OVERVIEW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614152"/>
      </p:ext>
    </p:extLst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CA"/>
        </a:solidFill>
        <a:effectLst/>
      </p:bgPr>
    </p:bg>
    <p:spTree>
      <p:nvGrpSpPr>
        <p:cNvPr id="1" name="Shape 266">
          <a:extLst>
            <a:ext uri="{FF2B5EF4-FFF2-40B4-BE49-F238E27FC236}">
              <a16:creationId xmlns:a16="http://schemas.microsoft.com/office/drawing/2014/main" id="{8AE07118-F7AB-C20B-40F7-DA55D136A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>
            <a:extLst>
              <a:ext uri="{FF2B5EF4-FFF2-40B4-BE49-F238E27FC236}">
                <a16:creationId xmlns:a16="http://schemas.microsoft.com/office/drawing/2014/main" id="{312AEB20-6ABC-0D11-891D-A90DF5A3B6BD}"/>
              </a:ext>
            </a:extLst>
          </p:cNvPr>
          <p:cNvSpPr txBox="1"/>
          <p:nvPr/>
        </p:nvSpPr>
        <p:spPr>
          <a:xfrm>
            <a:off x="1028700" y="1251990"/>
            <a:ext cx="162306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05041D"/>
                </a:solidFill>
                <a:latin typeface="Inter"/>
                <a:ea typeface="Inter"/>
                <a:sym typeface="Inter"/>
              </a:rPr>
              <a:t>DASHBOARD DEMONSTRATION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0083920"/>
      </p:ext>
    </p:extLst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CA"/>
        </a:solidFill>
        <a:effectLst/>
      </p:bgPr>
    </p:bg>
    <p:spTree>
      <p:nvGrpSpPr>
        <p:cNvPr id="1" name="Shape 266">
          <a:extLst>
            <a:ext uri="{FF2B5EF4-FFF2-40B4-BE49-F238E27FC236}">
              <a16:creationId xmlns:a16="http://schemas.microsoft.com/office/drawing/2014/main" id="{670869D3-2201-0DC7-E107-BB4FD9E24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>
            <a:extLst>
              <a:ext uri="{FF2B5EF4-FFF2-40B4-BE49-F238E27FC236}">
                <a16:creationId xmlns:a16="http://schemas.microsoft.com/office/drawing/2014/main" id="{68CE846C-3510-1A65-2B65-8405E7BE1A40}"/>
              </a:ext>
            </a:extLst>
          </p:cNvPr>
          <p:cNvSpPr txBox="1"/>
          <p:nvPr/>
        </p:nvSpPr>
        <p:spPr>
          <a:xfrm>
            <a:off x="1028700" y="1251990"/>
            <a:ext cx="162306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05041D"/>
                </a:solidFill>
                <a:latin typeface="Inter"/>
                <a:ea typeface="Inter"/>
                <a:sym typeface="Inter"/>
              </a:rPr>
              <a:t>CHALLENGES AND SOLUTIONS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2911134"/>
      </p:ext>
    </p:extLst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CA"/>
        </a:solidFill>
        <a:effectLst/>
      </p:bgPr>
    </p:bg>
    <p:spTree>
      <p:nvGrpSpPr>
        <p:cNvPr id="1" name="Shape 266">
          <a:extLst>
            <a:ext uri="{FF2B5EF4-FFF2-40B4-BE49-F238E27FC236}">
              <a16:creationId xmlns:a16="http://schemas.microsoft.com/office/drawing/2014/main" id="{D25F73A0-CCFF-AA5D-DAB8-80795D0C5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>
            <a:extLst>
              <a:ext uri="{FF2B5EF4-FFF2-40B4-BE49-F238E27FC236}">
                <a16:creationId xmlns:a16="http://schemas.microsoft.com/office/drawing/2014/main" id="{91CD9682-02BF-D81E-398D-942CF24380A0}"/>
              </a:ext>
            </a:extLst>
          </p:cNvPr>
          <p:cNvSpPr txBox="1"/>
          <p:nvPr/>
        </p:nvSpPr>
        <p:spPr>
          <a:xfrm>
            <a:off x="1028700" y="1251990"/>
            <a:ext cx="162306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05041D"/>
                </a:solidFill>
                <a:latin typeface="Inter"/>
                <a:ea typeface="Inter"/>
                <a:sym typeface="Inter"/>
              </a:rPr>
              <a:t>NEXT STEPS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5429701"/>
      </p:ext>
    </p:extLst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41D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74" y="-1904391"/>
            <a:ext cx="16946852" cy="1684755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5"/>
          <p:cNvSpPr txBox="1"/>
          <p:nvPr/>
        </p:nvSpPr>
        <p:spPr>
          <a:xfrm>
            <a:off x="1028700" y="4303395"/>
            <a:ext cx="16230600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0" b="1" dirty="0">
                <a:solidFill>
                  <a:srgbClr val="FAF0CA"/>
                </a:solidFill>
                <a:latin typeface="Inter"/>
                <a:ea typeface="Inter"/>
                <a:sym typeface="Inter"/>
              </a:rPr>
              <a:t>THANK YOU</a:t>
            </a:r>
            <a:endParaRPr dirty="0"/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CA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7882572" y="847874"/>
            <a:ext cx="9376728" cy="8410426"/>
            <a:chOff x="0" y="-47625"/>
            <a:chExt cx="2469591" cy="2215092"/>
          </a:xfrm>
        </p:grpSpPr>
        <p:sp>
          <p:nvSpPr>
            <p:cNvPr id="84" name="Google Shape;84;p10"/>
            <p:cNvSpPr/>
            <p:nvPr/>
          </p:nvSpPr>
          <p:spPr>
            <a:xfrm>
              <a:off x="0" y="0"/>
              <a:ext cx="2469591" cy="2167467"/>
            </a:xfrm>
            <a:custGeom>
              <a:avLst/>
              <a:gdLst/>
              <a:ahLst/>
              <a:cxnLst/>
              <a:rect l="l" t="t" r="r" b="b"/>
              <a:pathLst>
                <a:path w="2469591" h="2167467" extrusionOk="0">
                  <a:moveTo>
                    <a:pt x="42108" y="0"/>
                  </a:moveTo>
                  <a:lnTo>
                    <a:pt x="2427483" y="0"/>
                  </a:lnTo>
                  <a:cubicBezTo>
                    <a:pt x="2450738" y="0"/>
                    <a:pt x="2469591" y="18853"/>
                    <a:pt x="2469591" y="42108"/>
                  </a:cubicBezTo>
                  <a:lnTo>
                    <a:pt x="2469591" y="2125358"/>
                  </a:lnTo>
                  <a:cubicBezTo>
                    <a:pt x="2469591" y="2136526"/>
                    <a:pt x="2465155" y="2147237"/>
                    <a:pt x="2457258" y="2155134"/>
                  </a:cubicBezTo>
                  <a:cubicBezTo>
                    <a:pt x="2449361" y="2163030"/>
                    <a:pt x="2438650" y="2167467"/>
                    <a:pt x="2427483" y="2167467"/>
                  </a:cubicBezTo>
                  <a:lnTo>
                    <a:pt x="42108" y="2167467"/>
                  </a:lnTo>
                  <a:cubicBezTo>
                    <a:pt x="30940" y="2167467"/>
                    <a:pt x="20230" y="2163030"/>
                    <a:pt x="12333" y="2155134"/>
                  </a:cubicBezTo>
                  <a:cubicBezTo>
                    <a:pt x="4436" y="2147237"/>
                    <a:pt x="0" y="2136526"/>
                    <a:pt x="0" y="2125358"/>
                  </a:cubicBezTo>
                  <a:lnTo>
                    <a:pt x="0" y="42108"/>
                  </a:lnTo>
                  <a:cubicBezTo>
                    <a:pt x="0" y="30940"/>
                    <a:pt x="4436" y="20230"/>
                    <a:pt x="12333" y="12333"/>
                  </a:cubicBezTo>
                  <a:cubicBezTo>
                    <a:pt x="20230" y="4436"/>
                    <a:pt x="30940" y="0"/>
                    <a:pt x="42108" y="0"/>
                  </a:cubicBezTo>
                  <a:close/>
                </a:path>
              </a:pathLst>
            </a:custGeom>
            <a:solidFill>
              <a:srgbClr val="0504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0"/>
            <p:cNvSpPr txBox="1"/>
            <p:nvPr/>
          </p:nvSpPr>
          <p:spPr>
            <a:xfrm>
              <a:off x="0" y="-47625"/>
              <a:ext cx="2469591" cy="22150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10"/>
          <p:cNvSpPr txBox="1"/>
          <p:nvPr/>
        </p:nvSpPr>
        <p:spPr>
          <a:xfrm>
            <a:off x="8493324" y="1875965"/>
            <a:ext cx="3306074" cy="45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 b="1" i="0" u="none" strike="noStrike" cap="none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rPr>
              <a:t>INTRODUCTION</a:t>
            </a:r>
            <a:endParaRPr/>
          </a:p>
        </p:txBody>
      </p:sp>
      <p:sp>
        <p:nvSpPr>
          <p:cNvPr id="87" name="Google Shape;87;p10"/>
          <p:cNvSpPr txBox="1"/>
          <p:nvPr/>
        </p:nvSpPr>
        <p:spPr>
          <a:xfrm>
            <a:off x="8493324" y="2288080"/>
            <a:ext cx="8155223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Elaborate on what you want to discuss. </a:t>
            </a:r>
            <a:endParaRPr/>
          </a:p>
        </p:txBody>
      </p:sp>
      <p:sp>
        <p:nvSpPr>
          <p:cNvPr id="88" name="Google Shape;88;p10"/>
          <p:cNvSpPr txBox="1"/>
          <p:nvPr/>
        </p:nvSpPr>
        <p:spPr>
          <a:xfrm>
            <a:off x="1028700" y="7169149"/>
            <a:ext cx="5825100" cy="19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rPr>
              <a:t>TABLE OF CONTENTS</a:t>
            </a:r>
            <a:endParaRPr/>
          </a:p>
        </p:txBody>
      </p:sp>
      <p:pic>
        <p:nvPicPr>
          <p:cNvPr id="90" name="Google Shape;9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699" y="4149789"/>
            <a:ext cx="3383925" cy="305441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0"/>
          <p:cNvSpPr txBox="1"/>
          <p:nvPr/>
        </p:nvSpPr>
        <p:spPr>
          <a:xfrm>
            <a:off x="8493324" y="3810986"/>
            <a:ext cx="3306074" cy="45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 b="1" i="0" u="none" strike="noStrike" cap="none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rPr>
              <a:t>OUR PROJECTS</a:t>
            </a:r>
            <a:endParaRPr/>
          </a:p>
        </p:txBody>
      </p:sp>
      <p:sp>
        <p:nvSpPr>
          <p:cNvPr id="94" name="Google Shape;94;p10"/>
          <p:cNvSpPr txBox="1"/>
          <p:nvPr/>
        </p:nvSpPr>
        <p:spPr>
          <a:xfrm>
            <a:off x="8493324" y="4223101"/>
            <a:ext cx="8155223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Elaborate on what you want to discuss. </a:t>
            </a:r>
            <a:endParaRPr/>
          </a:p>
        </p:txBody>
      </p:sp>
      <p:sp>
        <p:nvSpPr>
          <p:cNvPr id="95" name="Google Shape;95;p10"/>
          <p:cNvSpPr txBox="1"/>
          <p:nvPr/>
        </p:nvSpPr>
        <p:spPr>
          <a:xfrm>
            <a:off x="8493324" y="5746006"/>
            <a:ext cx="3306074" cy="45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 b="1" i="0" u="none" strike="noStrike" cap="none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rPr>
              <a:t>ABOUT US</a:t>
            </a:r>
            <a:endParaRPr/>
          </a:p>
        </p:txBody>
      </p:sp>
      <p:sp>
        <p:nvSpPr>
          <p:cNvPr id="96" name="Google Shape;96;p10"/>
          <p:cNvSpPr txBox="1"/>
          <p:nvPr/>
        </p:nvSpPr>
        <p:spPr>
          <a:xfrm>
            <a:off x="8493324" y="6158121"/>
            <a:ext cx="8155223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Elaborate on what you want to discuss. </a:t>
            </a:r>
            <a:endParaRPr/>
          </a:p>
        </p:txBody>
      </p:sp>
      <p:sp>
        <p:nvSpPr>
          <p:cNvPr id="97" name="Google Shape;97;p10"/>
          <p:cNvSpPr txBox="1"/>
          <p:nvPr/>
        </p:nvSpPr>
        <p:spPr>
          <a:xfrm>
            <a:off x="8493324" y="7681027"/>
            <a:ext cx="3306074" cy="45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 b="1" i="0" u="none" strike="noStrike" cap="none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rPr>
              <a:t>CHAPTER TITLE</a:t>
            </a:r>
            <a:endParaRPr/>
          </a:p>
        </p:txBody>
      </p:sp>
      <p:sp>
        <p:nvSpPr>
          <p:cNvPr id="98" name="Google Shape;98;p10"/>
          <p:cNvSpPr txBox="1"/>
          <p:nvPr/>
        </p:nvSpPr>
        <p:spPr>
          <a:xfrm>
            <a:off x="8493324" y="8093142"/>
            <a:ext cx="8155223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Elaborate on what you want to discuss. 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CA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/>
          <p:nvPr/>
        </p:nvSpPr>
        <p:spPr>
          <a:xfrm>
            <a:off x="9619200" y="1323450"/>
            <a:ext cx="7640100" cy="7640100"/>
          </a:xfrm>
          <a:prstGeom prst="ellipse">
            <a:avLst/>
          </a:prstGeom>
          <a:solidFill>
            <a:srgbClr val="F957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9166" y="1345062"/>
            <a:ext cx="7640100" cy="7640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5" name="Google Shape;105;p11"/>
          <p:cNvSpPr txBox="1"/>
          <p:nvPr/>
        </p:nvSpPr>
        <p:spPr>
          <a:xfrm>
            <a:off x="1028700" y="1961409"/>
            <a:ext cx="81153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 dirty="0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rPr>
              <a:t>INTRODUCTION</a:t>
            </a:r>
            <a:endParaRPr dirty="0"/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CA"/>
        </a:solidFill>
        <a:effectLst/>
      </p:bgPr>
    </p:bg>
    <p:spTree>
      <p:nvGrpSpPr>
        <p:cNvPr id="1" name="Shape 266">
          <a:extLst>
            <a:ext uri="{FF2B5EF4-FFF2-40B4-BE49-F238E27FC236}">
              <a16:creationId xmlns:a16="http://schemas.microsoft.com/office/drawing/2014/main" id="{109848CA-5FF8-48EF-2726-457E2687B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>
            <a:extLst>
              <a:ext uri="{FF2B5EF4-FFF2-40B4-BE49-F238E27FC236}">
                <a16:creationId xmlns:a16="http://schemas.microsoft.com/office/drawing/2014/main" id="{35CD751F-429A-123E-B385-CE1A0425F86F}"/>
              </a:ext>
            </a:extLst>
          </p:cNvPr>
          <p:cNvSpPr txBox="1"/>
          <p:nvPr/>
        </p:nvSpPr>
        <p:spPr>
          <a:xfrm>
            <a:off x="1028700" y="1251990"/>
            <a:ext cx="162306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05041D"/>
                </a:solidFill>
                <a:latin typeface="Inter"/>
                <a:ea typeface="Inter"/>
                <a:sym typeface="Inter"/>
              </a:rPr>
              <a:t>PROJECT OVERVIEW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8087827"/>
      </p:ext>
    </p:ext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CA"/>
        </a:solidFill>
        <a:effectLst/>
      </p:bgPr>
    </p:bg>
    <p:spTree>
      <p:nvGrpSpPr>
        <p:cNvPr id="1" name="Shape 266">
          <a:extLst>
            <a:ext uri="{FF2B5EF4-FFF2-40B4-BE49-F238E27FC236}">
              <a16:creationId xmlns:a16="http://schemas.microsoft.com/office/drawing/2014/main" id="{5CABE3C2-B098-4465-6560-AA436B661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>
            <a:extLst>
              <a:ext uri="{FF2B5EF4-FFF2-40B4-BE49-F238E27FC236}">
                <a16:creationId xmlns:a16="http://schemas.microsoft.com/office/drawing/2014/main" id="{431E9AA8-AC07-B60C-277E-CF599BB18A25}"/>
              </a:ext>
            </a:extLst>
          </p:cNvPr>
          <p:cNvSpPr txBox="1"/>
          <p:nvPr/>
        </p:nvSpPr>
        <p:spPr>
          <a:xfrm>
            <a:off x="656756" y="1266980"/>
            <a:ext cx="16974487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05041D"/>
                </a:solidFill>
                <a:latin typeface="Inter"/>
                <a:ea typeface="Inter"/>
                <a:sym typeface="Inter"/>
              </a:rPr>
              <a:t>MOTIVATION AND IMPORTANCE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9730611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CA"/>
        </a:solidFill>
        <a:effectLst/>
      </p:bgPr>
    </p:bg>
    <p:spTree>
      <p:nvGrpSpPr>
        <p:cNvPr id="1" name="Shape 266">
          <a:extLst>
            <a:ext uri="{FF2B5EF4-FFF2-40B4-BE49-F238E27FC236}">
              <a16:creationId xmlns:a16="http://schemas.microsoft.com/office/drawing/2014/main" id="{B6A63148-77AE-E72C-6C04-8C122D52F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>
            <a:extLst>
              <a:ext uri="{FF2B5EF4-FFF2-40B4-BE49-F238E27FC236}">
                <a16:creationId xmlns:a16="http://schemas.microsoft.com/office/drawing/2014/main" id="{4C149CFB-A2E9-7F5B-88A5-9F7AC580DA80}"/>
              </a:ext>
            </a:extLst>
          </p:cNvPr>
          <p:cNvSpPr txBox="1"/>
          <p:nvPr/>
        </p:nvSpPr>
        <p:spPr>
          <a:xfrm>
            <a:off x="1028700" y="1251990"/>
            <a:ext cx="162306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05041D"/>
                </a:solidFill>
                <a:latin typeface="Inter"/>
                <a:ea typeface="Inter"/>
                <a:sym typeface="Inter"/>
              </a:rPr>
              <a:t>DASHBOARD FEATURES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171748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CA"/>
        </a:solidFill>
        <a:effectLst/>
      </p:bgPr>
    </p:bg>
    <p:spTree>
      <p:nvGrpSpPr>
        <p:cNvPr id="1" name="Shape 266">
          <a:extLst>
            <a:ext uri="{FF2B5EF4-FFF2-40B4-BE49-F238E27FC236}">
              <a16:creationId xmlns:a16="http://schemas.microsoft.com/office/drawing/2014/main" id="{6B1998AF-D0A5-8458-3467-F5FC1B838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>
            <a:extLst>
              <a:ext uri="{FF2B5EF4-FFF2-40B4-BE49-F238E27FC236}">
                <a16:creationId xmlns:a16="http://schemas.microsoft.com/office/drawing/2014/main" id="{32EC86E4-E620-9B0F-236C-0607331DE640}"/>
              </a:ext>
            </a:extLst>
          </p:cNvPr>
          <p:cNvSpPr txBox="1"/>
          <p:nvPr/>
        </p:nvSpPr>
        <p:spPr>
          <a:xfrm>
            <a:off x="1028700" y="1251990"/>
            <a:ext cx="162306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05041D"/>
                </a:solidFill>
                <a:latin typeface="Inter"/>
                <a:ea typeface="Inter"/>
                <a:sym typeface="Inter"/>
              </a:rPr>
              <a:t>TECH STACK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2322944"/>
      </p:ext>
    </p:extLst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CA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/>
          <p:nvPr/>
        </p:nvSpPr>
        <p:spPr>
          <a:xfrm>
            <a:off x="2171639" y="935730"/>
            <a:ext cx="139446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 dirty="0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rPr>
              <a:t>SYSTEM ARCHITECTURE</a:t>
            </a:r>
            <a:endParaRPr dirty="0"/>
          </a:p>
        </p:txBody>
      </p:sp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CA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/>
          <p:nvPr/>
        </p:nvSpPr>
        <p:spPr>
          <a:xfrm>
            <a:off x="1028699" y="1162050"/>
            <a:ext cx="16479811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 dirty="0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rPr>
              <a:t>DATA SOURCES &amp; INTEGRATION</a:t>
            </a:r>
            <a:endParaRPr dirty="0"/>
          </a:p>
        </p:txBody>
      </p:sp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85</Words>
  <Application>Microsoft Macintosh PowerPoint</Application>
  <PresentationFormat>Custom</PresentationFormat>
  <Paragraphs>28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Inter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Filip Tomovski</cp:lastModifiedBy>
  <cp:revision>10</cp:revision>
  <dcterms:modified xsi:type="dcterms:W3CDTF">2024-11-18T01:27:55Z</dcterms:modified>
</cp:coreProperties>
</file>