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2"/>
  </p:notesMasterIdLst>
  <p:sldIdLst>
    <p:sldId id="256" r:id="rId2"/>
    <p:sldId id="275" r:id="rId3"/>
    <p:sldId id="276" r:id="rId4"/>
    <p:sldId id="267" r:id="rId5"/>
    <p:sldId id="277" r:id="rId6"/>
    <p:sldId id="266" r:id="rId7"/>
    <p:sldId id="268" r:id="rId8"/>
    <p:sldId id="273" r:id="rId9"/>
    <p:sldId id="269" r:id="rId10"/>
    <p:sldId id="262" r:id="rId11"/>
  </p:sldIdLst>
  <p:sldSz cx="18288000" cy="10287000"/>
  <p:notesSz cx="6858000" cy="9144000"/>
  <p:embeddedFontLst>
    <p:embeddedFont>
      <p:font typeface="Inter" panose="02000503000000020004"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70A3A-6631-B73F-3771-674399FCC3F5}" v="70" dt="2024-12-04T00:37:15.184"/>
    <p1510:client id="{A4EC6AF2-8335-027D-FC2D-5914F67FA66A}" v="29" dt="2024-12-04T00:37:39.259"/>
    <p1510:client id="{D56B6177-3612-3F49-22AC-00851ADFF0B2}" v="64" dt="2024-12-03T22:03:16.223"/>
    <p1510:client id="{DC6F003F-ED69-7548-8E9E-53DC8D6D8B6E}" v="1812" dt="2024-12-04T00:41:07.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2"/>
    <p:restoredTop sz="94710"/>
  </p:normalViewPr>
  <p:slideViewPr>
    <p:cSldViewPr snapToGrid="0">
      <p:cViewPr>
        <p:scale>
          <a:sx n="90" d="100"/>
          <a:sy n="90" d="100"/>
        </p:scale>
        <p:origin x="696" y="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D2AF1CE2-ACF7-4407-ECDA-B6D176F53A47}"/>
            </a:ext>
          </a:extLst>
        </p:cNvPr>
        <p:cNvGrpSpPr/>
        <p:nvPr/>
      </p:nvGrpSpPr>
      <p:grpSpPr>
        <a:xfrm>
          <a:off x="0" y="0"/>
          <a:ext cx="0" cy="0"/>
          <a:chOff x="0" y="0"/>
          <a:chExt cx="0" cy="0"/>
        </a:xfrm>
      </p:grpSpPr>
      <p:sp>
        <p:nvSpPr>
          <p:cNvPr id="264" name="Google Shape;264;p14:notes">
            <a:extLst>
              <a:ext uri="{FF2B5EF4-FFF2-40B4-BE49-F238E27FC236}">
                <a16:creationId xmlns:a16="http://schemas.microsoft.com/office/drawing/2014/main" id="{7F624840-3AB6-FDCF-BF7D-B8A6E014A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a:extLst>
              <a:ext uri="{FF2B5EF4-FFF2-40B4-BE49-F238E27FC236}">
                <a16:creationId xmlns:a16="http://schemas.microsoft.com/office/drawing/2014/main" id="{2E136045-D93A-00D3-7BBD-2208EF9996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21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046CA841-FD33-22E5-9E91-CA71E093E346}"/>
            </a:ext>
          </a:extLst>
        </p:cNvPr>
        <p:cNvGrpSpPr/>
        <p:nvPr/>
      </p:nvGrpSpPr>
      <p:grpSpPr>
        <a:xfrm>
          <a:off x="0" y="0"/>
          <a:ext cx="0" cy="0"/>
          <a:chOff x="0" y="0"/>
          <a:chExt cx="0" cy="0"/>
        </a:xfrm>
      </p:grpSpPr>
      <p:sp>
        <p:nvSpPr>
          <p:cNvPr id="264" name="Google Shape;264;p14:notes">
            <a:extLst>
              <a:ext uri="{FF2B5EF4-FFF2-40B4-BE49-F238E27FC236}">
                <a16:creationId xmlns:a16="http://schemas.microsoft.com/office/drawing/2014/main" id="{A2DDAAAC-700F-85BF-0895-F0ED416E4E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a:extLst>
              <a:ext uri="{FF2B5EF4-FFF2-40B4-BE49-F238E27FC236}">
                <a16:creationId xmlns:a16="http://schemas.microsoft.com/office/drawing/2014/main" id="{4E27E964-6102-9091-0CE7-058AEFFC0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225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82248B30-E1C8-5A05-9A49-0510530C2F24}"/>
            </a:ext>
          </a:extLst>
        </p:cNvPr>
        <p:cNvGrpSpPr/>
        <p:nvPr/>
      </p:nvGrpSpPr>
      <p:grpSpPr>
        <a:xfrm>
          <a:off x="0" y="0"/>
          <a:ext cx="0" cy="0"/>
          <a:chOff x="0" y="0"/>
          <a:chExt cx="0" cy="0"/>
        </a:xfrm>
      </p:grpSpPr>
      <p:sp>
        <p:nvSpPr>
          <p:cNvPr id="264" name="Google Shape;264;p14:notes">
            <a:extLst>
              <a:ext uri="{FF2B5EF4-FFF2-40B4-BE49-F238E27FC236}">
                <a16:creationId xmlns:a16="http://schemas.microsoft.com/office/drawing/2014/main" id="{CA1F3A30-C3DE-604A-3BB3-D28D7142F4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a:extLst>
              <a:ext uri="{FF2B5EF4-FFF2-40B4-BE49-F238E27FC236}">
                <a16:creationId xmlns:a16="http://schemas.microsoft.com/office/drawing/2014/main" id="{762563D0-9E65-4656-1895-498ACC79DA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660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FBAE1066-C8E7-1C06-E178-404133D6E112}"/>
            </a:ext>
          </a:extLst>
        </p:cNvPr>
        <p:cNvGrpSpPr/>
        <p:nvPr/>
      </p:nvGrpSpPr>
      <p:grpSpPr>
        <a:xfrm>
          <a:off x="0" y="0"/>
          <a:ext cx="0" cy="0"/>
          <a:chOff x="0" y="0"/>
          <a:chExt cx="0" cy="0"/>
        </a:xfrm>
      </p:grpSpPr>
      <p:sp>
        <p:nvSpPr>
          <p:cNvPr id="264" name="Google Shape;264;p14:notes">
            <a:extLst>
              <a:ext uri="{FF2B5EF4-FFF2-40B4-BE49-F238E27FC236}">
                <a16:creationId xmlns:a16="http://schemas.microsoft.com/office/drawing/2014/main" id="{23BD5AEB-62FF-A4E0-D1F7-DB58BB163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a:extLst>
              <a:ext uri="{FF2B5EF4-FFF2-40B4-BE49-F238E27FC236}">
                <a16:creationId xmlns:a16="http://schemas.microsoft.com/office/drawing/2014/main" id="{6CEDB340-4CD3-BD4D-A5F3-2CDA3CA6F2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2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F65DC43A-2BC3-D91B-221D-FB9272A08D6F}"/>
            </a:ext>
          </a:extLst>
        </p:cNvPr>
        <p:cNvGrpSpPr/>
        <p:nvPr/>
      </p:nvGrpSpPr>
      <p:grpSpPr>
        <a:xfrm>
          <a:off x="0" y="0"/>
          <a:ext cx="0" cy="0"/>
          <a:chOff x="0" y="0"/>
          <a:chExt cx="0" cy="0"/>
        </a:xfrm>
      </p:grpSpPr>
      <p:sp>
        <p:nvSpPr>
          <p:cNvPr id="264" name="Google Shape;264;p14:notes">
            <a:extLst>
              <a:ext uri="{FF2B5EF4-FFF2-40B4-BE49-F238E27FC236}">
                <a16:creationId xmlns:a16="http://schemas.microsoft.com/office/drawing/2014/main" id="{8D333769-96F0-3BBE-76B1-FE5D4C247C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notes">
            <a:extLst>
              <a:ext uri="{FF2B5EF4-FFF2-40B4-BE49-F238E27FC236}">
                <a16:creationId xmlns:a16="http://schemas.microsoft.com/office/drawing/2014/main" id="{76408AC9-3A6B-1EB4-7F49-9427BA9BDC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82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onthly Strategy Review"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obj">
  <p:cSld name="OBJECT">
    <p:bg>
      <p:bgPr>
        <a:solidFill>
          <a:srgbClr val="FAF0CA"/>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625300" y="387500"/>
            <a:ext cx="1633800" cy="242100"/>
          </a:xfrm>
          <a:prstGeom prst="rect">
            <a:avLst/>
          </a:prstGeom>
        </p:spPr>
        <p:txBody>
          <a:bodyPr spcFirstLastPara="1" wrap="square" lIns="0" tIns="0" rIns="0" bIns="0" anchor="t" anchorCtr="0">
            <a:noAutofit/>
          </a:bodyPr>
          <a:lstStyle>
            <a:lvl1pPr marL="457200" lvl="0" indent="-323850" rtl="0">
              <a:spcBef>
                <a:spcPts val="640"/>
              </a:spcBef>
              <a:spcAft>
                <a:spcPts val="0"/>
              </a:spcAft>
              <a:buSzPts val="1500"/>
              <a:buChar char="•"/>
              <a:defRPr sz="1500"/>
            </a:lvl1pPr>
            <a:lvl2pPr marL="914400" lvl="1" indent="-323850" rtl="0">
              <a:spcBef>
                <a:spcPts val="560"/>
              </a:spcBef>
              <a:spcAft>
                <a:spcPts val="0"/>
              </a:spcAft>
              <a:buSzPts val="1500"/>
              <a:buChar char="–"/>
              <a:defRPr sz="1500" b="1"/>
            </a:lvl2pPr>
            <a:lvl3pPr marL="1371600" lvl="2" indent="-323850" rtl="0">
              <a:spcBef>
                <a:spcPts val="480"/>
              </a:spcBef>
              <a:spcAft>
                <a:spcPts val="0"/>
              </a:spcAft>
              <a:buSzPts val="1500"/>
              <a:buChar char="•"/>
              <a:defRPr sz="1500" b="1"/>
            </a:lvl3pPr>
            <a:lvl4pPr marL="1828800" lvl="3" indent="-323850" rtl="0">
              <a:spcBef>
                <a:spcPts val="400"/>
              </a:spcBef>
              <a:spcAft>
                <a:spcPts val="0"/>
              </a:spcAft>
              <a:buSzPts val="1500"/>
              <a:buChar char="–"/>
              <a:defRPr/>
            </a:lvl4pPr>
            <a:lvl5pPr marL="2286000" lvl="4" indent="-323850" rtl="0">
              <a:spcBef>
                <a:spcPts val="400"/>
              </a:spcBef>
              <a:spcAft>
                <a:spcPts val="0"/>
              </a:spcAft>
              <a:buSzPts val="1500"/>
              <a:buFont typeface="Inter"/>
              <a:buChar char="»"/>
              <a:defRPr sz="1500" b="1">
                <a:latin typeface="Inter"/>
                <a:ea typeface="Inter"/>
                <a:cs typeface="Inter"/>
                <a:sym typeface="Inter"/>
              </a:defRPr>
            </a:lvl5pPr>
            <a:lvl6pPr marL="2743200" lvl="5" indent="-323850" rtl="0">
              <a:spcBef>
                <a:spcPts val="400"/>
              </a:spcBef>
              <a:spcAft>
                <a:spcPts val="0"/>
              </a:spcAft>
              <a:buSzPts val="1500"/>
              <a:buFont typeface="Inter"/>
              <a:buChar char="•"/>
              <a:defRPr sz="1500" b="1">
                <a:latin typeface="Inter"/>
                <a:ea typeface="Inter"/>
                <a:cs typeface="Inter"/>
                <a:sym typeface="Inter"/>
              </a:defRPr>
            </a:lvl6pPr>
            <a:lvl7pPr marL="3200400" lvl="6" indent="-323850" rtl="0">
              <a:spcBef>
                <a:spcPts val="400"/>
              </a:spcBef>
              <a:spcAft>
                <a:spcPts val="0"/>
              </a:spcAft>
              <a:buSzPts val="1500"/>
              <a:buFont typeface="Inter"/>
              <a:buChar char="•"/>
              <a:defRPr sz="1500" b="1">
                <a:latin typeface="Inter"/>
                <a:ea typeface="Inter"/>
                <a:cs typeface="Inter"/>
                <a:sym typeface="Inter"/>
              </a:defRPr>
            </a:lvl7pPr>
            <a:lvl8pPr marL="3657600" lvl="7" indent="-323850" rtl="0">
              <a:spcBef>
                <a:spcPts val="400"/>
              </a:spcBef>
              <a:spcAft>
                <a:spcPts val="0"/>
              </a:spcAft>
              <a:buSzPts val="1500"/>
              <a:buFont typeface="Inter"/>
              <a:buChar char="•"/>
              <a:defRPr sz="1500" b="1">
                <a:latin typeface="Inter"/>
                <a:ea typeface="Inter"/>
                <a:cs typeface="Inter"/>
                <a:sym typeface="Inter"/>
              </a:defRPr>
            </a:lvl8pPr>
            <a:lvl9pPr marL="4114800" lvl="8" indent="-323850" rtl="0">
              <a:spcBef>
                <a:spcPts val="400"/>
              </a:spcBef>
              <a:spcAft>
                <a:spcPts val="0"/>
              </a:spcAft>
              <a:buSzPts val="1500"/>
              <a:buFont typeface="Inter"/>
              <a:buChar char="•"/>
              <a:defRPr sz="1500" b="1">
                <a:latin typeface="Inter"/>
                <a:ea typeface="Inter"/>
                <a:cs typeface="Inter"/>
                <a:sym typeface="Inter"/>
              </a:defRPr>
            </a:lvl9pPr>
          </a:lstStyle>
          <a:p>
            <a:endParaRPr/>
          </a:p>
        </p:txBody>
      </p:sp>
      <p:sp>
        <p:nvSpPr>
          <p:cNvPr id="23" name="Google Shape;23;p4"/>
          <p:cNvSpPr txBox="1">
            <a:spLocks noGrp="1"/>
          </p:cNvSpPr>
          <p:nvPr>
            <p:ph type="body" idx="2"/>
          </p:nvPr>
        </p:nvSpPr>
        <p:spPr>
          <a:xfrm>
            <a:off x="8327100" y="387500"/>
            <a:ext cx="1633800" cy="242100"/>
          </a:xfrm>
          <a:prstGeom prst="rect">
            <a:avLst/>
          </a:prstGeom>
        </p:spPr>
        <p:txBody>
          <a:bodyPr spcFirstLastPara="1" wrap="square" lIns="0" tIns="0" rIns="0" bIns="0" anchor="t" anchorCtr="0">
            <a:noAutofit/>
          </a:bodyPr>
          <a:lstStyle>
            <a:lvl1pPr marL="457200" lvl="0" indent="-323850" algn="ctr" rtl="0">
              <a:spcBef>
                <a:spcPts val="640"/>
              </a:spcBef>
              <a:spcAft>
                <a:spcPts val="0"/>
              </a:spcAft>
              <a:buSzPts val="1500"/>
              <a:buChar char="•"/>
              <a:defRPr sz="1500"/>
            </a:lvl1pPr>
            <a:lvl2pPr marL="914400" lvl="1" indent="-323850" algn="ctr" rtl="0">
              <a:spcBef>
                <a:spcPts val="560"/>
              </a:spcBef>
              <a:spcAft>
                <a:spcPts val="0"/>
              </a:spcAft>
              <a:buSzPts val="1500"/>
              <a:buChar char="–"/>
              <a:defRPr sz="1500" b="1"/>
            </a:lvl2pPr>
            <a:lvl3pPr marL="1371600" lvl="2" indent="-323850" algn="ctr" rtl="0">
              <a:spcBef>
                <a:spcPts val="480"/>
              </a:spcBef>
              <a:spcAft>
                <a:spcPts val="0"/>
              </a:spcAft>
              <a:buSzPts val="1500"/>
              <a:buChar char="•"/>
              <a:defRPr sz="1500" b="1"/>
            </a:lvl3pPr>
            <a:lvl4pPr marL="1828800" lvl="3" indent="-323850" algn="ctr" rtl="0">
              <a:spcBef>
                <a:spcPts val="400"/>
              </a:spcBef>
              <a:spcAft>
                <a:spcPts val="0"/>
              </a:spcAft>
              <a:buSzPts val="1500"/>
              <a:buChar char="–"/>
              <a:defRPr/>
            </a:lvl4pPr>
            <a:lvl5pPr marL="2286000" lvl="4" indent="-323850" algn="ctr" rtl="0">
              <a:spcBef>
                <a:spcPts val="400"/>
              </a:spcBef>
              <a:spcAft>
                <a:spcPts val="0"/>
              </a:spcAft>
              <a:buSzPts val="1500"/>
              <a:buFont typeface="Inter"/>
              <a:buChar char="»"/>
              <a:defRPr sz="1500" b="1">
                <a:latin typeface="Inter"/>
                <a:ea typeface="Inter"/>
                <a:cs typeface="Inter"/>
                <a:sym typeface="Inter"/>
              </a:defRPr>
            </a:lvl5pPr>
            <a:lvl6pPr marL="2743200" lvl="5" indent="-323850" algn="ctr" rtl="0">
              <a:spcBef>
                <a:spcPts val="400"/>
              </a:spcBef>
              <a:spcAft>
                <a:spcPts val="0"/>
              </a:spcAft>
              <a:buSzPts val="1500"/>
              <a:buFont typeface="Inter"/>
              <a:buChar char="•"/>
              <a:defRPr sz="1500" b="1">
                <a:latin typeface="Inter"/>
                <a:ea typeface="Inter"/>
                <a:cs typeface="Inter"/>
                <a:sym typeface="Inter"/>
              </a:defRPr>
            </a:lvl6pPr>
            <a:lvl7pPr marL="3200400" lvl="6" indent="-323850" algn="ctr" rtl="0">
              <a:spcBef>
                <a:spcPts val="400"/>
              </a:spcBef>
              <a:spcAft>
                <a:spcPts val="0"/>
              </a:spcAft>
              <a:buSzPts val="1500"/>
              <a:buFont typeface="Inter"/>
              <a:buChar char="•"/>
              <a:defRPr sz="1500" b="1">
                <a:latin typeface="Inter"/>
                <a:ea typeface="Inter"/>
                <a:cs typeface="Inter"/>
                <a:sym typeface="Inter"/>
              </a:defRPr>
            </a:lvl7pPr>
            <a:lvl8pPr marL="3657600" lvl="7" indent="-323850" algn="ctr" rtl="0">
              <a:spcBef>
                <a:spcPts val="400"/>
              </a:spcBef>
              <a:spcAft>
                <a:spcPts val="0"/>
              </a:spcAft>
              <a:buSzPts val="1500"/>
              <a:buFont typeface="Inter"/>
              <a:buChar char="•"/>
              <a:defRPr sz="1500" b="1">
                <a:latin typeface="Inter"/>
                <a:ea typeface="Inter"/>
                <a:cs typeface="Inter"/>
                <a:sym typeface="Inter"/>
              </a:defRPr>
            </a:lvl8pPr>
            <a:lvl9pPr marL="4114800" lvl="8" indent="-323850" algn="ctr" rtl="0">
              <a:spcBef>
                <a:spcPts val="400"/>
              </a:spcBef>
              <a:spcAft>
                <a:spcPts val="0"/>
              </a:spcAft>
              <a:buSzPts val="1500"/>
              <a:buFont typeface="Inter"/>
              <a:buChar char="•"/>
              <a:defRPr sz="1500" b="1">
                <a:latin typeface="Inter"/>
                <a:ea typeface="Inter"/>
                <a:cs typeface="Inter"/>
                <a:sym typeface="Inter"/>
              </a:defRPr>
            </a:lvl9pPr>
          </a:lstStyle>
          <a:p>
            <a:endParaRPr/>
          </a:p>
        </p:txBody>
      </p:sp>
      <p:sp>
        <p:nvSpPr>
          <p:cNvPr id="24" name="Google Shape;24;p4"/>
          <p:cNvSpPr txBox="1">
            <a:spLocks noGrp="1"/>
          </p:cNvSpPr>
          <p:nvPr>
            <p:ph type="body" idx="3"/>
          </p:nvPr>
        </p:nvSpPr>
        <p:spPr>
          <a:xfrm>
            <a:off x="16139675" y="387500"/>
            <a:ext cx="1633800" cy="242100"/>
          </a:xfrm>
          <a:prstGeom prst="rect">
            <a:avLst/>
          </a:prstGeom>
        </p:spPr>
        <p:txBody>
          <a:bodyPr spcFirstLastPara="1" wrap="square" lIns="0" tIns="0" rIns="0" bIns="0" anchor="t" anchorCtr="0">
            <a:noAutofit/>
          </a:bodyPr>
          <a:lstStyle>
            <a:lvl1pPr marL="457200" lvl="0" indent="-323850" algn="r" rtl="0">
              <a:spcBef>
                <a:spcPts val="640"/>
              </a:spcBef>
              <a:spcAft>
                <a:spcPts val="0"/>
              </a:spcAft>
              <a:buSzPts val="1500"/>
              <a:buChar char="•"/>
              <a:defRPr sz="1500"/>
            </a:lvl1pPr>
            <a:lvl2pPr marL="914400" lvl="1" indent="-323850" algn="r" rtl="0">
              <a:spcBef>
                <a:spcPts val="560"/>
              </a:spcBef>
              <a:spcAft>
                <a:spcPts val="0"/>
              </a:spcAft>
              <a:buSzPts val="1500"/>
              <a:buChar char="–"/>
              <a:defRPr sz="1500" b="1"/>
            </a:lvl2pPr>
            <a:lvl3pPr marL="1371600" lvl="2" indent="-323850" algn="r" rtl="0">
              <a:spcBef>
                <a:spcPts val="480"/>
              </a:spcBef>
              <a:spcAft>
                <a:spcPts val="0"/>
              </a:spcAft>
              <a:buSzPts val="1500"/>
              <a:buChar char="•"/>
              <a:defRPr sz="1500" b="1"/>
            </a:lvl3pPr>
            <a:lvl4pPr marL="1828800" lvl="3" indent="-323850" algn="r" rtl="0">
              <a:spcBef>
                <a:spcPts val="400"/>
              </a:spcBef>
              <a:spcAft>
                <a:spcPts val="0"/>
              </a:spcAft>
              <a:buSzPts val="1500"/>
              <a:buChar char="–"/>
              <a:defRPr/>
            </a:lvl4pPr>
            <a:lvl5pPr marL="2286000" lvl="4" indent="-323850" algn="r" rtl="0">
              <a:spcBef>
                <a:spcPts val="400"/>
              </a:spcBef>
              <a:spcAft>
                <a:spcPts val="0"/>
              </a:spcAft>
              <a:buSzPts val="1500"/>
              <a:buFont typeface="Inter"/>
              <a:buChar char="»"/>
              <a:defRPr sz="1500" b="1">
                <a:latin typeface="Inter"/>
                <a:ea typeface="Inter"/>
                <a:cs typeface="Inter"/>
                <a:sym typeface="Inter"/>
              </a:defRPr>
            </a:lvl5pPr>
            <a:lvl6pPr marL="2743200" lvl="5" indent="-323850" algn="r" rtl="0">
              <a:spcBef>
                <a:spcPts val="400"/>
              </a:spcBef>
              <a:spcAft>
                <a:spcPts val="0"/>
              </a:spcAft>
              <a:buSzPts val="1500"/>
              <a:buFont typeface="Inter"/>
              <a:buChar char="•"/>
              <a:defRPr sz="1500" b="1">
                <a:latin typeface="Inter"/>
                <a:ea typeface="Inter"/>
                <a:cs typeface="Inter"/>
                <a:sym typeface="Inter"/>
              </a:defRPr>
            </a:lvl6pPr>
            <a:lvl7pPr marL="3200400" lvl="6" indent="-323850" algn="r" rtl="0">
              <a:spcBef>
                <a:spcPts val="400"/>
              </a:spcBef>
              <a:spcAft>
                <a:spcPts val="0"/>
              </a:spcAft>
              <a:buSzPts val="1500"/>
              <a:buFont typeface="Inter"/>
              <a:buChar char="•"/>
              <a:defRPr sz="1500" b="1">
                <a:latin typeface="Inter"/>
                <a:ea typeface="Inter"/>
                <a:cs typeface="Inter"/>
                <a:sym typeface="Inter"/>
              </a:defRPr>
            </a:lvl7pPr>
            <a:lvl8pPr marL="3657600" lvl="7" indent="-323850" algn="r" rtl="0">
              <a:spcBef>
                <a:spcPts val="400"/>
              </a:spcBef>
              <a:spcAft>
                <a:spcPts val="0"/>
              </a:spcAft>
              <a:buSzPts val="1500"/>
              <a:buFont typeface="Inter"/>
              <a:buChar char="•"/>
              <a:defRPr sz="1500" b="1">
                <a:latin typeface="Inter"/>
                <a:ea typeface="Inter"/>
                <a:cs typeface="Inter"/>
                <a:sym typeface="Inter"/>
              </a:defRPr>
            </a:lvl8pPr>
            <a:lvl9pPr marL="4114800" lvl="8" indent="-323850" algn="r" rtl="0">
              <a:spcBef>
                <a:spcPts val="400"/>
              </a:spcBef>
              <a:spcAft>
                <a:spcPts val="0"/>
              </a:spcAft>
              <a:buSzPts val="1500"/>
              <a:buFont typeface="Inter"/>
              <a:buChar char="•"/>
              <a:defRPr sz="1500" b="1">
                <a:latin typeface="Inter"/>
                <a:ea typeface="Inter"/>
                <a:cs typeface="Inter"/>
                <a:sym typeface="Inter"/>
              </a:defRPr>
            </a:lvl9pPr>
          </a:lstStyle>
          <a:p>
            <a:endParaRPr/>
          </a:p>
        </p:txBody>
      </p:sp>
      <p:pic>
        <p:nvPicPr>
          <p:cNvPr id="25" name="Google Shape;25;p4"/>
          <p:cNvPicPr preferRelativeResize="0"/>
          <p:nvPr/>
        </p:nvPicPr>
        <p:blipFill>
          <a:blip r:embed="rId2">
            <a:alphaModFix/>
          </a:blip>
          <a:stretch>
            <a:fillRect/>
          </a:stretch>
        </p:blipFill>
        <p:spPr>
          <a:xfrm>
            <a:off x="1028699" y="4149789"/>
            <a:ext cx="3383925" cy="3054412"/>
          </a:xfrm>
          <a:prstGeom prst="rect">
            <a:avLst/>
          </a:prstGeom>
          <a:noFill/>
          <a:ln>
            <a:noFill/>
          </a:ln>
        </p:spPr>
      </p:pic>
      <p:sp>
        <p:nvSpPr>
          <p:cNvPr id="26" name="Google Shape;26;p4"/>
          <p:cNvSpPr txBox="1">
            <a:spLocks noGrp="1"/>
          </p:cNvSpPr>
          <p:nvPr>
            <p:ph type="subTitle" idx="4"/>
          </p:nvPr>
        </p:nvSpPr>
        <p:spPr>
          <a:xfrm>
            <a:off x="1028700" y="7079875"/>
            <a:ext cx="6615900" cy="2178900"/>
          </a:xfrm>
          <a:prstGeom prst="rect">
            <a:avLst/>
          </a:prstGeom>
        </p:spPr>
        <p:txBody>
          <a:bodyPr spcFirstLastPara="1" wrap="square" lIns="0" tIns="0" rIns="0" bIns="0" anchor="t" anchorCtr="0">
            <a:noAutofit/>
          </a:bodyPr>
          <a:lstStyle>
            <a:lvl1pPr lvl="0">
              <a:spcBef>
                <a:spcPts val="640"/>
              </a:spcBef>
              <a:spcAft>
                <a:spcPts val="0"/>
              </a:spcAft>
              <a:buSzPts val="8000"/>
              <a:buNone/>
              <a:defRPr/>
            </a:lvl1pPr>
            <a:lvl2pPr lvl="1">
              <a:spcBef>
                <a:spcPts val="560"/>
              </a:spcBef>
              <a:spcAft>
                <a:spcPts val="0"/>
              </a:spcAft>
              <a:buSzPts val="2700"/>
              <a:buNone/>
              <a:defRPr/>
            </a:lvl2pPr>
            <a:lvl3pPr lvl="2">
              <a:spcBef>
                <a:spcPts val="480"/>
              </a:spcBef>
              <a:spcAft>
                <a:spcPts val="0"/>
              </a:spcAft>
              <a:buSzPts val="2100"/>
              <a:buNone/>
              <a:defRPr/>
            </a:lvl3pPr>
            <a:lvl4pPr lvl="3">
              <a:spcBef>
                <a:spcPts val="400"/>
              </a:spcBef>
              <a:spcAft>
                <a:spcPts val="0"/>
              </a:spcAft>
              <a:buSzPts val="15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grpSp>
        <p:nvGrpSpPr>
          <p:cNvPr id="27" name="Google Shape;27;p4"/>
          <p:cNvGrpSpPr/>
          <p:nvPr/>
        </p:nvGrpSpPr>
        <p:grpSpPr>
          <a:xfrm>
            <a:off x="7882572" y="847873"/>
            <a:ext cx="9376824" cy="8410893"/>
            <a:chOff x="0" y="-47625"/>
            <a:chExt cx="2469600" cy="2215200"/>
          </a:xfrm>
        </p:grpSpPr>
        <p:sp>
          <p:nvSpPr>
            <p:cNvPr id="28" name="Google Shape;28;p4"/>
            <p:cNvSpPr/>
            <p:nvPr/>
          </p:nvSpPr>
          <p:spPr>
            <a:xfrm>
              <a:off x="0" y="0"/>
              <a:ext cx="2469591" cy="2167467"/>
            </a:xfrm>
            <a:custGeom>
              <a:avLst/>
              <a:gdLst/>
              <a:ahLst/>
              <a:cxnLst/>
              <a:rect l="l" t="t" r="r" b="b"/>
              <a:pathLst>
                <a:path w="2469591" h="2167467" extrusionOk="0">
                  <a:moveTo>
                    <a:pt x="42108" y="0"/>
                  </a:moveTo>
                  <a:lnTo>
                    <a:pt x="2427483" y="0"/>
                  </a:lnTo>
                  <a:cubicBezTo>
                    <a:pt x="2450738" y="0"/>
                    <a:pt x="2469591" y="18853"/>
                    <a:pt x="2469591" y="42108"/>
                  </a:cubicBezTo>
                  <a:lnTo>
                    <a:pt x="2469591" y="2125358"/>
                  </a:lnTo>
                  <a:cubicBezTo>
                    <a:pt x="2469591" y="2136526"/>
                    <a:pt x="2465155" y="2147237"/>
                    <a:pt x="2457258" y="2155134"/>
                  </a:cubicBezTo>
                  <a:cubicBezTo>
                    <a:pt x="2449361" y="2163030"/>
                    <a:pt x="2438650" y="2167467"/>
                    <a:pt x="2427483" y="2167467"/>
                  </a:cubicBezTo>
                  <a:lnTo>
                    <a:pt x="42108" y="2167467"/>
                  </a:lnTo>
                  <a:cubicBezTo>
                    <a:pt x="30940" y="2167467"/>
                    <a:pt x="20230" y="2163030"/>
                    <a:pt x="12333" y="2155134"/>
                  </a:cubicBezTo>
                  <a:cubicBezTo>
                    <a:pt x="4436" y="2147237"/>
                    <a:pt x="0" y="2136526"/>
                    <a:pt x="0" y="2125358"/>
                  </a:cubicBezTo>
                  <a:lnTo>
                    <a:pt x="0" y="42108"/>
                  </a:lnTo>
                  <a:cubicBezTo>
                    <a:pt x="0" y="30940"/>
                    <a:pt x="4436" y="20230"/>
                    <a:pt x="12333" y="12333"/>
                  </a:cubicBezTo>
                  <a:cubicBezTo>
                    <a:pt x="20230" y="4436"/>
                    <a:pt x="30940" y="0"/>
                    <a:pt x="42108" y="0"/>
                  </a:cubicBezTo>
                  <a:close/>
                </a:path>
              </a:pathLst>
            </a:custGeom>
            <a:solidFill>
              <a:srgbClr val="050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p:nvPr/>
          </p:nvSpPr>
          <p:spPr>
            <a:xfrm>
              <a:off x="0" y="-47625"/>
              <a:ext cx="2469600" cy="22152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 name="Google Shape;30;p4"/>
          <p:cNvSpPr txBox="1">
            <a:spLocks noGrp="1"/>
          </p:cNvSpPr>
          <p:nvPr>
            <p:ph type="body" idx="5"/>
          </p:nvPr>
        </p:nvSpPr>
        <p:spPr>
          <a:xfrm>
            <a:off x="8572500" y="1613650"/>
            <a:ext cx="8189400" cy="544500"/>
          </a:xfrm>
          <a:prstGeom prst="rect">
            <a:avLst/>
          </a:prstGeom>
        </p:spPr>
        <p:txBody>
          <a:bodyPr spcFirstLastPara="1" wrap="square" lIns="0" tIns="0" rIns="0" bIns="0" anchor="t" anchorCtr="0">
            <a:noAutofit/>
          </a:bodyPr>
          <a:lstStyle>
            <a:lvl1pPr marL="457200" lvl="0" indent="-400050">
              <a:spcBef>
                <a:spcPts val="640"/>
              </a:spcBef>
              <a:spcAft>
                <a:spcPts val="0"/>
              </a:spcAft>
              <a:buClr>
                <a:srgbClr val="FAF0CA"/>
              </a:buClr>
              <a:buSzPts val="2700"/>
              <a:buChar char="•"/>
              <a:defRPr sz="2700">
                <a:solidFill>
                  <a:srgbClr val="FAF0CA"/>
                </a:solidFill>
              </a:defRPr>
            </a:lvl1pPr>
            <a:lvl2pPr marL="914400" lvl="1" indent="-400050">
              <a:spcBef>
                <a:spcPts val="560"/>
              </a:spcBef>
              <a:spcAft>
                <a:spcPts val="0"/>
              </a:spcAft>
              <a:buClr>
                <a:srgbClr val="FAF0CA"/>
              </a:buClr>
              <a:buSzPts val="2700"/>
              <a:buChar char="–"/>
              <a:defRPr b="1">
                <a:solidFill>
                  <a:srgbClr val="FAF0CA"/>
                </a:solidFill>
              </a:defRPr>
            </a:lvl2pPr>
            <a:lvl3pPr marL="1371600" lvl="2" indent="-400050">
              <a:spcBef>
                <a:spcPts val="480"/>
              </a:spcBef>
              <a:spcAft>
                <a:spcPts val="0"/>
              </a:spcAft>
              <a:buClr>
                <a:srgbClr val="FAF0CA"/>
              </a:buClr>
              <a:buSzPts val="2700"/>
              <a:buChar char="•"/>
              <a:defRPr sz="2700" b="1">
                <a:solidFill>
                  <a:srgbClr val="FAF0CA"/>
                </a:solidFill>
              </a:defRPr>
            </a:lvl3pPr>
            <a:lvl4pPr marL="1828800" lvl="3" indent="-400050">
              <a:spcBef>
                <a:spcPts val="400"/>
              </a:spcBef>
              <a:spcAft>
                <a:spcPts val="0"/>
              </a:spcAft>
              <a:buClr>
                <a:srgbClr val="FAF0CA"/>
              </a:buClr>
              <a:buSzPts val="2700"/>
              <a:buChar char="–"/>
              <a:defRPr sz="2700">
                <a:solidFill>
                  <a:srgbClr val="FAF0CA"/>
                </a:solidFill>
              </a:defRPr>
            </a:lvl4pPr>
            <a:lvl5pPr marL="2286000" lvl="4" indent="-40005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5pPr>
            <a:lvl6pPr marL="2743200" lvl="5" indent="-40005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6pPr>
            <a:lvl7pPr marL="3200400" lvl="6" indent="-40005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7pPr>
            <a:lvl8pPr marL="3657600" lvl="7" indent="-40005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8pPr>
            <a:lvl9pPr marL="4114800" lvl="8" indent="-40005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9pPr>
          </a:lstStyle>
          <a:p>
            <a:endParaRPr/>
          </a:p>
        </p:txBody>
      </p:sp>
      <p:sp>
        <p:nvSpPr>
          <p:cNvPr id="31" name="Google Shape;31;p4"/>
          <p:cNvSpPr txBox="1">
            <a:spLocks noGrp="1"/>
          </p:cNvSpPr>
          <p:nvPr>
            <p:ph type="body" idx="6"/>
          </p:nvPr>
        </p:nvSpPr>
        <p:spPr>
          <a:xfrm>
            <a:off x="8592600" y="2158150"/>
            <a:ext cx="8149200" cy="242100"/>
          </a:xfrm>
          <a:prstGeom prst="rect">
            <a:avLst/>
          </a:prstGeom>
        </p:spPr>
        <p:txBody>
          <a:bodyPr spcFirstLastPara="1" wrap="square" lIns="0" tIns="0" rIns="0" bIns="0" anchor="t" anchorCtr="0">
            <a:noAutofit/>
          </a:bodyPr>
          <a:lstStyle>
            <a:lvl1pPr marL="457200" lvl="0" indent="-361950">
              <a:spcBef>
                <a:spcPts val="640"/>
              </a:spcBef>
              <a:spcAft>
                <a:spcPts val="0"/>
              </a:spcAft>
              <a:buClr>
                <a:schemeClr val="lt1"/>
              </a:buClr>
              <a:buSzPts val="2100"/>
              <a:buChar char="•"/>
              <a:defRPr sz="2100" b="0">
                <a:solidFill>
                  <a:schemeClr val="lt1"/>
                </a:solidFill>
              </a:defRPr>
            </a:lvl1pPr>
            <a:lvl2pPr marL="914400" lvl="1" indent="-361950">
              <a:spcBef>
                <a:spcPts val="560"/>
              </a:spcBef>
              <a:spcAft>
                <a:spcPts val="0"/>
              </a:spcAft>
              <a:buClr>
                <a:schemeClr val="lt1"/>
              </a:buClr>
              <a:buSzPts val="2100"/>
              <a:buChar char="–"/>
              <a:defRPr sz="2100">
                <a:solidFill>
                  <a:schemeClr val="lt1"/>
                </a:solidFill>
              </a:defRPr>
            </a:lvl2pPr>
            <a:lvl3pPr marL="1371600" lvl="2" indent="-361950">
              <a:spcBef>
                <a:spcPts val="480"/>
              </a:spcBef>
              <a:spcAft>
                <a:spcPts val="0"/>
              </a:spcAft>
              <a:buClr>
                <a:schemeClr val="lt1"/>
              </a:buClr>
              <a:buSzPts val="2100"/>
              <a:buChar char="•"/>
              <a:defRPr>
                <a:solidFill>
                  <a:schemeClr val="lt1"/>
                </a:solidFill>
              </a:defRPr>
            </a:lvl3pPr>
            <a:lvl4pPr marL="1828800" lvl="3" indent="-361950">
              <a:spcBef>
                <a:spcPts val="400"/>
              </a:spcBef>
              <a:spcAft>
                <a:spcPts val="0"/>
              </a:spcAft>
              <a:buClr>
                <a:schemeClr val="lt1"/>
              </a:buClr>
              <a:buSzPts val="2100"/>
              <a:buChar char="–"/>
              <a:defRPr sz="2100" b="0">
                <a:solidFill>
                  <a:schemeClr val="lt1"/>
                </a:solidFill>
              </a:defRPr>
            </a:lvl4pPr>
            <a:lvl5pPr marL="2286000" lvl="4" indent="-36195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5pPr>
            <a:lvl6pPr marL="2743200" lvl="5" indent="-36195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6pPr>
            <a:lvl7pPr marL="3200400" lvl="6" indent="-36195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7pPr>
            <a:lvl8pPr marL="3657600" lvl="7" indent="-36195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8pPr>
            <a:lvl9pPr marL="4114800" lvl="8" indent="-36195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9pPr>
          </a:lstStyle>
          <a:p>
            <a:endParaRPr/>
          </a:p>
        </p:txBody>
      </p:sp>
      <p:sp>
        <p:nvSpPr>
          <p:cNvPr id="32" name="Google Shape;32;p4"/>
          <p:cNvSpPr txBox="1">
            <a:spLocks noGrp="1"/>
          </p:cNvSpPr>
          <p:nvPr>
            <p:ph type="body" idx="7"/>
          </p:nvPr>
        </p:nvSpPr>
        <p:spPr>
          <a:xfrm>
            <a:off x="8476288" y="3418838"/>
            <a:ext cx="8189400" cy="544500"/>
          </a:xfrm>
          <a:prstGeom prst="rect">
            <a:avLst/>
          </a:prstGeom>
        </p:spPr>
        <p:txBody>
          <a:bodyPr spcFirstLastPara="1" wrap="square" lIns="0" tIns="0" rIns="0" bIns="0" anchor="t" anchorCtr="0">
            <a:noAutofit/>
          </a:bodyPr>
          <a:lstStyle>
            <a:lvl1pPr marL="457200" lvl="0" indent="-400050" rtl="0">
              <a:spcBef>
                <a:spcPts val="640"/>
              </a:spcBef>
              <a:spcAft>
                <a:spcPts val="0"/>
              </a:spcAft>
              <a:buClr>
                <a:srgbClr val="FAF0CA"/>
              </a:buClr>
              <a:buSzPts val="2700"/>
              <a:buChar char="•"/>
              <a:defRPr sz="2700">
                <a:solidFill>
                  <a:srgbClr val="FAF0CA"/>
                </a:solidFill>
              </a:defRPr>
            </a:lvl1pPr>
            <a:lvl2pPr marL="914400" lvl="1" indent="-400050" rtl="0">
              <a:spcBef>
                <a:spcPts val="560"/>
              </a:spcBef>
              <a:spcAft>
                <a:spcPts val="0"/>
              </a:spcAft>
              <a:buClr>
                <a:srgbClr val="FAF0CA"/>
              </a:buClr>
              <a:buSzPts val="2700"/>
              <a:buChar char="–"/>
              <a:defRPr b="1">
                <a:solidFill>
                  <a:srgbClr val="FAF0CA"/>
                </a:solidFill>
              </a:defRPr>
            </a:lvl2pPr>
            <a:lvl3pPr marL="1371600" lvl="2" indent="-400050" rtl="0">
              <a:spcBef>
                <a:spcPts val="480"/>
              </a:spcBef>
              <a:spcAft>
                <a:spcPts val="0"/>
              </a:spcAft>
              <a:buClr>
                <a:srgbClr val="FAF0CA"/>
              </a:buClr>
              <a:buSzPts val="2700"/>
              <a:buChar char="•"/>
              <a:defRPr sz="2700" b="1">
                <a:solidFill>
                  <a:srgbClr val="FAF0CA"/>
                </a:solidFill>
              </a:defRPr>
            </a:lvl3pPr>
            <a:lvl4pPr marL="1828800" lvl="3" indent="-400050" rtl="0">
              <a:spcBef>
                <a:spcPts val="400"/>
              </a:spcBef>
              <a:spcAft>
                <a:spcPts val="0"/>
              </a:spcAft>
              <a:buClr>
                <a:srgbClr val="FAF0CA"/>
              </a:buClr>
              <a:buSzPts val="2700"/>
              <a:buChar char="–"/>
              <a:defRPr sz="2700">
                <a:solidFill>
                  <a:srgbClr val="FAF0CA"/>
                </a:solidFill>
              </a:defRPr>
            </a:lvl4pPr>
            <a:lvl5pPr marL="2286000" lvl="4"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5pPr>
            <a:lvl6pPr marL="2743200" lvl="5"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6pPr>
            <a:lvl7pPr marL="3200400" lvl="6"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7pPr>
            <a:lvl8pPr marL="3657600" lvl="7"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8pPr>
            <a:lvl9pPr marL="4114800" lvl="8"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9pPr>
          </a:lstStyle>
          <a:p>
            <a:endParaRPr/>
          </a:p>
        </p:txBody>
      </p:sp>
      <p:sp>
        <p:nvSpPr>
          <p:cNvPr id="33" name="Google Shape;33;p4"/>
          <p:cNvSpPr txBox="1">
            <a:spLocks noGrp="1"/>
          </p:cNvSpPr>
          <p:nvPr>
            <p:ph type="body" idx="8"/>
          </p:nvPr>
        </p:nvSpPr>
        <p:spPr>
          <a:xfrm>
            <a:off x="8496388" y="3963338"/>
            <a:ext cx="8149200" cy="242100"/>
          </a:xfrm>
          <a:prstGeom prst="rect">
            <a:avLst/>
          </a:prstGeom>
        </p:spPr>
        <p:txBody>
          <a:bodyPr spcFirstLastPara="1" wrap="square" lIns="0" tIns="0" rIns="0" bIns="0" anchor="t" anchorCtr="0">
            <a:noAutofit/>
          </a:bodyPr>
          <a:lstStyle>
            <a:lvl1pPr marL="457200" lvl="0" indent="-361950" rtl="0">
              <a:spcBef>
                <a:spcPts val="640"/>
              </a:spcBef>
              <a:spcAft>
                <a:spcPts val="0"/>
              </a:spcAft>
              <a:buClr>
                <a:schemeClr val="lt1"/>
              </a:buClr>
              <a:buSzPts val="2100"/>
              <a:buChar char="•"/>
              <a:defRPr sz="2100" b="0">
                <a:solidFill>
                  <a:schemeClr val="lt1"/>
                </a:solidFill>
              </a:defRPr>
            </a:lvl1pPr>
            <a:lvl2pPr marL="914400" lvl="1" indent="-361950" rtl="0">
              <a:spcBef>
                <a:spcPts val="560"/>
              </a:spcBef>
              <a:spcAft>
                <a:spcPts val="0"/>
              </a:spcAft>
              <a:buClr>
                <a:schemeClr val="lt1"/>
              </a:buClr>
              <a:buSzPts val="2100"/>
              <a:buChar char="–"/>
              <a:defRPr sz="2100">
                <a:solidFill>
                  <a:schemeClr val="lt1"/>
                </a:solidFill>
              </a:defRPr>
            </a:lvl2pPr>
            <a:lvl3pPr marL="1371600" lvl="2" indent="-361950" rtl="0">
              <a:spcBef>
                <a:spcPts val="480"/>
              </a:spcBef>
              <a:spcAft>
                <a:spcPts val="0"/>
              </a:spcAft>
              <a:buClr>
                <a:schemeClr val="lt1"/>
              </a:buClr>
              <a:buSzPts val="2100"/>
              <a:buChar char="•"/>
              <a:defRPr>
                <a:solidFill>
                  <a:schemeClr val="lt1"/>
                </a:solidFill>
              </a:defRPr>
            </a:lvl3pPr>
            <a:lvl4pPr marL="1828800" lvl="3" indent="-361950" rtl="0">
              <a:spcBef>
                <a:spcPts val="400"/>
              </a:spcBef>
              <a:spcAft>
                <a:spcPts val="0"/>
              </a:spcAft>
              <a:buClr>
                <a:schemeClr val="lt1"/>
              </a:buClr>
              <a:buSzPts val="2100"/>
              <a:buChar char="–"/>
              <a:defRPr sz="2100" b="0">
                <a:solidFill>
                  <a:schemeClr val="lt1"/>
                </a:solidFill>
              </a:defRPr>
            </a:lvl4pPr>
            <a:lvl5pPr marL="2286000" lvl="4"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5pPr>
            <a:lvl6pPr marL="2743200" lvl="5"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6pPr>
            <a:lvl7pPr marL="3200400" lvl="6"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7pPr>
            <a:lvl8pPr marL="3657600" lvl="7"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8pPr>
            <a:lvl9pPr marL="4114800" lvl="8"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9pPr>
          </a:lstStyle>
          <a:p>
            <a:endParaRPr/>
          </a:p>
        </p:txBody>
      </p:sp>
      <p:sp>
        <p:nvSpPr>
          <p:cNvPr id="34" name="Google Shape;34;p4"/>
          <p:cNvSpPr txBox="1">
            <a:spLocks noGrp="1"/>
          </p:cNvSpPr>
          <p:nvPr>
            <p:ph type="body" idx="9"/>
          </p:nvPr>
        </p:nvSpPr>
        <p:spPr>
          <a:xfrm>
            <a:off x="8476288" y="5380413"/>
            <a:ext cx="8189400" cy="544500"/>
          </a:xfrm>
          <a:prstGeom prst="rect">
            <a:avLst/>
          </a:prstGeom>
        </p:spPr>
        <p:txBody>
          <a:bodyPr spcFirstLastPara="1" wrap="square" lIns="0" tIns="0" rIns="0" bIns="0" anchor="t" anchorCtr="0">
            <a:noAutofit/>
          </a:bodyPr>
          <a:lstStyle>
            <a:lvl1pPr marL="457200" lvl="0" indent="-400050" rtl="0">
              <a:spcBef>
                <a:spcPts val="640"/>
              </a:spcBef>
              <a:spcAft>
                <a:spcPts val="0"/>
              </a:spcAft>
              <a:buClr>
                <a:srgbClr val="FAF0CA"/>
              </a:buClr>
              <a:buSzPts val="2700"/>
              <a:buChar char="•"/>
              <a:defRPr sz="2700">
                <a:solidFill>
                  <a:srgbClr val="FAF0CA"/>
                </a:solidFill>
              </a:defRPr>
            </a:lvl1pPr>
            <a:lvl2pPr marL="914400" lvl="1" indent="-400050" rtl="0">
              <a:spcBef>
                <a:spcPts val="560"/>
              </a:spcBef>
              <a:spcAft>
                <a:spcPts val="0"/>
              </a:spcAft>
              <a:buClr>
                <a:srgbClr val="FAF0CA"/>
              </a:buClr>
              <a:buSzPts val="2700"/>
              <a:buChar char="–"/>
              <a:defRPr b="1">
                <a:solidFill>
                  <a:srgbClr val="FAF0CA"/>
                </a:solidFill>
              </a:defRPr>
            </a:lvl2pPr>
            <a:lvl3pPr marL="1371600" lvl="2" indent="-400050" rtl="0">
              <a:spcBef>
                <a:spcPts val="480"/>
              </a:spcBef>
              <a:spcAft>
                <a:spcPts val="0"/>
              </a:spcAft>
              <a:buClr>
                <a:srgbClr val="FAF0CA"/>
              </a:buClr>
              <a:buSzPts val="2700"/>
              <a:buChar char="•"/>
              <a:defRPr sz="2700" b="1">
                <a:solidFill>
                  <a:srgbClr val="FAF0CA"/>
                </a:solidFill>
              </a:defRPr>
            </a:lvl3pPr>
            <a:lvl4pPr marL="1828800" lvl="3" indent="-400050" rtl="0">
              <a:spcBef>
                <a:spcPts val="400"/>
              </a:spcBef>
              <a:spcAft>
                <a:spcPts val="0"/>
              </a:spcAft>
              <a:buClr>
                <a:srgbClr val="FAF0CA"/>
              </a:buClr>
              <a:buSzPts val="2700"/>
              <a:buChar char="–"/>
              <a:defRPr sz="2700">
                <a:solidFill>
                  <a:srgbClr val="FAF0CA"/>
                </a:solidFill>
              </a:defRPr>
            </a:lvl4pPr>
            <a:lvl5pPr marL="2286000" lvl="4"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5pPr>
            <a:lvl6pPr marL="2743200" lvl="5"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6pPr>
            <a:lvl7pPr marL="3200400" lvl="6"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7pPr>
            <a:lvl8pPr marL="3657600" lvl="7"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8pPr>
            <a:lvl9pPr marL="4114800" lvl="8"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9pPr>
          </a:lstStyle>
          <a:p>
            <a:endParaRPr/>
          </a:p>
        </p:txBody>
      </p:sp>
      <p:sp>
        <p:nvSpPr>
          <p:cNvPr id="35" name="Google Shape;35;p4"/>
          <p:cNvSpPr txBox="1">
            <a:spLocks noGrp="1"/>
          </p:cNvSpPr>
          <p:nvPr>
            <p:ph type="body" idx="13"/>
          </p:nvPr>
        </p:nvSpPr>
        <p:spPr>
          <a:xfrm>
            <a:off x="8496388" y="5924913"/>
            <a:ext cx="8149200" cy="242100"/>
          </a:xfrm>
          <a:prstGeom prst="rect">
            <a:avLst/>
          </a:prstGeom>
        </p:spPr>
        <p:txBody>
          <a:bodyPr spcFirstLastPara="1" wrap="square" lIns="0" tIns="0" rIns="0" bIns="0" anchor="t" anchorCtr="0">
            <a:noAutofit/>
          </a:bodyPr>
          <a:lstStyle>
            <a:lvl1pPr marL="457200" lvl="0" indent="-361950" rtl="0">
              <a:spcBef>
                <a:spcPts val="640"/>
              </a:spcBef>
              <a:spcAft>
                <a:spcPts val="0"/>
              </a:spcAft>
              <a:buClr>
                <a:schemeClr val="lt1"/>
              </a:buClr>
              <a:buSzPts val="2100"/>
              <a:buChar char="•"/>
              <a:defRPr sz="2100" b="0">
                <a:solidFill>
                  <a:schemeClr val="lt1"/>
                </a:solidFill>
              </a:defRPr>
            </a:lvl1pPr>
            <a:lvl2pPr marL="914400" lvl="1" indent="-361950" rtl="0">
              <a:spcBef>
                <a:spcPts val="560"/>
              </a:spcBef>
              <a:spcAft>
                <a:spcPts val="0"/>
              </a:spcAft>
              <a:buClr>
                <a:schemeClr val="lt1"/>
              </a:buClr>
              <a:buSzPts val="2100"/>
              <a:buChar char="–"/>
              <a:defRPr sz="2100">
                <a:solidFill>
                  <a:schemeClr val="lt1"/>
                </a:solidFill>
              </a:defRPr>
            </a:lvl2pPr>
            <a:lvl3pPr marL="1371600" lvl="2" indent="-361950" rtl="0">
              <a:spcBef>
                <a:spcPts val="480"/>
              </a:spcBef>
              <a:spcAft>
                <a:spcPts val="0"/>
              </a:spcAft>
              <a:buClr>
                <a:schemeClr val="lt1"/>
              </a:buClr>
              <a:buSzPts val="2100"/>
              <a:buChar char="•"/>
              <a:defRPr>
                <a:solidFill>
                  <a:schemeClr val="lt1"/>
                </a:solidFill>
              </a:defRPr>
            </a:lvl3pPr>
            <a:lvl4pPr marL="1828800" lvl="3" indent="-361950" rtl="0">
              <a:spcBef>
                <a:spcPts val="400"/>
              </a:spcBef>
              <a:spcAft>
                <a:spcPts val="0"/>
              </a:spcAft>
              <a:buClr>
                <a:schemeClr val="lt1"/>
              </a:buClr>
              <a:buSzPts val="2100"/>
              <a:buChar char="–"/>
              <a:defRPr sz="2100" b="0">
                <a:solidFill>
                  <a:schemeClr val="lt1"/>
                </a:solidFill>
              </a:defRPr>
            </a:lvl4pPr>
            <a:lvl5pPr marL="2286000" lvl="4"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5pPr>
            <a:lvl6pPr marL="2743200" lvl="5"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6pPr>
            <a:lvl7pPr marL="3200400" lvl="6"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7pPr>
            <a:lvl8pPr marL="3657600" lvl="7"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8pPr>
            <a:lvl9pPr marL="4114800" lvl="8"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9pPr>
          </a:lstStyle>
          <a:p>
            <a:endParaRPr/>
          </a:p>
        </p:txBody>
      </p:sp>
      <p:sp>
        <p:nvSpPr>
          <p:cNvPr id="36" name="Google Shape;36;p4"/>
          <p:cNvSpPr txBox="1">
            <a:spLocks noGrp="1"/>
          </p:cNvSpPr>
          <p:nvPr>
            <p:ph type="body" idx="14"/>
          </p:nvPr>
        </p:nvSpPr>
        <p:spPr>
          <a:xfrm>
            <a:off x="8476300" y="7342000"/>
            <a:ext cx="8189400" cy="544500"/>
          </a:xfrm>
          <a:prstGeom prst="rect">
            <a:avLst/>
          </a:prstGeom>
        </p:spPr>
        <p:txBody>
          <a:bodyPr spcFirstLastPara="1" wrap="square" lIns="0" tIns="0" rIns="0" bIns="0" anchor="t" anchorCtr="0">
            <a:noAutofit/>
          </a:bodyPr>
          <a:lstStyle>
            <a:lvl1pPr marL="457200" lvl="0" indent="-400050" rtl="0">
              <a:spcBef>
                <a:spcPts val="640"/>
              </a:spcBef>
              <a:spcAft>
                <a:spcPts val="0"/>
              </a:spcAft>
              <a:buClr>
                <a:srgbClr val="FAF0CA"/>
              </a:buClr>
              <a:buSzPts val="2700"/>
              <a:buChar char="•"/>
              <a:defRPr sz="2700">
                <a:solidFill>
                  <a:srgbClr val="FAF0CA"/>
                </a:solidFill>
              </a:defRPr>
            </a:lvl1pPr>
            <a:lvl2pPr marL="914400" lvl="1" indent="-400050" rtl="0">
              <a:spcBef>
                <a:spcPts val="560"/>
              </a:spcBef>
              <a:spcAft>
                <a:spcPts val="0"/>
              </a:spcAft>
              <a:buClr>
                <a:srgbClr val="FAF0CA"/>
              </a:buClr>
              <a:buSzPts val="2700"/>
              <a:buChar char="–"/>
              <a:defRPr b="1">
                <a:solidFill>
                  <a:srgbClr val="FAF0CA"/>
                </a:solidFill>
              </a:defRPr>
            </a:lvl2pPr>
            <a:lvl3pPr marL="1371600" lvl="2" indent="-400050" rtl="0">
              <a:spcBef>
                <a:spcPts val="480"/>
              </a:spcBef>
              <a:spcAft>
                <a:spcPts val="0"/>
              </a:spcAft>
              <a:buClr>
                <a:srgbClr val="FAF0CA"/>
              </a:buClr>
              <a:buSzPts val="2700"/>
              <a:buChar char="•"/>
              <a:defRPr sz="2700" b="1">
                <a:solidFill>
                  <a:srgbClr val="FAF0CA"/>
                </a:solidFill>
              </a:defRPr>
            </a:lvl3pPr>
            <a:lvl4pPr marL="1828800" lvl="3" indent="-400050" rtl="0">
              <a:spcBef>
                <a:spcPts val="400"/>
              </a:spcBef>
              <a:spcAft>
                <a:spcPts val="0"/>
              </a:spcAft>
              <a:buClr>
                <a:srgbClr val="FAF0CA"/>
              </a:buClr>
              <a:buSzPts val="2700"/>
              <a:buChar char="–"/>
              <a:defRPr sz="2700">
                <a:solidFill>
                  <a:srgbClr val="FAF0CA"/>
                </a:solidFill>
              </a:defRPr>
            </a:lvl4pPr>
            <a:lvl5pPr marL="2286000" lvl="4"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5pPr>
            <a:lvl6pPr marL="2743200" lvl="5"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6pPr>
            <a:lvl7pPr marL="3200400" lvl="6"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7pPr>
            <a:lvl8pPr marL="3657600" lvl="7"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8pPr>
            <a:lvl9pPr marL="4114800" lvl="8" indent="-400050" rtl="0">
              <a:spcBef>
                <a:spcPts val="400"/>
              </a:spcBef>
              <a:spcAft>
                <a:spcPts val="0"/>
              </a:spcAft>
              <a:buClr>
                <a:srgbClr val="FAF0CA"/>
              </a:buClr>
              <a:buSzPts val="2700"/>
              <a:buFont typeface="Inter"/>
              <a:buChar char="•"/>
              <a:defRPr sz="2700" b="1">
                <a:solidFill>
                  <a:srgbClr val="FAF0CA"/>
                </a:solidFill>
                <a:latin typeface="Inter"/>
                <a:ea typeface="Inter"/>
                <a:cs typeface="Inter"/>
                <a:sym typeface="Inter"/>
              </a:defRPr>
            </a:lvl9pPr>
          </a:lstStyle>
          <a:p>
            <a:endParaRPr/>
          </a:p>
        </p:txBody>
      </p:sp>
      <p:sp>
        <p:nvSpPr>
          <p:cNvPr id="37" name="Google Shape;37;p4"/>
          <p:cNvSpPr txBox="1">
            <a:spLocks noGrp="1"/>
          </p:cNvSpPr>
          <p:nvPr>
            <p:ph type="body" idx="15"/>
          </p:nvPr>
        </p:nvSpPr>
        <p:spPr>
          <a:xfrm>
            <a:off x="8496400" y="7886500"/>
            <a:ext cx="8149200" cy="242100"/>
          </a:xfrm>
          <a:prstGeom prst="rect">
            <a:avLst/>
          </a:prstGeom>
        </p:spPr>
        <p:txBody>
          <a:bodyPr spcFirstLastPara="1" wrap="square" lIns="0" tIns="0" rIns="0" bIns="0" anchor="t" anchorCtr="0">
            <a:noAutofit/>
          </a:bodyPr>
          <a:lstStyle>
            <a:lvl1pPr marL="457200" lvl="0" indent="-361950" rtl="0">
              <a:spcBef>
                <a:spcPts val="640"/>
              </a:spcBef>
              <a:spcAft>
                <a:spcPts val="0"/>
              </a:spcAft>
              <a:buClr>
                <a:schemeClr val="lt1"/>
              </a:buClr>
              <a:buSzPts val="2100"/>
              <a:buChar char="•"/>
              <a:defRPr sz="2100" b="0">
                <a:solidFill>
                  <a:schemeClr val="lt1"/>
                </a:solidFill>
              </a:defRPr>
            </a:lvl1pPr>
            <a:lvl2pPr marL="914400" lvl="1" indent="-361950" rtl="0">
              <a:spcBef>
                <a:spcPts val="560"/>
              </a:spcBef>
              <a:spcAft>
                <a:spcPts val="0"/>
              </a:spcAft>
              <a:buClr>
                <a:schemeClr val="lt1"/>
              </a:buClr>
              <a:buSzPts val="2100"/>
              <a:buChar char="–"/>
              <a:defRPr sz="2100">
                <a:solidFill>
                  <a:schemeClr val="lt1"/>
                </a:solidFill>
              </a:defRPr>
            </a:lvl2pPr>
            <a:lvl3pPr marL="1371600" lvl="2" indent="-361950" rtl="0">
              <a:spcBef>
                <a:spcPts val="480"/>
              </a:spcBef>
              <a:spcAft>
                <a:spcPts val="0"/>
              </a:spcAft>
              <a:buClr>
                <a:schemeClr val="lt1"/>
              </a:buClr>
              <a:buSzPts val="2100"/>
              <a:buChar char="•"/>
              <a:defRPr>
                <a:solidFill>
                  <a:schemeClr val="lt1"/>
                </a:solidFill>
              </a:defRPr>
            </a:lvl3pPr>
            <a:lvl4pPr marL="1828800" lvl="3" indent="-361950" rtl="0">
              <a:spcBef>
                <a:spcPts val="400"/>
              </a:spcBef>
              <a:spcAft>
                <a:spcPts val="0"/>
              </a:spcAft>
              <a:buClr>
                <a:schemeClr val="lt1"/>
              </a:buClr>
              <a:buSzPts val="2100"/>
              <a:buChar char="–"/>
              <a:defRPr sz="2100" b="0">
                <a:solidFill>
                  <a:schemeClr val="lt1"/>
                </a:solidFill>
              </a:defRPr>
            </a:lvl4pPr>
            <a:lvl5pPr marL="2286000" lvl="4"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5pPr>
            <a:lvl6pPr marL="2743200" lvl="5"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6pPr>
            <a:lvl7pPr marL="3200400" lvl="6"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7pPr>
            <a:lvl8pPr marL="3657600" lvl="7"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8pPr>
            <a:lvl9pPr marL="4114800" lvl="8" indent="-361950" rtl="0">
              <a:spcBef>
                <a:spcPts val="400"/>
              </a:spcBef>
              <a:spcAft>
                <a:spcPts val="0"/>
              </a:spcAft>
              <a:buClr>
                <a:schemeClr val="lt1"/>
              </a:buClr>
              <a:buSzPts val="2100"/>
              <a:buFont typeface="Inter"/>
              <a:buChar char="•"/>
              <a:defRPr sz="2100">
                <a:solidFill>
                  <a:schemeClr val="lt1"/>
                </a:solidFill>
                <a:latin typeface="Inter"/>
                <a:ea typeface="Inter"/>
                <a:cs typeface="Inter"/>
                <a:sym typeface="In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5041D"/>
        </a:solidFill>
        <a:effectLst/>
      </p:bgPr>
    </p:bg>
    <p:spTree>
      <p:nvGrpSpPr>
        <p:cNvPr id="1" name="Shape 38"/>
        <p:cNvGrpSpPr/>
        <p:nvPr/>
      </p:nvGrpSpPr>
      <p:grpSpPr>
        <a:xfrm>
          <a:off x="0" y="0"/>
          <a:ext cx="0" cy="0"/>
          <a:chOff x="0" y="0"/>
          <a:chExt cx="0" cy="0"/>
        </a:xfrm>
      </p:grpSpPr>
      <p:sp>
        <p:nvSpPr>
          <p:cNvPr id="39" name="Google Shape;39;p5"/>
          <p:cNvSpPr txBox="1">
            <a:spLocks noGrp="1"/>
          </p:cNvSpPr>
          <p:nvPr>
            <p:ph type="body" idx="1"/>
          </p:nvPr>
        </p:nvSpPr>
        <p:spPr>
          <a:xfrm>
            <a:off x="625300" y="387500"/>
            <a:ext cx="1633800" cy="242100"/>
          </a:xfrm>
          <a:prstGeom prst="rect">
            <a:avLst/>
          </a:prstGeom>
        </p:spPr>
        <p:txBody>
          <a:bodyPr spcFirstLastPara="1" wrap="square" lIns="0" tIns="0" rIns="0" bIns="0" anchor="t" anchorCtr="0">
            <a:noAutofit/>
          </a:bodyPr>
          <a:lstStyle>
            <a:lvl1pPr marL="457200" lvl="0" indent="-323850" rtl="0">
              <a:spcBef>
                <a:spcPts val="640"/>
              </a:spcBef>
              <a:spcAft>
                <a:spcPts val="0"/>
              </a:spcAft>
              <a:buClr>
                <a:srgbClr val="FAF0CA"/>
              </a:buClr>
              <a:buSzPts val="1500"/>
              <a:buChar char="•"/>
              <a:defRPr sz="1500">
                <a:solidFill>
                  <a:srgbClr val="FAF0CA"/>
                </a:solidFill>
              </a:defRPr>
            </a:lvl1pPr>
            <a:lvl2pPr marL="914400" lvl="1" indent="-323850" rtl="0">
              <a:spcBef>
                <a:spcPts val="560"/>
              </a:spcBef>
              <a:spcAft>
                <a:spcPts val="0"/>
              </a:spcAft>
              <a:buClr>
                <a:srgbClr val="FAF0CA"/>
              </a:buClr>
              <a:buSzPts val="1500"/>
              <a:buChar char="–"/>
              <a:defRPr sz="1500" b="1">
                <a:solidFill>
                  <a:srgbClr val="FAF0CA"/>
                </a:solidFill>
              </a:defRPr>
            </a:lvl2pPr>
            <a:lvl3pPr marL="1371600" lvl="2" indent="-323850" rtl="0">
              <a:spcBef>
                <a:spcPts val="480"/>
              </a:spcBef>
              <a:spcAft>
                <a:spcPts val="0"/>
              </a:spcAft>
              <a:buClr>
                <a:srgbClr val="FAF0CA"/>
              </a:buClr>
              <a:buSzPts val="1500"/>
              <a:buChar char="•"/>
              <a:defRPr sz="1500" b="1">
                <a:solidFill>
                  <a:srgbClr val="FAF0CA"/>
                </a:solidFill>
              </a:defRPr>
            </a:lvl3pPr>
            <a:lvl4pPr marL="1828800" lvl="3" indent="-323850" rtl="0">
              <a:spcBef>
                <a:spcPts val="400"/>
              </a:spcBef>
              <a:spcAft>
                <a:spcPts val="0"/>
              </a:spcAft>
              <a:buClr>
                <a:srgbClr val="FAF0CA"/>
              </a:buClr>
              <a:buSzPts val="1500"/>
              <a:buChar char="–"/>
              <a:defRPr>
                <a:solidFill>
                  <a:srgbClr val="FAF0CA"/>
                </a:solidFill>
              </a:defRPr>
            </a:lvl4pPr>
            <a:lvl5pPr marL="2286000" lvl="4"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sp>
        <p:nvSpPr>
          <p:cNvPr id="40" name="Google Shape;40;p5"/>
          <p:cNvSpPr txBox="1">
            <a:spLocks noGrp="1"/>
          </p:cNvSpPr>
          <p:nvPr>
            <p:ph type="body" idx="2"/>
          </p:nvPr>
        </p:nvSpPr>
        <p:spPr>
          <a:xfrm>
            <a:off x="8327100" y="387500"/>
            <a:ext cx="1633800" cy="242100"/>
          </a:xfrm>
          <a:prstGeom prst="rect">
            <a:avLst/>
          </a:prstGeom>
        </p:spPr>
        <p:txBody>
          <a:bodyPr spcFirstLastPara="1" wrap="square" lIns="0" tIns="0" rIns="0" bIns="0" anchor="t" anchorCtr="0">
            <a:noAutofit/>
          </a:bodyPr>
          <a:lstStyle>
            <a:lvl1pPr marL="457200" lvl="0" indent="-323850" algn="ctr" rtl="0">
              <a:spcBef>
                <a:spcPts val="640"/>
              </a:spcBef>
              <a:spcAft>
                <a:spcPts val="0"/>
              </a:spcAft>
              <a:buClr>
                <a:srgbClr val="FAF0CA"/>
              </a:buClr>
              <a:buSzPts val="1500"/>
              <a:buChar char="•"/>
              <a:defRPr sz="1500">
                <a:solidFill>
                  <a:srgbClr val="FAF0CA"/>
                </a:solidFill>
              </a:defRPr>
            </a:lvl1pPr>
            <a:lvl2pPr marL="914400" lvl="1" indent="-323850" algn="ctr" rtl="0">
              <a:spcBef>
                <a:spcPts val="560"/>
              </a:spcBef>
              <a:spcAft>
                <a:spcPts val="0"/>
              </a:spcAft>
              <a:buClr>
                <a:srgbClr val="FAF0CA"/>
              </a:buClr>
              <a:buSzPts val="1500"/>
              <a:buChar char="–"/>
              <a:defRPr sz="1500" b="1">
                <a:solidFill>
                  <a:srgbClr val="FAF0CA"/>
                </a:solidFill>
              </a:defRPr>
            </a:lvl2pPr>
            <a:lvl3pPr marL="1371600" lvl="2" indent="-323850" algn="ctr" rtl="0">
              <a:spcBef>
                <a:spcPts val="480"/>
              </a:spcBef>
              <a:spcAft>
                <a:spcPts val="0"/>
              </a:spcAft>
              <a:buClr>
                <a:srgbClr val="FAF0CA"/>
              </a:buClr>
              <a:buSzPts val="1500"/>
              <a:buChar char="•"/>
              <a:defRPr sz="1500" b="1">
                <a:solidFill>
                  <a:srgbClr val="FAF0CA"/>
                </a:solidFill>
              </a:defRPr>
            </a:lvl3pPr>
            <a:lvl4pPr marL="1828800" lvl="3" indent="-323850" algn="ctr" rtl="0">
              <a:spcBef>
                <a:spcPts val="400"/>
              </a:spcBef>
              <a:spcAft>
                <a:spcPts val="0"/>
              </a:spcAft>
              <a:buClr>
                <a:srgbClr val="FAF0CA"/>
              </a:buClr>
              <a:buSzPts val="1500"/>
              <a:buChar char="–"/>
              <a:defRPr>
                <a:solidFill>
                  <a:srgbClr val="FAF0CA"/>
                </a:solidFill>
              </a:defRPr>
            </a:lvl4pPr>
            <a:lvl5pPr marL="2286000" lvl="4"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sp>
        <p:nvSpPr>
          <p:cNvPr id="41" name="Google Shape;41;p5"/>
          <p:cNvSpPr txBox="1">
            <a:spLocks noGrp="1"/>
          </p:cNvSpPr>
          <p:nvPr>
            <p:ph type="body" idx="3"/>
          </p:nvPr>
        </p:nvSpPr>
        <p:spPr>
          <a:xfrm>
            <a:off x="16139675" y="387500"/>
            <a:ext cx="1633800" cy="242100"/>
          </a:xfrm>
          <a:prstGeom prst="rect">
            <a:avLst/>
          </a:prstGeom>
        </p:spPr>
        <p:txBody>
          <a:bodyPr spcFirstLastPara="1" wrap="square" lIns="0" tIns="0" rIns="0" bIns="0" anchor="t" anchorCtr="0">
            <a:noAutofit/>
          </a:bodyPr>
          <a:lstStyle>
            <a:lvl1pPr marL="457200" lvl="0" indent="-323850" algn="r" rtl="0">
              <a:spcBef>
                <a:spcPts val="640"/>
              </a:spcBef>
              <a:spcAft>
                <a:spcPts val="0"/>
              </a:spcAft>
              <a:buClr>
                <a:srgbClr val="FAF0CA"/>
              </a:buClr>
              <a:buSzPts val="1500"/>
              <a:buChar char="•"/>
              <a:defRPr sz="1500">
                <a:solidFill>
                  <a:srgbClr val="FAF0CA"/>
                </a:solidFill>
              </a:defRPr>
            </a:lvl1pPr>
            <a:lvl2pPr marL="914400" lvl="1" indent="-323850" algn="r" rtl="0">
              <a:spcBef>
                <a:spcPts val="560"/>
              </a:spcBef>
              <a:spcAft>
                <a:spcPts val="0"/>
              </a:spcAft>
              <a:buClr>
                <a:srgbClr val="FAF0CA"/>
              </a:buClr>
              <a:buSzPts val="1500"/>
              <a:buChar char="–"/>
              <a:defRPr sz="1500" b="1">
                <a:solidFill>
                  <a:srgbClr val="FAF0CA"/>
                </a:solidFill>
              </a:defRPr>
            </a:lvl2pPr>
            <a:lvl3pPr marL="1371600" lvl="2" indent="-323850" algn="r" rtl="0">
              <a:spcBef>
                <a:spcPts val="480"/>
              </a:spcBef>
              <a:spcAft>
                <a:spcPts val="0"/>
              </a:spcAft>
              <a:buClr>
                <a:srgbClr val="FAF0CA"/>
              </a:buClr>
              <a:buSzPts val="1500"/>
              <a:buChar char="•"/>
              <a:defRPr sz="1500" b="1">
                <a:solidFill>
                  <a:srgbClr val="FAF0CA"/>
                </a:solidFill>
              </a:defRPr>
            </a:lvl3pPr>
            <a:lvl4pPr marL="1828800" lvl="3" indent="-323850" algn="r" rtl="0">
              <a:spcBef>
                <a:spcPts val="400"/>
              </a:spcBef>
              <a:spcAft>
                <a:spcPts val="0"/>
              </a:spcAft>
              <a:buClr>
                <a:srgbClr val="FAF0CA"/>
              </a:buClr>
              <a:buSzPts val="1500"/>
              <a:buChar char="–"/>
              <a:defRPr>
                <a:solidFill>
                  <a:srgbClr val="FAF0CA"/>
                </a:solidFill>
              </a:defRPr>
            </a:lvl4pPr>
            <a:lvl5pPr marL="2286000" lvl="4"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pic>
        <p:nvPicPr>
          <p:cNvPr id="42" name="Google Shape;42;p5"/>
          <p:cNvPicPr preferRelativeResize="0"/>
          <p:nvPr/>
        </p:nvPicPr>
        <p:blipFill>
          <a:blip r:embed="rId2">
            <a:alphaModFix/>
          </a:blip>
          <a:stretch>
            <a:fillRect/>
          </a:stretch>
        </p:blipFill>
        <p:spPr>
          <a:xfrm>
            <a:off x="5179275" y="887418"/>
            <a:ext cx="7929449" cy="8946080"/>
          </a:xfrm>
          <a:prstGeom prst="rect">
            <a:avLst/>
          </a:prstGeom>
          <a:noFill/>
          <a:ln>
            <a:noFill/>
          </a:ln>
        </p:spPr>
      </p:pic>
      <p:sp>
        <p:nvSpPr>
          <p:cNvPr id="43" name="Google Shape;43;p5"/>
          <p:cNvSpPr txBox="1">
            <a:spLocks noGrp="1"/>
          </p:cNvSpPr>
          <p:nvPr>
            <p:ph type="title"/>
          </p:nvPr>
        </p:nvSpPr>
        <p:spPr>
          <a:xfrm>
            <a:off x="1028700" y="3186950"/>
            <a:ext cx="16744800" cy="3529800"/>
          </a:xfrm>
          <a:prstGeom prst="rect">
            <a:avLst/>
          </a:prstGeom>
        </p:spPr>
        <p:txBody>
          <a:bodyPr spcFirstLastPara="1" wrap="square" lIns="0" tIns="0" rIns="0" bIns="0" anchor="ctr" anchorCtr="0">
            <a:noAutofit/>
          </a:bodyPr>
          <a:lstStyle>
            <a:lvl1pPr lvl="0" algn="ctr">
              <a:spcBef>
                <a:spcPts val="0"/>
              </a:spcBef>
              <a:spcAft>
                <a:spcPts val="0"/>
              </a:spcAft>
              <a:buClr>
                <a:srgbClr val="FAF0CA"/>
              </a:buClr>
              <a:buSzPts val="14000"/>
              <a:buNone/>
              <a:defRPr>
                <a:solidFill>
                  <a:srgbClr val="FAF0CA"/>
                </a:solidFill>
              </a:defRPr>
            </a:lvl1pPr>
            <a:lvl2pPr lvl="1" algn="ctr">
              <a:spcBef>
                <a:spcPts val="0"/>
              </a:spcBef>
              <a:spcAft>
                <a:spcPts val="0"/>
              </a:spcAft>
              <a:buClr>
                <a:srgbClr val="FAF0CA"/>
              </a:buClr>
              <a:buSzPts val="1400"/>
              <a:buNone/>
              <a:defRPr>
                <a:solidFill>
                  <a:srgbClr val="FAF0CA"/>
                </a:solidFill>
              </a:defRPr>
            </a:lvl2pPr>
            <a:lvl3pPr lvl="2" algn="ctr">
              <a:spcBef>
                <a:spcPts val="0"/>
              </a:spcBef>
              <a:spcAft>
                <a:spcPts val="0"/>
              </a:spcAft>
              <a:buClr>
                <a:srgbClr val="FAF0CA"/>
              </a:buClr>
              <a:buSzPts val="1400"/>
              <a:buNone/>
              <a:defRPr>
                <a:solidFill>
                  <a:srgbClr val="FAF0CA"/>
                </a:solidFill>
              </a:defRPr>
            </a:lvl3pPr>
            <a:lvl4pPr lvl="3" algn="ctr">
              <a:spcBef>
                <a:spcPts val="0"/>
              </a:spcBef>
              <a:spcAft>
                <a:spcPts val="0"/>
              </a:spcAft>
              <a:buClr>
                <a:srgbClr val="FAF0CA"/>
              </a:buClr>
              <a:buSzPts val="1400"/>
              <a:buNone/>
              <a:defRPr>
                <a:solidFill>
                  <a:srgbClr val="FAF0CA"/>
                </a:solidFill>
              </a:defRPr>
            </a:lvl4pPr>
            <a:lvl5pPr lvl="4" algn="ctr">
              <a:spcBef>
                <a:spcPts val="0"/>
              </a:spcBef>
              <a:spcAft>
                <a:spcPts val="0"/>
              </a:spcAft>
              <a:buClr>
                <a:srgbClr val="FAF0CA"/>
              </a:buClr>
              <a:buSzPts val="1400"/>
              <a:buNone/>
              <a:defRPr>
                <a:solidFill>
                  <a:srgbClr val="FAF0CA"/>
                </a:solidFill>
              </a:defRPr>
            </a:lvl5pPr>
            <a:lvl6pPr lvl="5" algn="ctr">
              <a:spcBef>
                <a:spcPts val="0"/>
              </a:spcBef>
              <a:spcAft>
                <a:spcPts val="0"/>
              </a:spcAft>
              <a:buClr>
                <a:srgbClr val="FAF0CA"/>
              </a:buClr>
              <a:buSzPts val="1400"/>
              <a:buNone/>
              <a:defRPr>
                <a:solidFill>
                  <a:srgbClr val="FAF0CA"/>
                </a:solidFill>
              </a:defRPr>
            </a:lvl6pPr>
            <a:lvl7pPr lvl="6" algn="ctr">
              <a:spcBef>
                <a:spcPts val="0"/>
              </a:spcBef>
              <a:spcAft>
                <a:spcPts val="0"/>
              </a:spcAft>
              <a:buClr>
                <a:srgbClr val="FAF0CA"/>
              </a:buClr>
              <a:buSzPts val="1400"/>
              <a:buNone/>
              <a:defRPr>
                <a:solidFill>
                  <a:srgbClr val="FAF0CA"/>
                </a:solidFill>
              </a:defRPr>
            </a:lvl7pPr>
            <a:lvl8pPr lvl="7" algn="ctr">
              <a:spcBef>
                <a:spcPts val="0"/>
              </a:spcBef>
              <a:spcAft>
                <a:spcPts val="0"/>
              </a:spcAft>
              <a:buClr>
                <a:srgbClr val="FAF0CA"/>
              </a:buClr>
              <a:buSzPts val="1400"/>
              <a:buNone/>
              <a:defRPr>
                <a:solidFill>
                  <a:srgbClr val="FAF0CA"/>
                </a:solidFill>
              </a:defRPr>
            </a:lvl8pPr>
            <a:lvl9pPr lvl="8" algn="ctr">
              <a:spcBef>
                <a:spcPts val="0"/>
              </a:spcBef>
              <a:spcAft>
                <a:spcPts val="0"/>
              </a:spcAft>
              <a:buClr>
                <a:srgbClr val="FAF0CA"/>
              </a:buClr>
              <a:buSzPts val="1400"/>
              <a:buNone/>
              <a:defRPr>
                <a:solidFill>
                  <a:srgbClr val="FAF0C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type="twoTxTwoObj">
  <p:cSld name="TWO_OBJECTS_WITH_TEXT">
    <p:bg>
      <p:bgPr>
        <a:solidFill>
          <a:srgbClr val="FAF0CA"/>
        </a:solidFill>
        <a:effectLst/>
      </p:bgPr>
    </p:bg>
    <p:spTree>
      <p:nvGrpSpPr>
        <p:cNvPr id="1" name="Shape 54"/>
        <p:cNvGrpSpPr/>
        <p:nvPr/>
      </p:nvGrpSpPr>
      <p:grpSpPr>
        <a:xfrm>
          <a:off x="0" y="0"/>
          <a:ext cx="0" cy="0"/>
          <a:chOff x="0" y="0"/>
          <a:chExt cx="0" cy="0"/>
        </a:xfrm>
      </p:grpSpPr>
      <p:sp>
        <p:nvSpPr>
          <p:cNvPr id="55" name="Google Shape;55;p7"/>
          <p:cNvSpPr txBox="1">
            <a:spLocks noGrp="1"/>
          </p:cNvSpPr>
          <p:nvPr>
            <p:ph type="body" idx="1"/>
          </p:nvPr>
        </p:nvSpPr>
        <p:spPr>
          <a:xfrm>
            <a:off x="625300" y="387500"/>
            <a:ext cx="1633800" cy="242100"/>
          </a:xfrm>
          <a:prstGeom prst="rect">
            <a:avLst/>
          </a:prstGeom>
        </p:spPr>
        <p:txBody>
          <a:bodyPr spcFirstLastPara="1" wrap="square" lIns="0" tIns="0" rIns="0" bIns="0" anchor="t" anchorCtr="0">
            <a:noAutofit/>
          </a:bodyPr>
          <a:lstStyle>
            <a:lvl1pPr marL="457200" lvl="0" indent="-323850" rtl="0">
              <a:spcBef>
                <a:spcPts val="640"/>
              </a:spcBef>
              <a:spcAft>
                <a:spcPts val="0"/>
              </a:spcAft>
              <a:buSzPts val="1500"/>
              <a:buChar char="•"/>
              <a:defRPr sz="1500"/>
            </a:lvl1pPr>
            <a:lvl2pPr marL="914400" lvl="1" indent="-323850" rtl="0">
              <a:spcBef>
                <a:spcPts val="560"/>
              </a:spcBef>
              <a:spcAft>
                <a:spcPts val="0"/>
              </a:spcAft>
              <a:buSzPts val="1500"/>
              <a:buChar char="–"/>
              <a:defRPr sz="1500" b="1"/>
            </a:lvl2pPr>
            <a:lvl3pPr marL="1371600" lvl="2" indent="-323850" rtl="0">
              <a:spcBef>
                <a:spcPts val="480"/>
              </a:spcBef>
              <a:spcAft>
                <a:spcPts val="0"/>
              </a:spcAft>
              <a:buSzPts val="1500"/>
              <a:buChar char="•"/>
              <a:defRPr sz="1500" b="1"/>
            </a:lvl3pPr>
            <a:lvl4pPr marL="1828800" lvl="3" indent="-323850" rtl="0">
              <a:spcBef>
                <a:spcPts val="400"/>
              </a:spcBef>
              <a:spcAft>
                <a:spcPts val="0"/>
              </a:spcAft>
              <a:buSzPts val="1500"/>
              <a:buChar char="–"/>
              <a:defRPr/>
            </a:lvl4pPr>
            <a:lvl5pPr marL="2286000" lvl="4" indent="-323850" rtl="0">
              <a:spcBef>
                <a:spcPts val="400"/>
              </a:spcBef>
              <a:spcAft>
                <a:spcPts val="0"/>
              </a:spcAft>
              <a:buSzPts val="1500"/>
              <a:buFont typeface="Inter"/>
              <a:buChar char="»"/>
              <a:defRPr sz="1500" b="1">
                <a:latin typeface="Inter"/>
                <a:ea typeface="Inter"/>
                <a:cs typeface="Inter"/>
                <a:sym typeface="Inter"/>
              </a:defRPr>
            </a:lvl5pPr>
            <a:lvl6pPr marL="2743200" lvl="5" indent="-323850" rtl="0">
              <a:spcBef>
                <a:spcPts val="400"/>
              </a:spcBef>
              <a:spcAft>
                <a:spcPts val="0"/>
              </a:spcAft>
              <a:buSzPts val="1500"/>
              <a:buFont typeface="Inter"/>
              <a:buChar char="•"/>
              <a:defRPr sz="1500" b="1">
                <a:latin typeface="Inter"/>
                <a:ea typeface="Inter"/>
                <a:cs typeface="Inter"/>
                <a:sym typeface="Inter"/>
              </a:defRPr>
            </a:lvl6pPr>
            <a:lvl7pPr marL="3200400" lvl="6" indent="-323850" rtl="0">
              <a:spcBef>
                <a:spcPts val="400"/>
              </a:spcBef>
              <a:spcAft>
                <a:spcPts val="0"/>
              </a:spcAft>
              <a:buSzPts val="1500"/>
              <a:buFont typeface="Inter"/>
              <a:buChar char="•"/>
              <a:defRPr sz="1500" b="1">
                <a:latin typeface="Inter"/>
                <a:ea typeface="Inter"/>
                <a:cs typeface="Inter"/>
                <a:sym typeface="Inter"/>
              </a:defRPr>
            </a:lvl7pPr>
            <a:lvl8pPr marL="3657600" lvl="7" indent="-323850" rtl="0">
              <a:spcBef>
                <a:spcPts val="400"/>
              </a:spcBef>
              <a:spcAft>
                <a:spcPts val="0"/>
              </a:spcAft>
              <a:buSzPts val="1500"/>
              <a:buFont typeface="Inter"/>
              <a:buChar char="•"/>
              <a:defRPr sz="1500" b="1">
                <a:latin typeface="Inter"/>
                <a:ea typeface="Inter"/>
                <a:cs typeface="Inter"/>
                <a:sym typeface="Inter"/>
              </a:defRPr>
            </a:lvl8pPr>
            <a:lvl9pPr marL="4114800" lvl="8" indent="-323850" rtl="0">
              <a:spcBef>
                <a:spcPts val="400"/>
              </a:spcBef>
              <a:spcAft>
                <a:spcPts val="0"/>
              </a:spcAft>
              <a:buSzPts val="1500"/>
              <a:buFont typeface="Inter"/>
              <a:buChar char="•"/>
              <a:defRPr sz="1500" b="1">
                <a:latin typeface="Inter"/>
                <a:ea typeface="Inter"/>
                <a:cs typeface="Inter"/>
                <a:sym typeface="Inter"/>
              </a:defRPr>
            </a:lvl9pPr>
          </a:lstStyle>
          <a:p>
            <a:endParaRPr/>
          </a:p>
        </p:txBody>
      </p:sp>
      <p:sp>
        <p:nvSpPr>
          <p:cNvPr id="56" name="Google Shape;56;p7"/>
          <p:cNvSpPr txBox="1">
            <a:spLocks noGrp="1"/>
          </p:cNvSpPr>
          <p:nvPr>
            <p:ph type="body" idx="2"/>
          </p:nvPr>
        </p:nvSpPr>
        <p:spPr>
          <a:xfrm>
            <a:off x="8327100" y="387500"/>
            <a:ext cx="1633800" cy="242100"/>
          </a:xfrm>
          <a:prstGeom prst="rect">
            <a:avLst/>
          </a:prstGeom>
        </p:spPr>
        <p:txBody>
          <a:bodyPr spcFirstLastPara="1" wrap="square" lIns="0" tIns="0" rIns="0" bIns="0" anchor="t" anchorCtr="0">
            <a:noAutofit/>
          </a:bodyPr>
          <a:lstStyle>
            <a:lvl1pPr marL="457200" lvl="0" indent="-323850" algn="ctr" rtl="0">
              <a:spcBef>
                <a:spcPts val="640"/>
              </a:spcBef>
              <a:spcAft>
                <a:spcPts val="0"/>
              </a:spcAft>
              <a:buSzPts val="1500"/>
              <a:buChar char="•"/>
              <a:defRPr sz="1500"/>
            </a:lvl1pPr>
            <a:lvl2pPr marL="914400" lvl="1" indent="-323850" algn="ctr" rtl="0">
              <a:spcBef>
                <a:spcPts val="560"/>
              </a:spcBef>
              <a:spcAft>
                <a:spcPts val="0"/>
              </a:spcAft>
              <a:buSzPts val="1500"/>
              <a:buChar char="–"/>
              <a:defRPr sz="1500" b="1"/>
            </a:lvl2pPr>
            <a:lvl3pPr marL="1371600" lvl="2" indent="-323850" algn="ctr" rtl="0">
              <a:spcBef>
                <a:spcPts val="480"/>
              </a:spcBef>
              <a:spcAft>
                <a:spcPts val="0"/>
              </a:spcAft>
              <a:buSzPts val="1500"/>
              <a:buChar char="•"/>
              <a:defRPr sz="1500" b="1"/>
            </a:lvl3pPr>
            <a:lvl4pPr marL="1828800" lvl="3" indent="-323850" algn="ctr" rtl="0">
              <a:spcBef>
                <a:spcPts val="400"/>
              </a:spcBef>
              <a:spcAft>
                <a:spcPts val="0"/>
              </a:spcAft>
              <a:buSzPts val="1500"/>
              <a:buChar char="–"/>
              <a:defRPr/>
            </a:lvl4pPr>
            <a:lvl5pPr marL="2286000" lvl="4" indent="-323850" algn="ctr" rtl="0">
              <a:spcBef>
                <a:spcPts val="400"/>
              </a:spcBef>
              <a:spcAft>
                <a:spcPts val="0"/>
              </a:spcAft>
              <a:buSzPts val="1500"/>
              <a:buFont typeface="Inter"/>
              <a:buChar char="»"/>
              <a:defRPr sz="1500" b="1">
                <a:latin typeface="Inter"/>
                <a:ea typeface="Inter"/>
                <a:cs typeface="Inter"/>
                <a:sym typeface="Inter"/>
              </a:defRPr>
            </a:lvl5pPr>
            <a:lvl6pPr marL="2743200" lvl="5" indent="-323850" algn="ctr" rtl="0">
              <a:spcBef>
                <a:spcPts val="400"/>
              </a:spcBef>
              <a:spcAft>
                <a:spcPts val="0"/>
              </a:spcAft>
              <a:buSzPts val="1500"/>
              <a:buFont typeface="Inter"/>
              <a:buChar char="•"/>
              <a:defRPr sz="1500" b="1">
                <a:latin typeface="Inter"/>
                <a:ea typeface="Inter"/>
                <a:cs typeface="Inter"/>
                <a:sym typeface="Inter"/>
              </a:defRPr>
            </a:lvl6pPr>
            <a:lvl7pPr marL="3200400" lvl="6" indent="-323850" algn="ctr" rtl="0">
              <a:spcBef>
                <a:spcPts val="400"/>
              </a:spcBef>
              <a:spcAft>
                <a:spcPts val="0"/>
              </a:spcAft>
              <a:buSzPts val="1500"/>
              <a:buFont typeface="Inter"/>
              <a:buChar char="•"/>
              <a:defRPr sz="1500" b="1">
                <a:latin typeface="Inter"/>
                <a:ea typeface="Inter"/>
                <a:cs typeface="Inter"/>
                <a:sym typeface="Inter"/>
              </a:defRPr>
            </a:lvl7pPr>
            <a:lvl8pPr marL="3657600" lvl="7" indent="-323850" algn="ctr" rtl="0">
              <a:spcBef>
                <a:spcPts val="400"/>
              </a:spcBef>
              <a:spcAft>
                <a:spcPts val="0"/>
              </a:spcAft>
              <a:buSzPts val="1500"/>
              <a:buFont typeface="Inter"/>
              <a:buChar char="•"/>
              <a:defRPr sz="1500" b="1">
                <a:latin typeface="Inter"/>
                <a:ea typeface="Inter"/>
                <a:cs typeface="Inter"/>
                <a:sym typeface="Inter"/>
              </a:defRPr>
            </a:lvl8pPr>
            <a:lvl9pPr marL="4114800" lvl="8" indent="-323850" algn="ctr" rtl="0">
              <a:spcBef>
                <a:spcPts val="400"/>
              </a:spcBef>
              <a:spcAft>
                <a:spcPts val="0"/>
              </a:spcAft>
              <a:buSzPts val="1500"/>
              <a:buFont typeface="Inter"/>
              <a:buChar char="•"/>
              <a:defRPr sz="1500" b="1">
                <a:latin typeface="Inter"/>
                <a:ea typeface="Inter"/>
                <a:cs typeface="Inter"/>
                <a:sym typeface="Inter"/>
              </a:defRPr>
            </a:lvl9pPr>
          </a:lstStyle>
          <a:p>
            <a:endParaRPr/>
          </a:p>
        </p:txBody>
      </p:sp>
      <p:sp>
        <p:nvSpPr>
          <p:cNvPr id="57" name="Google Shape;57;p7"/>
          <p:cNvSpPr txBox="1">
            <a:spLocks noGrp="1"/>
          </p:cNvSpPr>
          <p:nvPr>
            <p:ph type="body" idx="3"/>
          </p:nvPr>
        </p:nvSpPr>
        <p:spPr>
          <a:xfrm>
            <a:off x="16139675" y="387500"/>
            <a:ext cx="1633800" cy="242100"/>
          </a:xfrm>
          <a:prstGeom prst="rect">
            <a:avLst/>
          </a:prstGeom>
        </p:spPr>
        <p:txBody>
          <a:bodyPr spcFirstLastPara="1" wrap="square" lIns="0" tIns="0" rIns="0" bIns="0" anchor="t" anchorCtr="0">
            <a:noAutofit/>
          </a:bodyPr>
          <a:lstStyle>
            <a:lvl1pPr marL="457200" lvl="0" indent="-323850" algn="r" rtl="0">
              <a:spcBef>
                <a:spcPts val="640"/>
              </a:spcBef>
              <a:spcAft>
                <a:spcPts val="0"/>
              </a:spcAft>
              <a:buSzPts val="1500"/>
              <a:buChar char="•"/>
              <a:defRPr sz="1500"/>
            </a:lvl1pPr>
            <a:lvl2pPr marL="914400" lvl="1" indent="-323850" algn="r" rtl="0">
              <a:spcBef>
                <a:spcPts val="560"/>
              </a:spcBef>
              <a:spcAft>
                <a:spcPts val="0"/>
              </a:spcAft>
              <a:buSzPts val="1500"/>
              <a:buChar char="–"/>
              <a:defRPr sz="1500" b="1"/>
            </a:lvl2pPr>
            <a:lvl3pPr marL="1371600" lvl="2" indent="-323850" algn="r" rtl="0">
              <a:spcBef>
                <a:spcPts val="480"/>
              </a:spcBef>
              <a:spcAft>
                <a:spcPts val="0"/>
              </a:spcAft>
              <a:buSzPts val="1500"/>
              <a:buChar char="•"/>
              <a:defRPr sz="1500" b="1"/>
            </a:lvl3pPr>
            <a:lvl4pPr marL="1828800" lvl="3" indent="-323850" algn="r" rtl="0">
              <a:spcBef>
                <a:spcPts val="400"/>
              </a:spcBef>
              <a:spcAft>
                <a:spcPts val="0"/>
              </a:spcAft>
              <a:buSzPts val="1500"/>
              <a:buChar char="–"/>
              <a:defRPr/>
            </a:lvl4pPr>
            <a:lvl5pPr marL="2286000" lvl="4" indent="-323850" algn="r" rtl="0">
              <a:spcBef>
                <a:spcPts val="400"/>
              </a:spcBef>
              <a:spcAft>
                <a:spcPts val="0"/>
              </a:spcAft>
              <a:buSzPts val="1500"/>
              <a:buFont typeface="Inter"/>
              <a:buChar char="»"/>
              <a:defRPr sz="1500" b="1">
                <a:latin typeface="Inter"/>
                <a:ea typeface="Inter"/>
                <a:cs typeface="Inter"/>
                <a:sym typeface="Inter"/>
              </a:defRPr>
            </a:lvl5pPr>
            <a:lvl6pPr marL="2743200" lvl="5" indent="-323850" algn="r" rtl="0">
              <a:spcBef>
                <a:spcPts val="400"/>
              </a:spcBef>
              <a:spcAft>
                <a:spcPts val="0"/>
              </a:spcAft>
              <a:buSzPts val="1500"/>
              <a:buFont typeface="Inter"/>
              <a:buChar char="•"/>
              <a:defRPr sz="1500" b="1">
                <a:latin typeface="Inter"/>
                <a:ea typeface="Inter"/>
                <a:cs typeface="Inter"/>
                <a:sym typeface="Inter"/>
              </a:defRPr>
            </a:lvl6pPr>
            <a:lvl7pPr marL="3200400" lvl="6" indent="-323850" algn="r" rtl="0">
              <a:spcBef>
                <a:spcPts val="400"/>
              </a:spcBef>
              <a:spcAft>
                <a:spcPts val="0"/>
              </a:spcAft>
              <a:buSzPts val="1500"/>
              <a:buFont typeface="Inter"/>
              <a:buChar char="•"/>
              <a:defRPr sz="1500" b="1">
                <a:latin typeface="Inter"/>
                <a:ea typeface="Inter"/>
                <a:cs typeface="Inter"/>
                <a:sym typeface="Inter"/>
              </a:defRPr>
            </a:lvl7pPr>
            <a:lvl8pPr marL="3657600" lvl="7" indent="-323850" algn="r" rtl="0">
              <a:spcBef>
                <a:spcPts val="400"/>
              </a:spcBef>
              <a:spcAft>
                <a:spcPts val="0"/>
              </a:spcAft>
              <a:buSzPts val="1500"/>
              <a:buFont typeface="Inter"/>
              <a:buChar char="•"/>
              <a:defRPr sz="1500" b="1">
                <a:latin typeface="Inter"/>
                <a:ea typeface="Inter"/>
                <a:cs typeface="Inter"/>
                <a:sym typeface="Inter"/>
              </a:defRPr>
            </a:lvl8pPr>
            <a:lvl9pPr marL="4114800" lvl="8" indent="-323850" algn="r" rtl="0">
              <a:spcBef>
                <a:spcPts val="400"/>
              </a:spcBef>
              <a:spcAft>
                <a:spcPts val="0"/>
              </a:spcAft>
              <a:buSzPts val="1500"/>
              <a:buFont typeface="Inter"/>
              <a:buChar char="•"/>
              <a:defRPr sz="1500" b="1">
                <a:latin typeface="Inter"/>
                <a:ea typeface="Inter"/>
                <a:cs typeface="Inter"/>
                <a:sym typeface="Inter"/>
              </a:defRPr>
            </a:lvl9pPr>
          </a:lstStyle>
          <a:p>
            <a:endParaRPr/>
          </a:p>
        </p:txBody>
      </p:sp>
      <p:sp>
        <p:nvSpPr>
          <p:cNvPr id="58" name="Google Shape;58;p7"/>
          <p:cNvSpPr>
            <a:spLocks noGrp="1"/>
          </p:cNvSpPr>
          <p:nvPr>
            <p:ph type="pic" idx="4"/>
          </p:nvPr>
        </p:nvSpPr>
        <p:spPr>
          <a:xfrm>
            <a:off x="9611589" y="1010225"/>
            <a:ext cx="7656300" cy="8227500"/>
          </a:xfrm>
          <a:prstGeom prst="roundRect">
            <a:avLst>
              <a:gd name="adj" fmla="val 4524"/>
            </a:avLst>
          </a:prstGeom>
          <a:noFill/>
          <a:ln>
            <a:noFill/>
          </a:ln>
        </p:spPr>
      </p:sp>
      <p:sp>
        <p:nvSpPr>
          <p:cNvPr id="59" name="Google Shape;59;p7"/>
          <p:cNvSpPr txBox="1">
            <a:spLocks noGrp="1"/>
          </p:cNvSpPr>
          <p:nvPr>
            <p:ph type="subTitle" idx="5"/>
          </p:nvPr>
        </p:nvSpPr>
        <p:spPr>
          <a:xfrm>
            <a:off x="1028700" y="1010225"/>
            <a:ext cx="7656300" cy="1896000"/>
          </a:xfrm>
          <a:prstGeom prst="rect">
            <a:avLst/>
          </a:prstGeom>
        </p:spPr>
        <p:txBody>
          <a:bodyPr spcFirstLastPara="1" wrap="square" lIns="0" tIns="0" rIns="0" bIns="0" anchor="t" anchorCtr="0">
            <a:noAutofit/>
          </a:bodyPr>
          <a:lstStyle>
            <a:lvl1pPr lvl="0">
              <a:spcBef>
                <a:spcPts val="640"/>
              </a:spcBef>
              <a:spcAft>
                <a:spcPts val="0"/>
              </a:spcAft>
              <a:buSzPts val="8000"/>
              <a:buNone/>
              <a:defRPr/>
            </a:lvl1pPr>
            <a:lvl2pPr lvl="1">
              <a:spcBef>
                <a:spcPts val="560"/>
              </a:spcBef>
              <a:spcAft>
                <a:spcPts val="0"/>
              </a:spcAft>
              <a:buSzPts val="2700"/>
              <a:buNone/>
              <a:defRPr/>
            </a:lvl2pPr>
            <a:lvl3pPr lvl="2">
              <a:spcBef>
                <a:spcPts val="480"/>
              </a:spcBef>
              <a:spcAft>
                <a:spcPts val="0"/>
              </a:spcAft>
              <a:buSzPts val="2100"/>
              <a:buNone/>
              <a:defRPr/>
            </a:lvl3pPr>
            <a:lvl4pPr lvl="3">
              <a:spcBef>
                <a:spcPts val="400"/>
              </a:spcBef>
              <a:spcAft>
                <a:spcPts val="0"/>
              </a:spcAft>
              <a:buSzPts val="15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
        <p:nvSpPr>
          <p:cNvPr id="60" name="Google Shape;60;p7"/>
          <p:cNvSpPr txBox="1">
            <a:spLocks noGrp="1"/>
          </p:cNvSpPr>
          <p:nvPr>
            <p:ph type="body" idx="6"/>
          </p:nvPr>
        </p:nvSpPr>
        <p:spPr>
          <a:xfrm>
            <a:off x="1008525" y="3086100"/>
            <a:ext cx="7656300" cy="6151500"/>
          </a:xfrm>
          <a:prstGeom prst="rect">
            <a:avLst/>
          </a:prstGeom>
        </p:spPr>
        <p:txBody>
          <a:bodyPr spcFirstLastPara="1" wrap="square" lIns="0" tIns="0" rIns="0" bIns="0" anchor="t" anchorCtr="0">
            <a:noAutofit/>
          </a:bodyPr>
          <a:lstStyle>
            <a:lvl1pPr marL="457200" lvl="0" indent="-361950">
              <a:spcBef>
                <a:spcPts val="640"/>
              </a:spcBef>
              <a:spcAft>
                <a:spcPts val="0"/>
              </a:spcAft>
              <a:buClr>
                <a:srgbClr val="05041D"/>
              </a:buClr>
              <a:buSzPts val="2100"/>
              <a:buChar char="•"/>
              <a:defRPr sz="2100" b="0">
                <a:solidFill>
                  <a:srgbClr val="05041D"/>
                </a:solidFill>
              </a:defRPr>
            </a:lvl1pPr>
            <a:lvl2pPr marL="914400" lvl="1" indent="-361950">
              <a:spcBef>
                <a:spcPts val="560"/>
              </a:spcBef>
              <a:spcAft>
                <a:spcPts val="0"/>
              </a:spcAft>
              <a:buClr>
                <a:srgbClr val="05041D"/>
              </a:buClr>
              <a:buSzPts val="2100"/>
              <a:buChar char="–"/>
              <a:defRPr sz="2100">
                <a:solidFill>
                  <a:srgbClr val="05041D"/>
                </a:solidFill>
              </a:defRPr>
            </a:lvl2pPr>
            <a:lvl3pPr marL="1371600" lvl="2" indent="-361950">
              <a:spcBef>
                <a:spcPts val="480"/>
              </a:spcBef>
              <a:spcAft>
                <a:spcPts val="0"/>
              </a:spcAft>
              <a:buClr>
                <a:srgbClr val="05041D"/>
              </a:buClr>
              <a:buSzPts val="2100"/>
              <a:buChar char="•"/>
              <a:defRPr>
                <a:solidFill>
                  <a:srgbClr val="05041D"/>
                </a:solidFill>
              </a:defRPr>
            </a:lvl3pPr>
            <a:lvl4pPr marL="1828800" lvl="3" indent="-361950">
              <a:spcBef>
                <a:spcPts val="400"/>
              </a:spcBef>
              <a:spcAft>
                <a:spcPts val="0"/>
              </a:spcAft>
              <a:buClr>
                <a:srgbClr val="05041D"/>
              </a:buClr>
              <a:buSzPts val="2100"/>
              <a:buChar char="–"/>
              <a:defRPr sz="2100" b="0">
                <a:solidFill>
                  <a:srgbClr val="05041D"/>
                </a:solidFill>
              </a:defRPr>
            </a:lvl4pPr>
            <a:lvl5pPr marL="2286000" lvl="4" indent="-361950">
              <a:spcBef>
                <a:spcPts val="400"/>
              </a:spcBef>
              <a:spcAft>
                <a:spcPts val="0"/>
              </a:spcAft>
              <a:buClr>
                <a:srgbClr val="05041D"/>
              </a:buClr>
              <a:buSzPts val="2100"/>
              <a:buFont typeface="Inter"/>
              <a:buChar char="»"/>
              <a:defRPr sz="2100">
                <a:solidFill>
                  <a:srgbClr val="05041D"/>
                </a:solidFill>
                <a:latin typeface="Inter"/>
                <a:ea typeface="Inter"/>
                <a:cs typeface="Inter"/>
                <a:sym typeface="Inter"/>
              </a:defRPr>
            </a:lvl5pPr>
            <a:lvl6pPr marL="2743200" lvl="5" indent="-361950">
              <a:spcBef>
                <a:spcPts val="400"/>
              </a:spcBef>
              <a:spcAft>
                <a:spcPts val="0"/>
              </a:spcAft>
              <a:buClr>
                <a:srgbClr val="05041D"/>
              </a:buClr>
              <a:buSzPts val="2100"/>
              <a:buFont typeface="Inter"/>
              <a:buChar char="•"/>
              <a:defRPr sz="2100">
                <a:solidFill>
                  <a:srgbClr val="05041D"/>
                </a:solidFill>
                <a:latin typeface="Inter"/>
                <a:ea typeface="Inter"/>
                <a:cs typeface="Inter"/>
                <a:sym typeface="Inter"/>
              </a:defRPr>
            </a:lvl6pPr>
            <a:lvl7pPr marL="3200400" lvl="6" indent="-361950">
              <a:spcBef>
                <a:spcPts val="400"/>
              </a:spcBef>
              <a:spcAft>
                <a:spcPts val="0"/>
              </a:spcAft>
              <a:buClr>
                <a:srgbClr val="05041D"/>
              </a:buClr>
              <a:buSzPts val="2100"/>
              <a:buFont typeface="Inter"/>
              <a:buChar char="•"/>
              <a:defRPr sz="2100">
                <a:solidFill>
                  <a:srgbClr val="05041D"/>
                </a:solidFill>
                <a:latin typeface="Inter"/>
                <a:ea typeface="Inter"/>
                <a:cs typeface="Inter"/>
                <a:sym typeface="Inter"/>
              </a:defRPr>
            </a:lvl7pPr>
            <a:lvl8pPr marL="3657600" lvl="7" indent="-361950">
              <a:spcBef>
                <a:spcPts val="400"/>
              </a:spcBef>
              <a:spcAft>
                <a:spcPts val="0"/>
              </a:spcAft>
              <a:buClr>
                <a:srgbClr val="05041D"/>
              </a:buClr>
              <a:buSzPts val="2100"/>
              <a:buFont typeface="Inter"/>
              <a:buChar char="•"/>
              <a:defRPr sz="2100">
                <a:solidFill>
                  <a:srgbClr val="05041D"/>
                </a:solidFill>
                <a:latin typeface="Inter"/>
                <a:ea typeface="Inter"/>
                <a:cs typeface="Inter"/>
                <a:sym typeface="Inter"/>
              </a:defRPr>
            </a:lvl8pPr>
            <a:lvl9pPr marL="4114800" lvl="8" indent="-361950">
              <a:spcBef>
                <a:spcPts val="400"/>
              </a:spcBef>
              <a:spcAft>
                <a:spcPts val="0"/>
              </a:spcAft>
              <a:buClr>
                <a:srgbClr val="05041D"/>
              </a:buClr>
              <a:buSzPts val="2100"/>
              <a:buFont typeface="Inter"/>
              <a:buChar char="•"/>
              <a:defRPr sz="2100">
                <a:solidFill>
                  <a:srgbClr val="05041D"/>
                </a:solidFill>
                <a:latin typeface="Inter"/>
                <a:ea typeface="Inter"/>
                <a:cs typeface="Inter"/>
                <a:sym typeface="In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allery" type="titleOnly">
  <p:cSld name="TITLE_ONLY">
    <p:bg>
      <p:bgPr>
        <a:solidFill>
          <a:srgbClr val="05041D"/>
        </a:solidFill>
        <a:effectLst/>
      </p:bgPr>
    </p:bg>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625300" y="387500"/>
            <a:ext cx="1633800" cy="242100"/>
          </a:xfrm>
          <a:prstGeom prst="rect">
            <a:avLst/>
          </a:prstGeom>
        </p:spPr>
        <p:txBody>
          <a:bodyPr spcFirstLastPara="1" wrap="square" lIns="0" tIns="0" rIns="0" bIns="0" anchor="t" anchorCtr="0">
            <a:noAutofit/>
          </a:bodyPr>
          <a:lstStyle>
            <a:lvl1pPr marL="457200" lvl="0" indent="-323850" rtl="0">
              <a:spcBef>
                <a:spcPts val="640"/>
              </a:spcBef>
              <a:spcAft>
                <a:spcPts val="0"/>
              </a:spcAft>
              <a:buClr>
                <a:srgbClr val="FAF0CA"/>
              </a:buClr>
              <a:buSzPts val="1500"/>
              <a:buChar char="•"/>
              <a:defRPr sz="1500">
                <a:solidFill>
                  <a:srgbClr val="FAF0CA"/>
                </a:solidFill>
              </a:defRPr>
            </a:lvl1pPr>
            <a:lvl2pPr marL="914400" lvl="1" indent="-323850" rtl="0">
              <a:spcBef>
                <a:spcPts val="560"/>
              </a:spcBef>
              <a:spcAft>
                <a:spcPts val="0"/>
              </a:spcAft>
              <a:buClr>
                <a:srgbClr val="FAF0CA"/>
              </a:buClr>
              <a:buSzPts val="1500"/>
              <a:buChar char="–"/>
              <a:defRPr sz="1500" b="1">
                <a:solidFill>
                  <a:srgbClr val="FAF0CA"/>
                </a:solidFill>
              </a:defRPr>
            </a:lvl2pPr>
            <a:lvl3pPr marL="1371600" lvl="2" indent="-323850" rtl="0">
              <a:spcBef>
                <a:spcPts val="480"/>
              </a:spcBef>
              <a:spcAft>
                <a:spcPts val="0"/>
              </a:spcAft>
              <a:buClr>
                <a:srgbClr val="FAF0CA"/>
              </a:buClr>
              <a:buSzPts val="1500"/>
              <a:buChar char="•"/>
              <a:defRPr sz="1500" b="1">
                <a:solidFill>
                  <a:srgbClr val="FAF0CA"/>
                </a:solidFill>
              </a:defRPr>
            </a:lvl3pPr>
            <a:lvl4pPr marL="1828800" lvl="3" indent="-323850" rtl="0">
              <a:spcBef>
                <a:spcPts val="400"/>
              </a:spcBef>
              <a:spcAft>
                <a:spcPts val="0"/>
              </a:spcAft>
              <a:buClr>
                <a:srgbClr val="FAF0CA"/>
              </a:buClr>
              <a:buSzPts val="1500"/>
              <a:buChar char="–"/>
              <a:defRPr>
                <a:solidFill>
                  <a:srgbClr val="FAF0CA"/>
                </a:solidFill>
              </a:defRPr>
            </a:lvl4pPr>
            <a:lvl5pPr marL="2286000" lvl="4"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sp>
        <p:nvSpPr>
          <p:cNvPr id="63" name="Google Shape;63;p8"/>
          <p:cNvSpPr txBox="1">
            <a:spLocks noGrp="1"/>
          </p:cNvSpPr>
          <p:nvPr>
            <p:ph type="body" idx="2"/>
          </p:nvPr>
        </p:nvSpPr>
        <p:spPr>
          <a:xfrm>
            <a:off x="8327100" y="387500"/>
            <a:ext cx="1633800" cy="242100"/>
          </a:xfrm>
          <a:prstGeom prst="rect">
            <a:avLst/>
          </a:prstGeom>
        </p:spPr>
        <p:txBody>
          <a:bodyPr spcFirstLastPara="1" wrap="square" lIns="0" tIns="0" rIns="0" bIns="0" anchor="t" anchorCtr="0">
            <a:noAutofit/>
          </a:bodyPr>
          <a:lstStyle>
            <a:lvl1pPr marL="457200" lvl="0" indent="-323850" algn="ctr" rtl="0">
              <a:spcBef>
                <a:spcPts val="640"/>
              </a:spcBef>
              <a:spcAft>
                <a:spcPts val="0"/>
              </a:spcAft>
              <a:buClr>
                <a:srgbClr val="FAF0CA"/>
              </a:buClr>
              <a:buSzPts val="1500"/>
              <a:buChar char="•"/>
              <a:defRPr sz="1500">
                <a:solidFill>
                  <a:srgbClr val="FAF0CA"/>
                </a:solidFill>
              </a:defRPr>
            </a:lvl1pPr>
            <a:lvl2pPr marL="914400" lvl="1" indent="-323850" algn="ctr" rtl="0">
              <a:spcBef>
                <a:spcPts val="560"/>
              </a:spcBef>
              <a:spcAft>
                <a:spcPts val="0"/>
              </a:spcAft>
              <a:buClr>
                <a:srgbClr val="FAF0CA"/>
              </a:buClr>
              <a:buSzPts val="1500"/>
              <a:buChar char="–"/>
              <a:defRPr sz="1500" b="1">
                <a:solidFill>
                  <a:srgbClr val="FAF0CA"/>
                </a:solidFill>
              </a:defRPr>
            </a:lvl2pPr>
            <a:lvl3pPr marL="1371600" lvl="2" indent="-323850" algn="ctr" rtl="0">
              <a:spcBef>
                <a:spcPts val="480"/>
              </a:spcBef>
              <a:spcAft>
                <a:spcPts val="0"/>
              </a:spcAft>
              <a:buClr>
                <a:srgbClr val="FAF0CA"/>
              </a:buClr>
              <a:buSzPts val="1500"/>
              <a:buChar char="•"/>
              <a:defRPr sz="1500" b="1">
                <a:solidFill>
                  <a:srgbClr val="FAF0CA"/>
                </a:solidFill>
              </a:defRPr>
            </a:lvl3pPr>
            <a:lvl4pPr marL="1828800" lvl="3" indent="-323850" algn="ctr" rtl="0">
              <a:spcBef>
                <a:spcPts val="400"/>
              </a:spcBef>
              <a:spcAft>
                <a:spcPts val="0"/>
              </a:spcAft>
              <a:buClr>
                <a:srgbClr val="FAF0CA"/>
              </a:buClr>
              <a:buSzPts val="1500"/>
              <a:buChar char="–"/>
              <a:defRPr>
                <a:solidFill>
                  <a:srgbClr val="FAF0CA"/>
                </a:solidFill>
              </a:defRPr>
            </a:lvl4pPr>
            <a:lvl5pPr marL="2286000" lvl="4"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algn="ct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sp>
        <p:nvSpPr>
          <p:cNvPr id="64" name="Google Shape;64;p8"/>
          <p:cNvSpPr txBox="1">
            <a:spLocks noGrp="1"/>
          </p:cNvSpPr>
          <p:nvPr>
            <p:ph type="body" idx="3"/>
          </p:nvPr>
        </p:nvSpPr>
        <p:spPr>
          <a:xfrm>
            <a:off x="16139675" y="387500"/>
            <a:ext cx="1633800" cy="242100"/>
          </a:xfrm>
          <a:prstGeom prst="rect">
            <a:avLst/>
          </a:prstGeom>
        </p:spPr>
        <p:txBody>
          <a:bodyPr spcFirstLastPara="1" wrap="square" lIns="0" tIns="0" rIns="0" bIns="0" anchor="t" anchorCtr="0">
            <a:noAutofit/>
          </a:bodyPr>
          <a:lstStyle>
            <a:lvl1pPr marL="457200" lvl="0" indent="-323850" algn="r" rtl="0">
              <a:spcBef>
                <a:spcPts val="640"/>
              </a:spcBef>
              <a:spcAft>
                <a:spcPts val="0"/>
              </a:spcAft>
              <a:buClr>
                <a:srgbClr val="FAF0CA"/>
              </a:buClr>
              <a:buSzPts val="1500"/>
              <a:buChar char="•"/>
              <a:defRPr sz="1500">
                <a:solidFill>
                  <a:srgbClr val="FAF0CA"/>
                </a:solidFill>
              </a:defRPr>
            </a:lvl1pPr>
            <a:lvl2pPr marL="914400" lvl="1" indent="-323850" algn="r" rtl="0">
              <a:spcBef>
                <a:spcPts val="560"/>
              </a:spcBef>
              <a:spcAft>
                <a:spcPts val="0"/>
              </a:spcAft>
              <a:buClr>
                <a:srgbClr val="FAF0CA"/>
              </a:buClr>
              <a:buSzPts val="1500"/>
              <a:buChar char="–"/>
              <a:defRPr sz="1500" b="1">
                <a:solidFill>
                  <a:srgbClr val="FAF0CA"/>
                </a:solidFill>
              </a:defRPr>
            </a:lvl2pPr>
            <a:lvl3pPr marL="1371600" lvl="2" indent="-323850" algn="r" rtl="0">
              <a:spcBef>
                <a:spcPts val="480"/>
              </a:spcBef>
              <a:spcAft>
                <a:spcPts val="0"/>
              </a:spcAft>
              <a:buClr>
                <a:srgbClr val="FAF0CA"/>
              </a:buClr>
              <a:buSzPts val="1500"/>
              <a:buChar char="•"/>
              <a:defRPr sz="1500" b="1">
                <a:solidFill>
                  <a:srgbClr val="FAF0CA"/>
                </a:solidFill>
              </a:defRPr>
            </a:lvl3pPr>
            <a:lvl4pPr marL="1828800" lvl="3" indent="-323850" algn="r" rtl="0">
              <a:spcBef>
                <a:spcPts val="400"/>
              </a:spcBef>
              <a:spcAft>
                <a:spcPts val="0"/>
              </a:spcAft>
              <a:buClr>
                <a:srgbClr val="FAF0CA"/>
              </a:buClr>
              <a:buSzPts val="1500"/>
              <a:buChar char="–"/>
              <a:defRPr>
                <a:solidFill>
                  <a:srgbClr val="FAF0CA"/>
                </a:solidFill>
              </a:defRPr>
            </a:lvl4pPr>
            <a:lvl5pPr marL="2286000" lvl="4"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5pPr>
            <a:lvl6pPr marL="2743200" lvl="5"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6pPr>
            <a:lvl7pPr marL="3200400" lvl="6"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7pPr>
            <a:lvl8pPr marL="3657600" lvl="7"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8pPr>
            <a:lvl9pPr marL="4114800" lvl="8" indent="-323850" algn="r" rtl="0">
              <a:spcBef>
                <a:spcPts val="400"/>
              </a:spcBef>
              <a:spcAft>
                <a:spcPts val="0"/>
              </a:spcAft>
              <a:buClr>
                <a:srgbClr val="FAF0CA"/>
              </a:buClr>
              <a:buSzPts val="1500"/>
              <a:buFont typeface="Inter"/>
              <a:buChar char="•"/>
              <a:defRPr sz="1500" b="1">
                <a:solidFill>
                  <a:srgbClr val="FAF0CA"/>
                </a:solidFill>
                <a:latin typeface="Inter"/>
                <a:ea typeface="Inter"/>
                <a:cs typeface="Inter"/>
                <a:sym typeface="Inter"/>
              </a:defRPr>
            </a:lvl9pPr>
          </a:lstStyle>
          <a:p>
            <a:endParaRPr/>
          </a:p>
        </p:txBody>
      </p:sp>
      <p:sp>
        <p:nvSpPr>
          <p:cNvPr id="65" name="Google Shape;65;p8"/>
          <p:cNvSpPr>
            <a:spLocks noGrp="1"/>
          </p:cNvSpPr>
          <p:nvPr>
            <p:ph type="pic" idx="4"/>
          </p:nvPr>
        </p:nvSpPr>
        <p:spPr>
          <a:xfrm>
            <a:off x="13162650" y="1028700"/>
            <a:ext cx="4096500" cy="8210700"/>
          </a:xfrm>
          <a:prstGeom prst="roundRect">
            <a:avLst>
              <a:gd name="adj" fmla="val 8637"/>
            </a:avLst>
          </a:prstGeom>
          <a:noFill/>
          <a:ln>
            <a:noFill/>
          </a:ln>
        </p:spPr>
      </p:sp>
      <p:sp>
        <p:nvSpPr>
          <p:cNvPr id="66" name="Google Shape;66;p8"/>
          <p:cNvSpPr>
            <a:spLocks noGrp="1"/>
          </p:cNvSpPr>
          <p:nvPr>
            <p:ph type="pic" idx="5"/>
          </p:nvPr>
        </p:nvSpPr>
        <p:spPr>
          <a:xfrm>
            <a:off x="1008525" y="1028700"/>
            <a:ext cx="5018400" cy="5806200"/>
          </a:xfrm>
          <a:prstGeom prst="roundRect">
            <a:avLst>
              <a:gd name="adj" fmla="val 8637"/>
            </a:avLst>
          </a:prstGeom>
          <a:noFill/>
          <a:ln>
            <a:noFill/>
          </a:ln>
        </p:spPr>
      </p:sp>
      <p:sp>
        <p:nvSpPr>
          <p:cNvPr id="67" name="Google Shape;67;p8"/>
          <p:cNvSpPr>
            <a:spLocks noGrp="1"/>
          </p:cNvSpPr>
          <p:nvPr>
            <p:ph type="pic" idx="6"/>
          </p:nvPr>
        </p:nvSpPr>
        <p:spPr>
          <a:xfrm>
            <a:off x="6884325" y="1028700"/>
            <a:ext cx="5424900" cy="3771000"/>
          </a:xfrm>
          <a:prstGeom prst="roundRect">
            <a:avLst>
              <a:gd name="adj" fmla="val 8637"/>
            </a:avLst>
          </a:prstGeom>
          <a:noFill/>
          <a:ln>
            <a:noFill/>
          </a:ln>
        </p:spPr>
      </p:sp>
      <p:sp>
        <p:nvSpPr>
          <p:cNvPr id="68" name="Google Shape;68;p8"/>
          <p:cNvSpPr>
            <a:spLocks noGrp="1"/>
          </p:cNvSpPr>
          <p:nvPr>
            <p:ph type="pic" idx="7"/>
          </p:nvPr>
        </p:nvSpPr>
        <p:spPr>
          <a:xfrm>
            <a:off x="6884325" y="5487350"/>
            <a:ext cx="5424900" cy="3771000"/>
          </a:xfrm>
          <a:prstGeom prst="roundRect">
            <a:avLst>
              <a:gd name="adj" fmla="val 8637"/>
            </a:avLst>
          </a:prstGeom>
          <a:noFill/>
          <a:ln>
            <a:noFill/>
          </a:ln>
        </p:spPr>
      </p:sp>
      <p:sp>
        <p:nvSpPr>
          <p:cNvPr id="69" name="Google Shape;69;p8"/>
          <p:cNvSpPr txBox="1">
            <a:spLocks noGrp="1"/>
          </p:cNvSpPr>
          <p:nvPr>
            <p:ph type="subTitle" idx="8"/>
          </p:nvPr>
        </p:nvSpPr>
        <p:spPr>
          <a:xfrm>
            <a:off x="1028725" y="7321925"/>
            <a:ext cx="5018400" cy="2158200"/>
          </a:xfrm>
          <a:prstGeom prst="rect">
            <a:avLst/>
          </a:prstGeom>
        </p:spPr>
        <p:txBody>
          <a:bodyPr spcFirstLastPara="1" wrap="square" lIns="0" tIns="0" rIns="0" bIns="0" anchor="t" anchorCtr="0">
            <a:noAutofit/>
          </a:bodyPr>
          <a:lstStyle>
            <a:lvl1pPr lvl="0">
              <a:spcBef>
                <a:spcPts val="640"/>
              </a:spcBef>
              <a:spcAft>
                <a:spcPts val="0"/>
              </a:spcAft>
              <a:buClr>
                <a:srgbClr val="FAF0CA"/>
              </a:buClr>
              <a:buSzPts val="8000"/>
              <a:buNone/>
              <a:defRPr>
                <a:solidFill>
                  <a:srgbClr val="FAF0CA"/>
                </a:solidFill>
              </a:defRPr>
            </a:lvl1pPr>
            <a:lvl2pPr lvl="1">
              <a:spcBef>
                <a:spcPts val="560"/>
              </a:spcBef>
              <a:spcAft>
                <a:spcPts val="0"/>
              </a:spcAft>
              <a:buClr>
                <a:srgbClr val="FAF0CA"/>
              </a:buClr>
              <a:buSzPts val="2700"/>
              <a:buNone/>
              <a:defRPr>
                <a:solidFill>
                  <a:srgbClr val="FAF0CA"/>
                </a:solidFill>
              </a:defRPr>
            </a:lvl2pPr>
            <a:lvl3pPr lvl="2">
              <a:spcBef>
                <a:spcPts val="480"/>
              </a:spcBef>
              <a:spcAft>
                <a:spcPts val="0"/>
              </a:spcAft>
              <a:buClr>
                <a:srgbClr val="FAF0CA"/>
              </a:buClr>
              <a:buSzPts val="2100"/>
              <a:buNone/>
              <a:defRPr>
                <a:solidFill>
                  <a:srgbClr val="FAF0CA"/>
                </a:solidFill>
              </a:defRPr>
            </a:lvl3pPr>
            <a:lvl4pPr lvl="3">
              <a:spcBef>
                <a:spcPts val="400"/>
              </a:spcBef>
              <a:spcAft>
                <a:spcPts val="0"/>
              </a:spcAft>
              <a:buClr>
                <a:srgbClr val="FAF0CA"/>
              </a:buClr>
              <a:buSzPts val="1500"/>
              <a:buNone/>
              <a:defRPr>
                <a:solidFill>
                  <a:srgbClr val="FAF0CA"/>
                </a:solidFill>
              </a:defRPr>
            </a:lvl4pPr>
            <a:lvl5pPr lvl="4">
              <a:spcBef>
                <a:spcPts val="400"/>
              </a:spcBef>
              <a:spcAft>
                <a:spcPts val="0"/>
              </a:spcAft>
              <a:buClr>
                <a:srgbClr val="FAF0CA"/>
              </a:buClr>
              <a:buSzPts val="2000"/>
              <a:buNone/>
              <a:defRPr>
                <a:solidFill>
                  <a:srgbClr val="FAF0CA"/>
                </a:solidFill>
              </a:defRPr>
            </a:lvl5pPr>
            <a:lvl6pPr lvl="5">
              <a:spcBef>
                <a:spcPts val="400"/>
              </a:spcBef>
              <a:spcAft>
                <a:spcPts val="0"/>
              </a:spcAft>
              <a:buClr>
                <a:srgbClr val="FAF0CA"/>
              </a:buClr>
              <a:buSzPts val="2000"/>
              <a:buNone/>
              <a:defRPr>
                <a:solidFill>
                  <a:srgbClr val="FAF0CA"/>
                </a:solidFill>
              </a:defRPr>
            </a:lvl6pPr>
            <a:lvl7pPr lvl="6">
              <a:spcBef>
                <a:spcPts val="400"/>
              </a:spcBef>
              <a:spcAft>
                <a:spcPts val="0"/>
              </a:spcAft>
              <a:buClr>
                <a:srgbClr val="FAF0CA"/>
              </a:buClr>
              <a:buSzPts val="2000"/>
              <a:buNone/>
              <a:defRPr>
                <a:solidFill>
                  <a:srgbClr val="FAF0CA"/>
                </a:solidFill>
              </a:defRPr>
            </a:lvl7pPr>
            <a:lvl8pPr lvl="7">
              <a:spcBef>
                <a:spcPts val="400"/>
              </a:spcBef>
              <a:spcAft>
                <a:spcPts val="0"/>
              </a:spcAft>
              <a:buClr>
                <a:srgbClr val="FAF0CA"/>
              </a:buClr>
              <a:buSzPts val="2000"/>
              <a:buNone/>
              <a:defRPr>
                <a:solidFill>
                  <a:srgbClr val="FAF0CA"/>
                </a:solidFill>
              </a:defRPr>
            </a:lvl8pPr>
            <a:lvl9pPr lvl="8">
              <a:spcBef>
                <a:spcPts val="400"/>
              </a:spcBef>
              <a:spcAft>
                <a:spcPts val="0"/>
              </a:spcAft>
              <a:buClr>
                <a:srgbClr val="FAF0CA"/>
              </a:buClr>
              <a:buSzPts val="2000"/>
              <a:buNone/>
              <a:defRPr>
                <a:solidFill>
                  <a:srgbClr val="FAF0CA"/>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50"/>
            <a:ext cx="17409300" cy="1143000"/>
          </a:xfrm>
          <a:prstGeom prst="rect">
            <a:avLst/>
          </a:prstGeom>
          <a:noFill/>
          <a:ln>
            <a:noFill/>
          </a:ln>
        </p:spPr>
        <p:txBody>
          <a:bodyPr spcFirstLastPara="1" wrap="square" lIns="0" tIns="0" rIns="0" bIns="0" anchor="b" anchorCtr="0">
            <a:noAutofit/>
          </a:bodyPr>
          <a:lstStyle>
            <a:lvl1pPr marR="0" lvl="0" rtl="0">
              <a:lnSpc>
                <a:spcPct val="80000"/>
              </a:lnSpc>
              <a:spcBef>
                <a:spcPts val="0"/>
              </a:spcBef>
              <a:spcAft>
                <a:spcPts val="0"/>
              </a:spcAft>
              <a:buClr>
                <a:srgbClr val="05041D"/>
              </a:buClr>
              <a:buSzPts val="14000"/>
              <a:buFont typeface="Inter"/>
              <a:buNone/>
              <a:defRPr sz="14000" b="1" i="0" u="none" strike="noStrike" cap="none">
                <a:solidFill>
                  <a:srgbClr val="05041D"/>
                </a:solidFill>
                <a:latin typeface="Inter"/>
                <a:ea typeface="Inter"/>
                <a:cs typeface="Inter"/>
                <a:sym typeface="Int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23950"/>
            <a:ext cx="8229600" cy="4526100"/>
          </a:xfrm>
          <a:prstGeom prst="rect">
            <a:avLst/>
          </a:prstGeom>
          <a:noFill/>
          <a:ln>
            <a:noFill/>
          </a:ln>
        </p:spPr>
        <p:txBody>
          <a:bodyPr spcFirstLastPara="1" wrap="square" lIns="0" tIns="0" rIns="0" bIns="0" anchor="t" anchorCtr="0">
            <a:noAutofit/>
          </a:bodyPr>
          <a:lstStyle>
            <a:lvl1pPr marL="457200" marR="0" lvl="0" indent="-736600" algn="l" rtl="0">
              <a:lnSpc>
                <a:spcPct val="80000"/>
              </a:lnSpc>
              <a:spcBef>
                <a:spcPts val="640"/>
              </a:spcBef>
              <a:spcAft>
                <a:spcPts val="0"/>
              </a:spcAft>
              <a:buClr>
                <a:srgbClr val="05041D"/>
              </a:buClr>
              <a:buSzPts val="8000"/>
              <a:buFont typeface="Inter"/>
              <a:buChar char="•"/>
              <a:defRPr sz="8000" b="1" i="0" u="none" strike="noStrike" cap="none">
                <a:solidFill>
                  <a:srgbClr val="05041D"/>
                </a:solidFill>
                <a:latin typeface="Inter"/>
                <a:ea typeface="Inter"/>
                <a:cs typeface="Inter"/>
                <a:sym typeface="Inter"/>
              </a:defRPr>
            </a:lvl1pPr>
            <a:lvl2pPr marL="914400" marR="0" lvl="1" indent="-400050" algn="l" rtl="0">
              <a:spcBef>
                <a:spcPts val="560"/>
              </a:spcBef>
              <a:spcAft>
                <a:spcPts val="0"/>
              </a:spcAft>
              <a:buClr>
                <a:srgbClr val="05041D"/>
              </a:buClr>
              <a:buSzPts val="2700"/>
              <a:buFont typeface="Inter"/>
              <a:buChar char="–"/>
              <a:defRPr sz="2700" i="0" u="none" strike="noStrike" cap="none">
                <a:solidFill>
                  <a:srgbClr val="05041D"/>
                </a:solidFill>
                <a:latin typeface="Inter"/>
                <a:ea typeface="Inter"/>
                <a:cs typeface="Inter"/>
                <a:sym typeface="Inter"/>
              </a:defRPr>
            </a:lvl2pPr>
            <a:lvl3pPr marL="1371600" marR="0" lvl="2" indent="-361950" algn="l" rtl="0">
              <a:spcBef>
                <a:spcPts val="480"/>
              </a:spcBef>
              <a:spcAft>
                <a:spcPts val="0"/>
              </a:spcAft>
              <a:buClr>
                <a:schemeClr val="dk1"/>
              </a:buClr>
              <a:buSzPts val="2100"/>
              <a:buFont typeface="Inter"/>
              <a:buChar char="•"/>
              <a:defRPr sz="2100" i="0" u="none" strike="noStrike" cap="none">
                <a:solidFill>
                  <a:schemeClr val="dk1"/>
                </a:solidFill>
                <a:latin typeface="Inter"/>
                <a:ea typeface="Inter"/>
                <a:cs typeface="Inter"/>
                <a:sym typeface="Inter"/>
              </a:defRPr>
            </a:lvl3pPr>
            <a:lvl4pPr marL="1828800" marR="0" lvl="3" indent="-323850" algn="l" rtl="0">
              <a:spcBef>
                <a:spcPts val="400"/>
              </a:spcBef>
              <a:spcAft>
                <a:spcPts val="0"/>
              </a:spcAft>
              <a:buClr>
                <a:schemeClr val="dk1"/>
              </a:buClr>
              <a:buSzPts val="1500"/>
              <a:buFont typeface="Inter"/>
              <a:buChar char="–"/>
              <a:defRPr sz="1500" b="1" i="0" u="none" strike="noStrike" cap="none">
                <a:solidFill>
                  <a:schemeClr val="dk1"/>
                </a:solidFill>
                <a:latin typeface="Inter"/>
                <a:ea typeface="Inter"/>
                <a:cs typeface="Inter"/>
                <a:sym typeface="Inter"/>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73"/>
        <p:cNvGrpSpPr/>
        <p:nvPr/>
      </p:nvGrpSpPr>
      <p:grpSpPr>
        <a:xfrm>
          <a:off x="0" y="0"/>
          <a:ext cx="0" cy="0"/>
          <a:chOff x="0" y="0"/>
          <a:chExt cx="0" cy="0"/>
        </a:xfrm>
      </p:grpSpPr>
      <p:sp>
        <p:nvSpPr>
          <p:cNvPr id="74" name="Google Shape;74;p9"/>
          <p:cNvSpPr txBox="1"/>
          <p:nvPr/>
        </p:nvSpPr>
        <p:spPr>
          <a:xfrm>
            <a:off x="1653775" y="6824833"/>
            <a:ext cx="17479200" cy="2412968"/>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9800" b="1" i="0" u="none" strike="noStrike" cap="none">
                <a:solidFill>
                  <a:srgbClr val="05041D"/>
                </a:solidFill>
                <a:latin typeface="Inter"/>
                <a:ea typeface="Inter"/>
                <a:cs typeface="Times New Roman" panose="02020603050405020304" pitchFamily="18" charset="0"/>
                <a:sym typeface="Inter"/>
              </a:rPr>
              <a:t>CUSTOMER</a:t>
            </a:r>
            <a:endParaRPr sz="9800"/>
          </a:p>
          <a:p>
            <a:pPr marL="0" marR="0" lvl="0" indent="0" algn="l" rtl="0">
              <a:lnSpc>
                <a:spcPct val="80000"/>
              </a:lnSpc>
              <a:spcBef>
                <a:spcPts val="0"/>
              </a:spcBef>
              <a:spcAft>
                <a:spcPts val="0"/>
              </a:spcAft>
              <a:buNone/>
            </a:pPr>
            <a:r>
              <a:rPr lang="en-US" sz="9800" b="1">
                <a:solidFill>
                  <a:srgbClr val="05041D"/>
                </a:solidFill>
                <a:latin typeface="Inter"/>
                <a:ea typeface="Inter"/>
                <a:sym typeface="Inter"/>
              </a:rPr>
              <a:t>BEHAVIOR DASHBOARD</a:t>
            </a:r>
            <a:endParaRPr sz="9800"/>
          </a:p>
        </p:txBody>
      </p:sp>
      <p:pic>
        <p:nvPicPr>
          <p:cNvPr id="75" name="Google Shape;75;p9"/>
          <p:cNvPicPr preferRelativeResize="0"/>
          <p:nvPr/>
        </p:nvPicPr>
        <p:blipFill>
          <a:blip r:embed="rId3">
            <a:alphaModFix/>
          </a:blip>
          <a:stretch>
            <a:fillRect/>
          </a:stretch>
        </p:blipFill>
        <p:spPr>
          <a:xfrm>
            <a:off x="11287047" y="3873548"/>
            <a:ext cx="5972276" cy="4307671"/>
          </a:xfrm>
          <a:prstGeom prst="rect">
            <a:avLst/>
          </a:prstGeom>
          <a:noFill/>
          <a:ln>
            <a:noFill/>
          </a:ln>
        </p:spPr>
      </p:pic>
      <p:sp>
        <p:nvSpPr>
          <p:cNvPr id="77" name="Google Shape;77;p9"/>
          <p:cNvSpPr txBox="1"/>
          <p:nvPr/>
        </p:nvSpPr>
        <p:spPr>
          <a:xfrm>
            <a:off x="14825272" y="323041"/>
            <a:ext cx="2434051" cy="344518"/>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b="1" i="0" u="none" strike="noStrike" cap="none">
                <a:solidFill>
                  <a:srgbClr val="05041D"/>
                </a:solidFill>
                <a:latin typeface="Inter"/>
                <a:ea typeface="Inter"/>
                <a:cs typeface="Inter"/>
                <a:sym typeface="Inter"/>
              </a:rPr>
              <a:t>December 3</a:t>
            </a:r>
            <a:r>
              <a:rPr lang="en-US" sz="1599" b="1" i="0" u="none" strike="noStrike" cap="none" baseline="30000">
                <a:solidFill>
                  <a:srgbClr val="05041D"/>
                </a:solidFill>
                <a:latin typeface="Inter"/>
                <a:ea typeface="Inter"/>
                <a:cs typeface="Inter"/>
                <a:sym typeface="Inter"/>
              </a:rPr>
              <a:t>rd</a:t>
            </a:r>
            <a:r>
              <a:rPr lang="en-US" sz="1599" b="1" i="0" u="none" strike="noStrike" cap="none">
                <a:solidFill>
                  <a:srgbClr val="05041D"/>
                </a:solidFill>
                <a:latin typeface="Inter"/>
                <a:ea typeface="Inter"/>
                <a:cs typeface="Inter"/>
                <a:sym typeface="Inter"/>
              </a:rPr>
              <a:t>, 2024</a:t>
            </a:r>
            <a:endParaRPr/>
          </a:p>
        </p:txBody>
      </p:sp>
      <p:sp>
        <p:nvSpPr>
          <p:cNvPr id="78" name="Google Shape;78;p9"/>
          <p:cNvSpPr txBox="1"/>
          <p:nvPr/>
        </p:nvSpPr>
        <p:spPr>
          <a:xfrm>
            <a:off x="16042297" y="657340"/>
            <a:ext cx="1635300" cy="344518"/>
          </a:xfrm>
          <a:prstGeom prst="rect">
            <a:avLst/>
          </a:prstGeom>
          <a:noFill/>
          <a:ln>
            <a:noFill/>
          </a:ln>
        </p:spPr>
        <p:txBody>
          <a:bodyPr spcFirstLastPara="1" wrap="square" lIns="0" tIns="0" rIns="0" bIns="0" anchor="t" anchorCtr="0">
            <a:spAutoFit/>
          </a:bodyPr>
          <a:lstStyle/>
          <a:p>
            <a:pPr marL="0" marR="0" lvl="0" indent="0" algn="ctr" rtl="0">
              <a:lnSpc>
                <a:spcPct val="140025"/>
              </a:lnSpc>
              <a:spcBef>
                <a:spcPts val="0"/>
              </a:spcBef>
              <a:spcAft>
                <a:spcPts val="0"/>
              </a:spcAft>
              <a:buNone/>
            </a:pPr>
            <a:r>
              <a:rPr lang="en-US" sz="1599" b="1" i="0" u="none" strike="noStrike" cap="none">
                <a:solidFill>
                  <a:srgbClr val="05041D"/>
                </a:solidFill>
                <a:latin typeface="Inter"/>
                <a:ea typeface="Inter"/>
                <a:cs typeface="Inter"/>
                <a:sym typeface="Inter"/>
              </a:rPr>
              <a:t>DS5110</a:t>
            </a:r>
            <a:endParaRPr/>
          </a:p>
        </p:txBody>
      </p:sp>
      <p:sp>
        <p:nvSpPr>
          <p:cNvPr id="2" name="Google Shape;78;p9">
            <a:extLst>
              <a:ext uri="{FF2B5EF4-FFF2-40B4-BE49-F238E27FC236}">
                <a16:creationId xmlns:a16="http://schemas.microsoft.com/office/drawing/2014/main" id="{19977CD6-A73A-744D-2E48-F3D1A9676581}"/>
              </a:ext>
            </a:extLst>
          </p:cNvPr>
          <p:cNvSpPr txBox="1"/>
          <p:nvPr/>
        </p:nvSpPr>
        <p:spPr>
          <a:xfrm>
            <a:off x="610403" y="312822"/>
            <a:ext cx="2434051" cy="344518"/>
          </a:xfrm>
          <a:prstGeom prst="rect">
            <a:avLst/>
          </a:prstGeom>
          <a:noFill/>
          <a:ln>
            <a:noFill/>
          </a:ln>
        </p:spPr>
        <p:txBody>
          <a:bodyPr spcFirstLastPara="1" wrap="square" lIns="0" tIns="0" rIns="0" bIns="0" anchor="t" anchorCtr="0">
            <a:spAutoFit/>
          </a:bodyPr>
          <a:lstStyle/>
          <a:p>
            <a:pPr marL="0" marR="0" lvl="0" indent="0" rtl="0">
              <a:lnSpc>
                <a:spcPct val="140025"/>
              </a:lnSpc>
              <a:spcBef>
                <a:spcPts val="0"/>
              </a:spcBef>
              <a:spcAft>
                <a:spcPts val="0"/>
              </a:spcAft>
              <a:buNone/>
            </a:pPr>
            <a:r>
              <a:rPr lang="en-US" sz="1599" b="1">
                <a:solidFill>
                  <a:srgbClr val="05041D"/>
                </a:solidFill>
                <a:latin typeface="Inter"/>
                <a:ea typeface="Inter"/>
                <a:sym typeface="Inter"/>
              </a:rPr>
              <a:t>KARTHIK NAIR</a:t>
            </a:r>
            <a:endParaRPr/>
          </a:p>
        </p:txBody>
      </p:sp>
      <p:sp>
        <p:nvSpPr>
          <p:cNvPr id="3" name="Google Shape;78;p9">
            <a:extLst>
              <a:ext uri="{FF2B5EF4-FFF2-40B4-BE49-F238E27FC236}">
                <a16:creationId xmlns:a16="http://schemas.microsoft.com/office/drawing/2014/main" id="{72D78749-F3C0-A3EF-CA3C-57FFA2BCF394}"/>
              </a:ext>
            </a:extLst>
          </p:cNvPr>
          <p:cNvSpPr txBox="1"/>
          <p:nvPr/>
        </p:nvSpPr>
        <p:spPr>
          <a:xfrm>
            <a:off x="610403" y="657340"/>
            <a:ext cx="2434051" cy="344518"/>
          </a:xfrm>
          <a:prstGeom prst="rect">
            <a:avLst/>
          </a:prstGeom>
          <a:noFill/>
          <a:ln>
            <a:noFill/>
          </a:ln>
        </p:spPr>
        <p:txBody>
          <a:bodyPr spcFirstLastPara="1" wrap="square" lIns="0" tIns="0" rIns="0" bIns="0" anchor="t" anchorCtr="0">
            <a:spAutoFit/>
          </a:bodyPr>
          <a:lstStyle/>
          <a:p>
            <a:pPr marL="0" marR="0" lvl="0" indent="0" rtl="0">
              <a:lnSpc>
                <a:spcPct val="140025"/>
              </a:lnSpc>
              <a:spcBef>
                <a:spcPts val="0"/>
              </a:spcBef>
              <a:spcAft>
                <a:spcPts val="0"/>
              </a:spcAft>
              <a:buNone/>
            </a:pPr>
            <a:r>
              <a:rPr lang="en-US" sz="1599" b="1" i="0" u="none" strike="noStrike" cap="none">
                <a:solidFill>
                  <a:srgbClr val="05041D"/>
                </a:solidFill>
                <a:latin typeface="Inter"/>
                <a:ea typeface="Inter"/>
                <a:cs typeface="Inter"/>
                <a:sym typeface="Inter"/>
              </a:rPr>
              <a:t>FILIP TOMOVSKI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041D"/>
        </a:solidFill>
        <a:effectLst/>
      </p:bgPr>
    </p:bg>
    <p:spTree>
      <p:nvGrpSpPr>
        <p:cNvPr id="1" name="Shape 165"/>
        <p:cNvGrpSpPr/>
        <p:nvPr/>
      </p:nvGrpSpPr>
      <p:grpSpPr>
        <a:xfrm>
          <a:off x="0" y="0"/>
          <a:ext cx="0" cy="0"/>
          <a:chOff x="0" y="0"/>
          <a:chExt cx="0" cy="0"/>
        </a:xfrm>
      </p:grpSpPr>
      <p:pic>
        <p:nvPicPr>
          <p:cNvPr id="166" name="Google Shape;166;p15"/>
          <p:cNvPicPr preferRelativeResize="0"/>
          <p:nvPr/>
        </p:nvPicPr>
        <p:blipFill>
          <a:blip r:embed="rId3">
            <a:alphaModFix/>
          </a:blip>
          <a:stretch>
            <a:fillRect/>
          </a:stretch>
        </p:blipFill>
        <p:spPr>
          <a:xfrm>
            <a:off x="670574" y="-1904391"/>
            <a:ext cx="16946852" cy="16847554"/>
          </a:xfrm>
          <a:prstGeom prst="rect">
            <a:avLst/>
          </a:prstGeom>
          <a:noFill/>
          <a:ln>
            <a:noFill/>
          </a:ln>
        </p:spPr>
      </p:pic>
      <p:sp>
        <p:nvSpPr>
          <p:cNvPr id="167" name="Google Shape;167;p15"/>
          <p:cNvSpPr txBox="1"/>
          <p:nvPr/>
        </p:nvSpPr>
        <p:spPr>
          <a:xfrm>
            <a:off x="1028700" y="4303395"/>
            <a:ext cx="16230600"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400" b="1">
                <a:solidFill>
                  <a:srgbClr val="FAF0CA"/>
                </a:solidFill>
                <a:latin typeface="Inter"/>
                <a:ea typeface="Inter"/>
                <a:sym typeface="Inter"/>
              </a:rPr>
              <a:t>THANK YOU</a:t>
            </a:r>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66">
          <a:extLst>
            <a:ext uri="{FF2B5EF4-FFF2-40B4-BE49-F238E27FC236}">
              <a16:creationId xmlns:a16="http://schemas.microsoft.com/office/drawing/2014/main" id="{109848CA-5FF8-48EF-2726-457E2687B276}"/>
            </a:ext>
          </a:extLst>
        </p:cNvPr>
        <p:cNvGrpSpPr/>
        <p:nvPr/>
      </p:nvGrpSpPr>
      <p:grpSpPr>
        <a:xfrm>
          <a:off x="0" y="0"/>
          <a:ext cx="0" cy="0"/>
          <a:chOff x="0" y="0"/>
          <a:chExt cx="0" cy="0"/>
        </a:xfrm>
      </p:grpSpPr>
      <p:sp>
        <p:nvSpPr>
          <p:cNvPr id="268" name="Google Shape;268;p21">
            <a:extLst>
              <a:ext uri="{FF2B5EF4-FFF2-40B4-BE49-F238E27FC236}">
                <a16:creationId xmlns:a16="http://schemas.microsoft.com/office/drawing/2014/main" id="{35CD751F-429A-123E-B385-CE1A0425F86F}"/>
              </a:ext>
            </a:extLst>
          </p:cNvPr>
          <p:cNvSpPr txBox="1"/>
          <p:nvPr/>
        </p:nvSpPr>
        <p:spPr>
          <a:xfrm>
            <a:off x="1028700" y="1251990"/>
            <a:ext cx="16230600"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a:solidFill>
                  <a:srgbClr val="05041D"/>
                </a:solidFill>
                <a:latin typeface="Inter"/>
                <a:ea typeface="Inter"/>
                <a:sym typeface="Inter"/>
              </a:rPr>
              <a:t>PROJECT OVERVIEW</a:t>
            </a:r>
            <a:endParaRPr/>
          </a:p>
        </p:txBody>
      </p:sp>
      <p:sp>
        <p:nvSpPr>
          <p:cNvPr id="2" name="TextBox 1">
            <a:extLst>
              <a:ext uri="{FF2B5EF4-FFF2-40B4-BE49-F238E27FC236}">
                <a16:creationId xmlns:a16="http://schemas.microsoft.com/office/drawing/2014/main" id="{C7107329-E72C-4ED1-4036-E211C197410F}"/>
              </a:ext>
            </a:extLst>
          </p:cNvPr>
          <p:cNvSpPr txBox="1"/>
          <p:nvPr/>
        </p:nvSpPr>
        <p:spPr>
          <a:xfrm>
            <a:off x="2343727" y="2294703"/>
            <a:ext cx="13600545"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endParaRPr lang="en-US" sz="2400" b="1" dirty="0"/>
          </a:p>
          <a:p>
            <a:pPr lvl="2"/>
            <a:r>
              <a:rPr lang="en-US" sz="2400" b="1" dirty="0"/>
              <a:t>Objective:</a:t>
            </a:r>
            <a:r>
              <a:rPr lang="en-US" sz="2400" dirty="0"/>
              <a:t> Develop a dashboard to support data-driven decision-making.</a:t>
            </a:r>
          </a:p>
          <a:p>
            <a:pPr lvl="2"/>
            <a:endParaRPr lang="en-US" sz="2400" dirty="0"/>
          </a:p>
          <a:p>
            <a:pPr marL="342900" lvl="6" indent="-342900">
              <a:buFont typeface="Arial" panose="020B0604020202020204" pitchFamily="34" charset="0"/>
              <a:buChar char="•"/>
            </a:pPr>
            <a:r>
              <a:rPr lang="en-US" sz="2400" dirty="0"/>
              <a:t>Customer behavior</a:t>
            </a:r>
          </a:p>
          <a:p>
            <a:pPr marL="342900" lvl="6" indent="-342900">
              <a:buFont typeface="Arial" panose="020B0604020202020204" pitchFamily="34" charset="0"/>
              <a:buChar char="•"/>
            </a:pPr>
            <a:r>
              <a:rPr lang="en-US" sz="2400" dirty="0"/>
              <a:t>Sales trends</a:t>
            </a:r>
          </a:p>
          <a:p>
            <a:pPr marL="342900" lvl="6" indent="-342900">
              <a:buFont typeface="Arial" panose="020B0604020202020204" pitchFamily="34" charset="0"/>
              <a:buChar char="•"/>
            </a:pPr>
            <a:r>
              <a:rPr lang="en-US" sz="2400" dirty="0"/>
              <a:t>Demographics</a:t>
            </a:r>
          </a:p>
          <a:p>
            <a:pPr marL="228600" indent="-228600">
              <a:buFont typeface=""/>
              <a:buChar char="•"/>
            </a:pPr>
            <a:endParaRPr lang="en-US" sz="2400" b="1" dirty="0"/>
          </a:p>
          <a:p>
            <a:r>
              <a:rPr lang="en-US" sz="2400" b="1" dirty="0"/>
              <a:t>Scope:</a:t>
            </a:r>
          </a:p>
          <a:p>
            <a:endParaRPr lang="en-US" sz="2400" b="1" dirty="0"/>
          </a:p>
          <a:p>
            <a:pPr marL="342900" indent="-342900">
              <a:buFont typeface="Arial" panose="020B0604020202020204" pitchFamily="34" charset="0"/>
              <a:buChar char="•"/>
            </a:pPr>
            <a:r>
              <a:rPr lang="en-US" sz="2400" dirty="0"/>
              <a:t>Data collection and processing (sales, customer demographics, holiday trends)</a:t>
            </a:r>
          </a:p>
          <a:p>
            <a:pPr marL="342900" indent="-342900">
              <a:buFont typeface="Arial" panose="020B0604020202020204" pitchFamily="34" charset="0"/>
              <a:buChar char="•"/>
            </a:pPr>
            <a:r>
              <a:rPr lang="en-US" sz="2400" dirty="0"/>
              <a:t>Pipeline &amp; database design (robust ETL pipeline, scalable database scheme)</a:t>
            </a:r>
          </a:p>
          <a:p>
            <a:pPr marL="342900" indent="-342900">
              <a:buFont typeface="Arial" panose="020B0604020202020204" pitchFamily="34" charset="0"/>
              <a:buChar char="•"/>
            </a:pPr>
            <a:r>
              <a:rPr lang="en-US" sz="2400" dirty="0"/>
              <a:t>Dashboard development (intuitive and interactive dashboard with user friendly design)</a:t>
            </a:r>
          </a:p>
          <a:p>
            <a:pPr marL="342900" indent="-342900">
              <a:buFont typeface="Arial" panose="020B0604020202020204" pitchFamily="34" charset="0"/>
              <a:buChar char="•"/>
            </a:pPr>
            <a:r>
              <a:rPr lang="en-US" sz="2400" dirty="0"/>
              <a:t>Trend visualizations (seasonal patterns, customer preferences, geographical distribution) </a:t>
            </a:r>
          </a:p>
          <a:p>
            <a:endParaRPr lang="en-US" sz="2400" b="1" dirty="0"/>
          </a:p>
          <a:p>
            <a:r>
              <a:rPr lang="en-US" sz="2400" b="1" dirty="0"/>
              <a:t>Key Features:</a:t>
            </a:r>
          </a:p>
          <a:p>
            <a:endParaRPr lang="en-US" sz="2400" b="1" dirty="0"/>
          </a:p>
          <a:p>
            <a:pPr marL="342900" indent="-342900">
              <a:buFont typeface="Arial" panose="020B0604020202020204" pitchFamily="34" charset="0"/>
              <a:buChar char="•"/>
            </a:pPr>
            <a:r>
              <a:rPr lang="en-US" sz="2400" dirty="0"/>
              <a:t>Sales analysis (find high-performing products and regions)</a:t>
            </a:r>
          </a:p>
          <a:p>
            <a:pPr marL="342900" indent="-342900">
              <a:buFont typeface="Arial" panose="020B0604020202020204" pitchFamily="34" charset="0"/>
              <a:buChar char="•"/>
            </a:pPr>
            <a:r>
              <a:rPr lang="en-US" sz="2400" dirty="0"/>
              <a:t>Holiday insights (highlight holiday sales spikes)</a:t>
            </a:r>
          </a:p>
          <a:p>
            <a:pPr marL="342900" indent="-342900">
              <a:buFont typeface="Arial" panose="020B0604020202020204" pitchFamily="34" charset="0"/>
              <a:buChar char="•"/>
            </a:pPr>
            <a:r>
              <a:rPr lang="en-US" sz="2400" dirty="0"/>
              <a:t>Geographical mapping (pinpoint customer density and geographical trends)</a:t>
            </a:r>
          </a:p>
          <a:p>
            <a:pPr marL="342900" indent="-342900">
              <a:buFont typeface="Arial" panose="020B0604020202020204" pitchFamily="34" charset="0"/>
              <a:buChar char="•"/>
            </a:pPr>
            <a:r>
              <a:rPr lang="en-US" sz="2400" dirty="0"/>
              <a:t>Performance metrics (total revenue, averages)</a:t>
            </a:r>
          </a:p>
        </p:txBody>
      </p:sp>
    </p:spTree>
    <p:extLst>
      <p:ext uri="{BB962C8B-B14F-4D97-AF65-F5344CB8AC3E}">
        <p14:creationId xmlns:p14="http://schemas.microsoft.com/office/powerpoint/2010/main" val="1538087827"/>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66">
          <a:extLst>
            <a:ext uri="{FF2B5EF4-FFF2-40B4-BE49-F238E27FC236}">
              <a16:creationId xmlns:a16="http://schemas.microsoft.com/office/drawing/2014/main" id="{5CABE3C2-B098-4465-6560-AA436B66104A}"/>
            </a:ext>
          </a:extLst>
        </p:cNvPr>
        <p:cNvGrpSpPr/>
        <p:nvPr/>
      </p:nvGrpSpPr>
      <p:grpSpPr>
        <a:xfrm>
          <a:off x="0" y="0"/>
          <a:ext cx="0" cy="0"/>
          <a:chOff x="0" y="0"/>
          <a:chExt cx="0" cy="0"/>
        </a:xfrm>
      </p:grpSpPr>
      <p:sp>
        <p:nvSpPr>
          <p:cNvPr id="268" name="Google Shape;268;p21">
            <a:extLst>
              <a:ext uri="{FF2B5EF4-FFF2-40B4-BE49-F238E27FC236}">
                <a16:creationId xmlns:a16="http://schemas.microsoft.com/office/drawing/2014/main" id="{431E9AA8-AC07-B60C-277E-CF599BB18A25}"/>
              </a:ext>
            </a:extLst>
          </p:cNvPr>
          <p:cNvSpPr txBox="1"/>
          <p:nvPr/>
        </p:nvSpPr>
        <p:spPr>
          <a:xfrm>
            <a:off x="656756" y="1266980"/>
            <a:ext cx="16974487"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a:solidFill>
                  <a:srgbClr val="05041D"/>
                </a:solidFill>
                <a:latin typeface="Inter"/>
                <a:ea typeface="Inter"/>
                <a:sym typeface="Inter"/>
              </a:rPr>
              <a:t>MOTIVATION AND IMPORTANCE</a:t>
            </a:r>
            <a:endParaRPr/>
          </a:p>
        </p:txBody>
      </p:sp>
      <p:sp>
        <p:nvSpPr>
          <p:cNvPr id="3" name="TextBox 2">
            <a:extLst>
              <a:ext uri="{FF2B5EF4-FFF2-40B4-BE49-F238E27FC236}">
                <a16:creationId xmlns:a16="http://schemas.microsoft.com/office/drawing/2014/main" id="{3AABF172-1807-BB6F-418E-BE2C4A298A6E}"/>
              </a:ext>
            </a:extLst>
          </p:cNvPr>
          <p:cNvSpPr txBox="1"/>
          <p:nvPr/>
        </p:nvSpPr>
        <p:spPr>
          <a:xfrm>
            <a:off x="1674254" y="4031087"/>
            <a:ext cx="473206" cy="523220"/>
          </a:xfrm>
          <a:prstGeom prst="rect">
            <a:avLst/>
          </a:prstGeom>
          <a:noFill/>
        </p:spPr>
        <p:txBody>
          <a:bodyPr wrap="none" rtlCol="0">
            <a:spAutoFit/>
          </a:bodyPr>
          <a:lstStyle/>
          <a:p>
            <a:pPr marL="285750" indent="-285750">
              <a:buFont typeface="Arial" panose="020B0604020202020204" pitchFamily="34" charset="0"/>
              <a:buChar char="•"/>
            </a:pPr>
            <a:endParaRPr lang="en-US" sz="2800"/>
          </a:p>
        </p:txBody>
      </p:sp>
      <p:sp>
        <p:nvSpPr>
          <p:cNvPr id="4" name="TextBox 3">
            <a:extLst>
              <a:ext uri="{FF2B5EF4-FFF2-40B4-BE49-F238E27FC236}">
                <a16:creationId xmlns:a16="http://schemas.microsoft.com/office/drawing/2014/main" id="{A5DAB911-760A-5B9B-F811-325A0663FCFA}"/>
              </a:ext>
            </a:extLst>
          </p:cNvPr>
          <p:cNvSpPr txBox="1"/>
          <p:nvPr/>
        </p:nvSpPr>
        <p:spPr>
          <a:xfrm>
            <a:off x="2147460" y="2725954"/>
            <a:ext cx="12492574" cy="7109639"/>
          </a:xfrm>
          <a:prstGeom prst="rect">
            <a:avLst/>
          </a:prstGeom>
          <a:noFill/>
        </p:spPr>
        <p:txBody>
          <a:bodyPr wrap="square" rtlCol="0">
            <a:spAutoFit/>
          </a:bodyPr>
          <a:lstStyle/>
          <a:p>
            <a:r>
              <a:rPr lang="en-US" sz="2400" b="1" dirty="0">
                <a:solidFill>
                  <a:schemeClr val="tx1"/>
                </a:solidFill>
                <a:latin typeface="+mn-lt"/>
                <a:ea typeface="Inter"/>
                <a:sym typeface="Inter"/>
              </a:rPr>
              <a:t>Why?</a:t>
            </a:r>
          </a:p>
          <a:p>
            <a:endParaRPr lang="en-US" sz="2400" b="1" dirty="0">
              <a:solidFill>
                <a:schemeClr val="tx1"/>
              </a:solidFill>
              <a:latin typeface="+mn-lt"/>
              <a:ea typeface="Inter"/>
              <a:sym typeface="Inter"/>
            </a:endParaRPr>
          </a:p>
          <a:p>
            <a:pPr marL="571500" indent="-571500">
              <a:buFont typeface="Arial" panose="020B0604020202020204" pitchFamily="34" charset="0"/>
              <a:buChar char="•"/>
            </a:pPr>
            <a:r>
              <a:rPr lang="en-US" sz="2400" dirty="0">
                <a:solidFill>
                  <a:schemeClr val="tx1"/>
                </a:solidFill>
                <a:latin typeface="+mn-lt"/>
                <a:ea typeface="Inter"/>
                <a:sym typeface="Inter"/>
              </a:rPr>
              <a:t>Businesses rely on data-driven decisions</a:t>
            </a:r>
          </a:p>
          <a:p>
            <a:pPr marL="571500" indent="-571500">
              <a:buFont typeface="Arial" panose="020B0604020202020204" pitchFamily="34" charset="0"/>
              <a:buChar char="•"/>
            </a:pPr>
            <a:r>
              <a:rPr lang="en-US" sz="2400" dirty="0">
                <a:solidFill>
                  <a:schemeClr val="tx1"/>
                </a:solidFill>
                <a:latin typeface="+mn-lt"/>
                <a:ea typeface="Inter"/>
                <a:sym typeface="Inter"/>
              </a:rPr>
              <a:t>Currently solutions lack interactivity</a:t>
            </a:r>
          </a:p>
          <a:p>
            <a:pPr marL="571500" indent="-571500">
              <a:buFont typeface="Arial" panose="020B0604020202020204" pitchFamily="34" charset="0"/>
              <a:buChar char="•"/>
            </a:pPr>
            <a:r>
              <a:rPr lang="en-US" sz="2400" dirty="0">
                <a:solidFill>
                  <a:schemeClr val="tx1"/>
                </a:solidFill>
                <a:latin typeface="+mn-lt"/>
                <a:ea typeface="Inter"/>
                <a:sym typeface="Inter"/>
              </a:rPr>
              <a:t>Incorporating external factors enhances sales trends</a:t>
            </a:r>
          </a:p>
          <a:p>
            <a:endParaRPr lang="en-US" sz="2400" dirty="0">
              <a:solidFill>
                <a:schemeClr val="tx1"/>
              </a:solidFill>
              <a:latin typeface="+mn-lt"/>
              <a:ea typeface="Inter"/>
              <a:sym typeface="Inter"/>
            </a:endParaRPr>
          </a:p>
          <a:p>
            <a:r>
              <a:rPr lang="en-US" sz="2400" b="1" dirty="0">
                <a:solidFill>
                  <a:schemeClr val="tx1"/>
                </a:solidFill>
                <a:latin typeface="+mn-lt"/>
                <a:ea typeface="Inter"/>
                <a:sym typeface="Inter"/>
              </a:rPr>
              <a:t>How?</a:t>
            </a:r>
          </a:p>
          <a:p>
            <a:endParaRPr lang="en-US" sz="2400" b="1" dirty="0">
              <a:solidFill>
                <a:schemeClr val="tx1"/>
              </a:solidFill>
              <a:latin typeface="+mn-lt"/>
              <a:ea typeface="Inter"/>
              <a:sym typeface="Inter"/>
            </a:endParaRPr>
          </a:p>
          <a:p>
            <a:pPr marL="571500" indent="-571500">
              <a:buFont typeface="Arial" panose="020B0604020202020204" pitchFamily="34" charset="0"/>
              <a:buChar char="•"/>
            </a:pPr>
            <a:r>
              <a:rPr lang="en-US" sz="2400" dirty="0">
                <a:solidFill>
                  <a:schemeClr val="tx1"/>
                </a:solidFill>
                <a:latin typeface="+mn-lt"/>
                <a:ea typeface="Inter"/>
                <a:sym typeface="Inter"/>
              </a:rPr>
              <a:t>Develop smarter marketing strategies</a:t>
            </a:r>
          </a:p>
          <a:p>
            <a:pPr marL="571500" indent="-571500">
              <a:buFont typeface="Arial" panose="020B0604020202020204" pitchFamily="34" charset="0"/>
              <a:buChar char="•"/>
            </a:pPr>
            <a:r>
              <a:rPr lang="en-US" sz="2400" dirty="0">
                <a:solidFill>
                  <a:schemeClr val="tx1"/>
                </a:solidFill>
                <a:latin typeface="+mn-lt"/>
                <a:ea typeface="Inter"/>
                <a:sym typeface="Inter"/>
              </a:rPr>
              <a:t>Enhance inventory management</a:t>
            </a:r>
          </a:p>
          <a:p>
            <a:pPr marL="571500" indent="-571500">
              <a:buFont typeface="Arial" panose="020B0604020202020204" pitchFamily="34" charset="0"/>
              <a:buChar char="•"/>
            </a:pPr>
            <a:r>
              <a:rPr lang="en-US" sz="2400" dirty="0">
                <a:solidFill>
                  <a:schemeClr val="tx1"/>
                </a:solidFill>
                <a:latin typeface="+mn-lt"/>
                <a:ea typeface="Inter"/>
                <a:sym typeface="Inter"/>
              </a:rPr>
              <a:t>Understand your customer base</a:t>
            </a:r>
          </a:p>
          <a:p>
            <a:pPr marL="571500" indent="-571500">
              <a:buFont typeface="Arial" panose="020B0604020202020204" pitchFamily="34" charset="0"/>
              <a:buChar char="•"/>
            </a:pPr>
            <a:r>
              <a:rPr lang="en-US" sz="2400" dirty="0">
                <a:solidFill>
                  <a:schemeClr val="tx1"/>
                </a:solidFill>
                <a:latin typeface="+mn-lt"/>
                <a:ea typeface="Inter"/>
                <a:sym typeface="Inter"/>
              </a:rPr>
              <a:t>Pinpoint peak sales periods</a:t>
            </a:r>
          </a:p>
          <a:p>
            <a:endParaRPr lang="en-US" sz="2400" dirty="0">
              <a:solidFill>
                <a:schemeClr val="tx1"/>
              </a:solidFill>
              <a:latin typeface="+mn-lt"/>
              <a:ea typeface="Inter"/>
              <a:sym typeface="Inter"/>
            </a:endParaRPr>
          </a:p>
          <a:p>
            <a:r>
              <a:rPr lang="en-US" sz="2400" b="1" dirty="0">
                <a:solidFill>
                  <a:schemeClr val="tx1"/>
                </a:solidFill>
                <a:latin typeface="+mn-lt"/>
                <a:ea typeface="Inter"/>
                <a:sym typeface="Inter"/>
              </a:rPr>
              <a:t>Added Value:</a:t>
            </a:r>
          </a:p>
          <a:p>
            <a:endParaRPr lang="en-US" sz="2400" b="1" dirty="0">
              <a:solidFill>
                <a:schemeClr val="tx1"/>
              </a:solidFill>
              <a:latin typeface="+mn-lt"/>
              <a:ea typeface="Inter"/>
              <a:sym typeface="Inter"/>
            </a:endParaRPr>
          </a:p>
          <a:p>
            <a:pPr marL="342900" indent="-342900">
              <a:buFont typeface="Arial" panose="020B0604020202020204" pitchFamily="34" charset="0"/>
              <a:buChar char="•"/>
            </a:pPr>
            <a:r>
              <a:rPr lang="en-US" sz="2400" dirty="0">
                <a:solidFill>
                  <a:schemeClr val="tx1"/>
                </a:solidFill>
                <a:latin typeface="+mn-lt"/>
                <a:ea typeface="Inter"/>
                <a:sym typeface="Inter"/>
              </a:rPr>
              <a:t>Improved operational efficiency</a:t>
            </a:r>
          </a:p>
          <a:p>
            <a:pPr marL="342900" indent="-342900">
              <a:buFont typeface="Arial" panose="020B0604020202020204" pitchFamily="34" charset="0"/>
              <a:buChar char="•"/>
            </a:pPr>
            <a:r>
              <a:rPr lang="en-US" sz="2400" dirty="0">
                <a:solidFill>
                  <a:schemeClr val="tx1"/>
                </a:solidFill>
                <a:latin typeface="+mn-lt"/>
                <a:ea typeface="Inter"/>
                <a:sym typeface="Inter"/>
              </a:rPr>
              <a:t>Data readable by all</a:t>
            </a:r>
          </a:p>
          <a:p>
            <a:pPr marL="342900" indent="-342900">
              <a:buFont typeface="Arial" panose="020B0604020202020204" pitchFamily="34" charset="0"/>
              <a:buChar char="•"/>
            </a:pPr>
            <a:r>
              <a:rPr lang="en-US" sz="2400" dirty="0">
                <a:solidFill>
                  <a:schemeClr val="tx1"/>
                </a:solidFill>
                <a:latin typeface="+mn-lt"/>
                <a:ea typeface="Inter"/>
                <a:sym typeface="Inter"/>
              </a:rPr>
              <a:t>Scalability</a:t>
            </a:r>
          </a:p>
          <a:p>
            <a:pPr marL="571500" indent="-571500">
              <a:buFont typeface="Arial" panose="020B0604020202020204" pitchFamily="34" charset="0"/>
              <a:buChar char="•"/>
            </a:pPr>
            <a:endParaRPr lang="en-US" sz="2400" dirty="0">
              <a:solidFill>
                <a:schemeClr val="tx1"/>
              </a:solidFill>
              <a:latin typeface="+mn-lt"/>
              <a:ea typeface="Inter"/>
              <a:sym typeface="Inter"/>
            </a:endParaRPr>
          </a:p>
        </p:txBody>
      </p:sp>
    </p:spTree>
    <p:extLst>
      <p:ext uri="{BB962C8B-B14F-4D97-AF65-F5344CB8AC3E}">
        <p14:creationId xmlns:p14="http://schemas.microsoft.com/office/powerpoint/2010/main" val="165973061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53"/>
        <p:cNvGrpSpPr/>
        <p:nvPr/>
      </p:nvGrpSpPr>
      <p:grpSpPr>
        <a:xfrm>
          <a:off x="0" y="0"/>
          <a:ext cx="0" cy="0"/>
          <a:chOff x="0" y="0"/>
          <a:chExt cx="0" cy="0"/>
        </a:xfrm>
      </p:grpSpPr>
      <p:sp>
        <p:nvSpPr>
          <p:cNvPr id="254" name="Google Shape;254;p20"/>
          <p:cNvSpPr txBox="1"/>
          <p:nvPr/>
        </p:nvSpPr>
        <p:spPr>
          <a:xfrm>
            <a:off x="904094" y="1162050"/>
            <a:ext cx="16479811"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i="0" u="none" strike="noStrike" cap="none">
                <a:solidFill>
                  <a:srgbClr val="05041D"/>
                </a:solidFill>
                <a:latin typeface="Inter"/>
                <a:ea typeface="Inter"/>
                <a:cs typeface="Inter"/>
                <a:sym typeface="Inter"/>
              </a:rPr>
              <a:t>DATA SOURCES</a:t>
            </a:r>
            <a:endParaRPr lang="en-US"/>
          </a:p>
        </p:txBody>
      </p:sp>
      <p:pic>
        <p:nvPicPr>
          <p:cNvPr id="7" name="Picture 6" descr="A diagram of a company&#10;&#10;Description automatically generated">
            <a:extLst>
              <a:ext uri="{FF2B5EF4-FFF2-40B4-BE49-F238E27FC236}">
                <a16:creationId xmlns:a16="http://schemas.microsoft.com/office/drawing/2014/main" id="{E1312CA4-50F0-A1DD-C146-0004EDE9E5DB}"/>
              </a:ext>
            </a:extLst>
          </p:cNvPr>
          <p:cNvPicPr>
            <a:picLocks noChangeAspect="1"/>
          </p:cNvPicPr>
          <p:nvPr/>
        </p:nvPicPr>
        <p:blipFill>
          <a:blip r:embed="rId3"/>
          <a:stretch>
            <a:fillRect/>
          </a:stretch>
        </p:blipFill>
        <p:spPr>
          <a:xfrm>
            <a:off x="494009" y="2573285"/>
            <a:ext cx="10523621" cy="6796505"/>
          </a:xfrm>
          <a:prstGeom prst="rect">
            <a:avLst/>
          </a:prstGeom>
        </p:spPr>
      </p:pic>
      <p:sp>
        <p:nvSpPr>
          <p:cNvPr id="2" name="TextBox 1">
            <a:extLst>
              <a:ext uri="{FF2B5EF4-FFF2-40B4-BE49-F238E27FC236}">
                <a16:creationId xmlns:a16="http://schemas.microsoft.com/office/drawing/2014/main" id="{B0151F3D-BDFD-9EFF-9BA1-8F7C27D0AFD2}"/>
              </a:ext>
            </a:extLst>
          </p:cNvPr>
          <p:cNvSpPr txBox="1"/>
          <p:nvPr/>
        </p:nvSpPr>
        <p:spPr>
          <a:xfrm>
            <a:off x="11429999" y="2667000"/>
            <a:ext cx="6637421"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000"/>
          </a:p>
          <a:p>
            <a:pPr>
              <a:buChar char="•"/>
            </a:pPr>
            <a:r>
              <a:rPr lang="en-US" sz="2000" b="1"/>
              <a:t>Sales</a:t>
            </a:r>
            <a:endParaRPr lang="en-US" sz="2000"/>
          </a:p>
          <a:p>
            <a:pPr marL="457200" lvl="1">
              <a:buFont typeface="Courier New"/>
              <a:buChar char="o"/>
            </a:pPr>
            <a:r>
              <a:rPr lang="en-US" sz="2000"/>
              <a:t>Combined data for instore purchases from Walmart datasets and online purchases from Amazon data on Kaggle.</a:t>
            </a:r>
          </a:p>
          <a:p>
            <a:pPr marL="457200" lvl="1">
              <a:buFont typeface="Courier New"/>
              <a:buChar char="o"/>
            </a:pPr>
            <a:endParaRPr lang="en-US" sz="2000"/>
          </a:p>
          <a:p>
            <a:pPr>
              <a:buChar char="•"/>
            </a:pPr>
            <a:r>
              <a:rPr lang="en-US" sz="2000" b="1"/>
              <a:t>Locations</a:t>
            </a:r>
            <a:endParaRPr lang="en-US" sz="2000"/>
          </a:p>
          <a:p>
            <a:pPr marL="457200" lvl="1">
              <a:buFont typeface="Courier New"/>
              <a:buChar char="o"/>
            </a:pPr>
            <a:r>
              <a:rPr lang="en-US" sz="2000"/>
              <a:t> Studied how Walmart organizes stores across 2,614 cities and created a dataset for 2,000 cities based on proximity and population.</a:t>
            </a:r>
          </a:p>
          <a:p>
            <a:pPr marL="457200" lvl="1">
              <a:buFont typeface="Courier New"/>
              <a:buChar char="o"/>
            </a:pPr>
            <a:endParaRPr lang="en-US" sz="2000"/>
          </a:p>
          <a:p>
            <a:pPr>
              <a:buChar char="•"/>
            </a:pPr>
            <a:r>
              <a:rPr lang="en-US" sz="2000" b="1"/>
              <a:t>Holidays</a:t>
            </a:r>
            <a:endParaRPr lang="en-US" sz="2000"/>
          </a:p>
          <a:p>
            <a:pPr marL="457200" lvl="1">
              <a:buFont typeface="Courier New"/>
              <a:buChar char="o"/>
            </a:pPr>
            <a:r>
              <a:rPr lang="en-US" sz="2000"/>
              <a:t>Designed a dataset combining national holidays, regional holidays, and major retail events like Black Friday (2018–2023).</a:t>
            </a:r>
          </a:p>
          <a:p>
            <a:pPr marL="457200" lvl="1">
              <a:buFont typeface="Courier New"/>
              <a:buChar char="o"/>
            </a:pPr>
            <a:endParaRPr lang="en-US" sz="2000"/>
          </a:p>
          <a:p>
            <a:pPr>
              <a:buChar char="•"/>
            </a:pPr>
            <a:r>
              <a:rPr lang="en-US" sz="2000" b="1"/>
              <a:t>Customer Demographics</a:t>
            </a:r>
            <a:endParaRPr lang="en-US" sz="2000"/>
          </a:p>
          <a:p>
            <a:pPr marL="457200" lvl="1">
              <a:buFont typeface="Courier New"/>
              <a:buChar char="o"/>
            </a:pPr>
            <a:r>
              <a:rPr lang="en-US" sz="2000"/>
              <a:t>Synthesized data for 50,000 customers, including gender-neutral options, mapped to the 2,000 cities dataset.</a:t>
            </a:r>
          </a:p>
          <a:p>
            <a:pPr marL="285750" indent="-285750">
              <a:buChar char="•"/>
            </a:pPr>
            <a:endParaRPr 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0CA"/>
        </a:solidFill>
        <a:effectLst/>
      </p:bgPr>
    </p:bg>
    <p:spTree>
      <p:nvGrpSpPr>
        <p:cNvPr id="1" name="Shape 266">
          <a:extLst>
            <a:ext uri="{FF2B5EF4-FFF2-40B4-BE49-F238E27FC236}">
              <a16:creationId xmlns:a16="http://schemas.microsoft.com/office/drawing/2014/main" id="{C026BD88-960E-4E65-E1D8-21A6C9473488}"/>
            </a:ext>
          </a:extLst>
        </p:cNvPr>
        <p:cNvGrpSpPr/>
        <p:nvPr/>
      </p:nvGrpSpPr>
      <p:grpSpPr>
        <a:xfrm>
          <a:off x="0" y="0"/>
          <a:ext cx="0" cy="0"/>
          <a:chOff x="0" y="0"/>
          <a:chExt cx="0" cy="0"/>
        </a:xfrm>
      </p:grpSpPr>
      <p:sp>
        <p:nvSpPr>
          <p:cNvPr id="268" name="Google Shape;268;p21">
            <a:extLst>
              <a:ext uri="{FF2B5EF4-FFF2-40B4-BE49-F238E27FC236}">
                <a16:creationId xmlns:a16="http://schemas.microsoft.com/office/drawing/2014/main" id="{757250F6-B5C0-890C-B1AE-7AE4A337E9BE}"/>
              </a:ext>
            </a:extLst>
          </p:cNvPr>
          <p:cNvSpPr txBox="1"/>
          <p:nvPr/>
        </p:nvSpPr>
        <p:spPr>
          <a:xfrm>
            <a:off x="656756" y="1266980"/>
            <a:ext cx="16974487"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dirty="0">
                <a:solidFill>
                  <a:srgbClr val="05041D"/>
                </a:solidFill>
                <a:latin typeface="Inter"/>
                <a:ea typeface="Inter"/>
                <a:sym typeface="Inter"/>
              </a:rPr>
              <a:t>LITERATURE REVIEW</a:t>
            </a:r>
            <a:endParaRPr dirty="0"/>
          </a:p>
        </p:txBody>
      </p:sp>
      <p:sp>
        <p:nvSpPr>
          <p:cNvPr id="3" name="TextBox 2">
            <a:extLst>
              <a:ext uri="{FF2B5EF4-FFF2-40B4-BE49-F238E27FC236}">
                <a16:creationId xmlns:a16="http://schemas.microsoft.com/office/drawing/2014/main" id="{673AAE25-A784-7BFA-D1DB-A78E34BD66F4}"/>
              </a:ext>
            </a:extLst>
          </p:cNvPr>
          <p:cNvSpPr txBox="1"/>
          <p:nvPr/>
        </p:nvSpPr>
        <p:spPr>
          <a:xfrm>
            <a:off x="1674254" y="4031087"/>
            <a:ext cx="473206" cy="523220"/>
          </a:xfrm>
          <a:prstGeom prst="rect">
            <a:avLst/>
          </a:prstGeom>
          <a:noFill/>
        </p:spPr>
        <p:txBody>
          <a:bodyPr wrap="none" rtlCol="0">
            <a:spAutoFit/>
          </a:bodyPr>
          <a:lstStyle/>
          <a:p>
            <a:pPr marL="285750" indent="-285750">
              <a:buFont typeface="Arial" panose="020B0604020202020204" pitchFamily="34" charset="0"/>
              <a:buChar char="•"/>
            </a:pPr>
            <a:endParaRPr lang="en-US" sz="2800"/>
          </a:p>
        </p:txBody>
      </p:sp>
      <p:sp>
        <p:nvSpPr>
          <p:cNvPr id="4" name="TextBox 3">
            <a:extLst>
              <a:ext uri="{FF2B5EF4-FFF2-40B4-BE49-F238E27FC236}">
                <a16:creationId xmlns:a16="http://schemas.microsoft.com/office/drawing/2014/main" id="{1FBEF9DE-5667-5D5B-C324-BD589C4BF51E}"/>
              </a:ext>
            </a:extLst>
          </p:cNvPr>
          <p:cNvSpPr txBox="1"/>
          <p:nvPr/>
        </p:nvSpPr>
        <p:spPr>
          <a:xfrm>
            <a:off x="2147460" y="2725954"/>
            <a:ext cx="12492574" cy="6247864"/>
          </a:xfrm>
          <a:prstGeom prst="rect">
            <a:avLst/>
          </a:prstGeom>
          <a:noFill/>
        </p:spPr>
        <p:txBody>
          <a:bodyPr wrap="square" rtlCol="0">
            <a:spAutoFit/>
          </a:bodyPr>
          <a:lstStyle/>
          <a:p>
            <a:pPr rtl="0">
              <a:buFont typeface="+mj-lt"/>
              <a:buAutoNum type="arabicPeriod"/>
            </a:pPr>
            <a:r>
              <a:rPr lang="en-US" sz="1600" b="1" dirty="0"/>
              <a:t>Sales Data</a:t>
            </a:r>
            <a:r>
              <a:rPr lang="en-US" sz="1600" dirty="0"/>
              <a:t>: </a:t>
            </a:r>
          </a:p>
          <a:p>
            <a:pPr marL="742950" lvl="1" indent="-285750" rtl="0">
              <a:buFont typeface="+mj-lt"/>
              <a:buAutoNum type="arabicPeriod"/>
            </a:pPr>
            <a:r>
              <a:rPr lang="en-US" sz="1600" b="1" dirty="0"/>
              <a:t>Retail Sales Trends</a:t>
            </a:r>
            <a:r>
              <a:rPr lang="en-US" sz="1600" dirty="0"/>
              <a:t>: Studies on omnichannel retail strategies (Chen et al., 2020) emphasize the importance of integrating online and instore sales data to analyze customer behavior effectively. Using Walmart's instore data and Amazon's online sales data aligns with this approach, providing insights into shopping preferences and channel-specific trends.</a:t>
            </a:r>
          </a:p>
          <a:p>
            <a:pPr marL="742950" lvl="1" indent="-285750" rtl="0">
              <a:buFont typeface="+mj-lt"/>
              <a:buAutoNum type="arabicPeriod"/>
            </a:pPr>
            <a:r>
              <a:rPr lang="en-US" sz="1600" b="1" dirty="0"/>
              <a:t>Mode of Purchase</a:t>
            </a:r>
            <a:r>
              <a:rPr lang="en-US" sz="1600" dirty="0"/>
              <a:t>: Research by Grewal et al. (2017) highlights how purchase modes (instore vs. online) impact customer satisfaction and sales patterns. Sampling these modes helps create a realistic dataset for understanding consumer behavior.</a:t>
            </a:r>
          </a:p>
          <a:p>
            <a:pPr rtl="0">
              <a:buFont typeface="+mj-lt"/>
              <a:buAutoNum type="arabicPeriod"/>
            </a:pPr>
            <a:r>
              <a:rPr lang="en-US" sz="1600" b="1" dirty="0"/>
              <a:t>Locations Data</a:t>
            </a:r>
            <a:r>
              <a:rPr lang="en-US" sz="1600" dirty="0"/>
              <a:t>: </a:t>
            </a:r>
          </a:p>
          <a:p>
            <a:pPr marL="742950" lvl="1" indent="-285750" rtl="0">
              <a:buFont typeface="+mj-lt"/>
              <a:buAutoNum type="arabicPeriod"/>
            </a:pPr>
            <a:r>
              <a:rPr lang="en-US" sz="1600" b="1" dirty="0"/>
              <a:t>Store Location Optimization</a:t>
            </a:r>
            <a:r>
              <a:rPr lang="en-US" sz="1600" dirty="0"/>
              <a:t>: Literature on retail store placements (Reyes et al., 2019) suggests that factors like population density, proximity, and accessibility are critical in determining store locations. By studying Walmart's real-world store distribution across 2,614 cities, the dataset leverages proven methodologies for proximity-based location planning.</a:t>
            </a:r>
          </a:p>
          <a:p>
            <a:pPr marL="742950" lvl="1" indent="-285750" rtl="0">
              <a:buFont typeface="+mj-lt"/>
              <a:buAutoNum type="arabicPeriod"/>
            </a:pPr>
            <a:r>
              <a:rPr lang="en-US" sz="1600" b="1" dirty="0"/>
              <a:t>City-Level Analysis</a:t>
            </a:r>
            <a:r>
              <a:rPr lang="en-US" sz="1600" dirty="0"/>
              <a:t>: Papers like "Geographic Retail Dynamics" (Thomas et al., 2018) validate the importance of selecting major cities for dataset creation, reflecting realistic retail coverage.</a:t>
            </a:r>
          </a:p>
          <a:p>
            <a:pPr rtl="0">
              <a:buFont typeface="+mj-lt"/>
              <a:buAutoNum type="arabicPeriod"/>
            </a:pPr>
            <a:r>
              <a:rPr lang="en-US" sz="1600" b="1" dirty="0"/>
              <a:t>Holidays Data</a:t>
            </a:r>
            <a:r>
              <a:rPr lang="en-US" sz="1600" dirty="0"/>
              <a:t>: </a:t>
            </a:r>
          </a:p>
          <a:p>
            <a:pPr marL="742950" lvl="1" indent="-285750" rtl="0">
              <a:buFont typeface="+mj-lt"/>
              <a:buAutoNum type="arabicPeriod"/>
            </a:pPr>
            <a:r>
              <a:rPr lang="en-US" sz="1600" b="1" dirty="0"/>
              <a:t>Seasonal Sales Patterns</a:t>
            </a:r>
            <a:r>
              <a:rPr lang="en-US" sz="1600" dirty="0"/>
              <a:t>: Academic studies (e.g., </a:t>
            </a:r>
            <a:r>
              <a:rPr lang="en-US" sz="1600" dirty="0" err="1"/>
              <a:t>Dekimpe</a:t>
            </a:r>
            <a:r>
              <a:rPr lang="en-US" sz="1600" dirty="0"/>
              <a:t> et al., 2020) confirm that holidays like Black Friday and Christmas significantly influence retail sales spikes. Including regional holidays and retail-specific events in the dataset aligns with these findings, enabling accurate analysis of seasonal trends.</a:t>
            </a:r>
          </a:p>
          <a:p>
            <a:pPr marL="742950" lvl="1" indent="-285750" rtl="0">
              <a:buFont typeface="+mj-lt"/>
              <a:buAutoNum type="arabicPeriod"/>
            </a:pPr>
            <a:r>
              <a:rPr lang="en-US" sz="1600" b="1" dirty="0"/>
              <a:t>Regional Variations</a:t>
            </a:r>
            <a:r>
              <a:rPr lang="en-US" sz="1600" dirty="0"/>
              <a:t>: Research on regional shopping behaviors (Hui et al., 2019) highlights the importance of incorporating state-specific holidays, like Patriots' Day, to capture localized sales patterns.</a:t>
            </a:r>
          </a:p>
          <a:p>
            <a:pPr rtl="0">
              <a:buFont typeface="+mj-lt"/>
              <a:buAutoNum type="arabicPeriod"/>
            </a:pPr>
            <a:r>
              <a:rPr lang="en-US" sz="1600" b="1" dirty="0"/>
              <a:t>Customer Demographics</a:t>
            </a:r>
            <a:r>
              <a:rPr lang="en-US" sz="1600" dirty="0"/>
              <a:t>: </a:t>
            </a:r>
          </a:p>
          <a:p>
            <a:pPr marL="742950" lvl="1" indent="-285750" rtl="0">
              <a:buFont typeface="+mj-lt"/>
              <a:buAutoNum type="arabicPeriod"/>
            </a:pPr>
            <a:r>
              <a:rPr lang="en-US" sz="1600" b="1" dirty="0"/>
              <a:t>Synthetic Data Generation</a:t>
            </a:r>
            <a:r>
              <a:rPr lang="en-US" sz="1600" dirty="0"/>
              <a:t>: Studies on privacy-preserving synthetic data generation (Xu et al., 2019) validate the approach of synthesizing customer profiles, especially when real data is unavailable or incomplete.</a:t>
            </a:r>
          </a:p>
          <a:p>
            <a:pPr marL="742950" lvl="1" indent="-285750" rtl="0">
              <a:buFont typeface="+mj-lt"/>
              <a:buAutoNum type="arabicPeriod"/>
            </a:pPr>
            <a:r>
              <a:rPr lang="en-US" sz="1600" b="1" dirty="0"/>
              <a:t>Gender Inclusivity</a:t>
            </a:r>
            <a:r>
              <a:rPr lang="en-US" sz="1600" dirty="0"/>
              <a:t>: Research on diversity in data (Smith et al., 2021) emphasizes the inclusion of gender-neutral options to ensure equitable representation, making the dataset more inclusive and aligned with modern standards.</a:t>
            </a:r>
          </a:p>
          <a:p>
            <a:pPr marL="742950" lvl="1" indent="-285750" rtl="0">
              <a:buFont typeface="+mj-lt"/>
              <a:buAutoNum type="arabicPeriod"/>
            </a:pPr>
            <a:r>
              <a:rPr lang="en-US" sz="1600" b="1" dirty="0"/>
              <a:t>Demographic Distribution</a:t>
            </a:r>
            <a:r>
              <a:rPr lang="en-US" sz="1600" dirty="0"/>
              <a:t>: U.S. Census-based demographic studies (e.g., Frey, 2020) provide benchmarks for realistic age and income level distributions, ensuring the dataset reflects actual population characteristics.</a:t>
            </a:r>
          </a:p>
        </p:txBody>
      </p:sp>
    </p:spTree>
    <p:extLst>
      <p:ext uri="{BB962C8B-B14F-4D97-AF65-F5344CB8AC3E}">
        <p14:creationId xmlns:p14="http://schemas.microsoft.com/office/powerpoint/2010/main" val="1477922674"/>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26"/>
        <p:cNvGrpSpPr/>
        <p:nvPr/>
      </p:nvGrpSpPr>
      <p:grpSpPr>
        <a:xfrm>
          <a:off x="0" y="0"/>
          <a:ext cx="0" cy="0"/>
          <a:chOff x="0" y="0"/>
          <a:chExt cx="0" cy="0"/>
        </a:xfrm>
      </p:grpSpPr>
      <p:sp>
        <p:nvSpPr>
          <p:cNvPr id="237" name="Google Shape;237;p19"/>
          <p:cNvSpPr txBox="1"/>
          <p:nvPr/>
        </p:nvSpPr>
        <p:spPr>
          <a:xfrm>
            <a:off x="2171639" y="935730"/>
            <a:ext cx="13944600" cy="9852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i="0" u="none" strike="noStrike" cap="none">
                <a:solidFill>
                  <a:srgbClr val="05041D"/>
                </a:solidFill>
                <a:latin typeface="Inter"/>
                <a:ea typeface="Inter"/>
                <a:cs typeface="Inter"/>
                <a:sym typeface="Inter"/>
              </a:rPr>
              <a:t>SYSTEM ARCHITECTURE</a:t>
            </a:r>
            <a:endParaRPr/>
          </a:p>
        </p:txBody>
      </p:sp>
      <p:pic>
        <p:nvPicPr>
          <p:cNvPr id="3" name="Picture 2">
            <a:extLst>
              <a:ext uri="{FF2B5EF4-FFF2-40B4-BE49-F238E27FC236}">
                <a16:creationId xmlns:a16="http://schemas.microsoft.com/office/drawing/2014/main" id="{327E0AE4-0739-9B19-4CD3-CF2DFC4D0D84}"/>
              </a:ext>
            </a:extLst>
          </p:cNvPr>
          <p:cNvPicPr>
            <a:picLocks noChangeAspect="1"/>
          </p:cNvPicPr>
          <p:nvPr/>
        </p:nvPicPr>
        <p:blipFill>
          <a:blip r:embed="rId3"/>
          <a:stretch>
            <a:fillRect/>
          </a:stretch>
        </p:blipFill>
        <p:spPr>
          <a:xfrm>
            <a:off x="2222992" y="3016073"/>
            <a:ext cx="13825976" cy="5934743"/>
          </a:xfrm>
          <a:prstGeom prst="rect">
            <a:avLst/>
          </a:prstGeom>
        </p:spPr>
      </p:pic>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66"/>
        <p:cNvGrpSpPr/>
        <p:nvPr/>
      </p:nvGrpSpPr>
      <p:grpSpPr>
        <a:xfrm>
          <a:off x="0" y="0"/>
          <a:ext cx="0" cy="0"/>
          <a:chOff x="0" y="0"/>
          <a:chExt cx="0" cy="0"/>
        </a:xfrm>
      </p:grpSpPr>
      <p:sp>
        <p:nvSpPr>
          <p:cNvPr id="268" name="Google Shape;268;p21"/>
          <p:cNvSpPr txBox="1"/>
          <p:nvPr/>
        </p:nvSpPr>
        <p:spPr>
          <a:xfrm>
            <a:off x="1028700" y="4651057"/>
            <a:ext cx="16230600"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a:solidFill>
                  <a:srgbClr val="05041D"/>
                </a:solidFill>
                <a:latin typeface="Inter"/>
                <a:ea typeface="Inter"/>
                <a:sym typeface="Inter"/>
              </a:rPr>
              <a:t>BACKEND DEMO</a:t>
            </a:r>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66">
          <a:extLst>
            <a:ext uri="{FF2B5EF4-FFF2-40B4-BE49-F238E27FC236}">
              <a16:creationId xmlns:a16="http://schemas.microsoft.com/office/drawing/2014/main" id="{B6A63148-77AE-E72C-6C04-8C122D52F500}"/>
            </a:ext>
          </a:extLst>
        </p:cNvPr>
        <p:cNvGrpSpPr/>
        <p:nvPr/>
      </p:nvGrpSpPr>
      <p:grpSpPr>
        <a:xfrm>
          <a:off x="0" y="0"/>
          <a:ext cx="0" cy="0"/>
          <a:chOff x="0" y="0"/>
          <a:chExt cx="0" cy="0"/>
        </a:xfrm>
      </p:grpSpPr>
      <p:sp>
        <p:nvSpPr>
          <p:cNvPr id="268" name="Google Shape;268;p21">
            <a:extLst>
              <a:ext uri="{FF2B5EF4-FFF2-40B4-BE49-F238E27FC236}">
                <a16:creationId xmlns:a16="http://schemas.microsoft.com/office/drawing/2014/main" id="{4C149CFB-A2E9-7F5B-88A5-9F7AC580DA80}"/>
              </a:ext>
            </a:extLst>
          </p:cNvPr>
          <p:cNvSpPr txBox="1"/>
          <p:nvPr/>
        </p:nvSpPr>
        <p:spPr>
          <a:xfrm>
            <a:off x="1028700" y="4651057"/>
            <a:ext cx="16230600"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dirty="0">
                <a:solidFill>
                  <a:srgbClr val="05041D"/>
                </a:solidFill>
                <a:latin typeface="Inter"/>
                <a:ea typeface="Inter"/>
                <a:sym typeface="Inter"/>
              </a:rPr>
              <a:t>DASHBOARD DEMO</a:t>
            </a:r>
            <a:endParaRPr dirty="0"/>
          </a:p>
        </p:txBody>
      </p:sp>
    </p:spTree>
    <p:extLst>
      <p:ext uri="{BB962C8B-B14F-4D97-AF65-F5344CB8AC3E}">
        <p14:creationId xmlns:p14="http://schemas.microsoft.com/office/powerpoint/2010/main" val="75171748"/>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0CA"/>
        </a:solidFill>
        <a:effectLst/>
      </p:bgPr>
    </p:bg>
    <p:spTree>
      <p:nvGrpSpPr>
        <p:cNvPr id="1" name="Shape 266">
          <a:extLst>
            <a:ext uri="{FF2B5EF4-FFF2-40B4-BE49-F238E27FC236}">
              <a16:creationId xmlns:a16="http://schemas.microsoft.com/office/drawing/2014/main" id="{CF99D4FF-1A2E-1699-9DB0-6290C46C9A91}"/>
            </a:ext>
          </a:extLst>
        </p:cNvPr>
        <p:cNvGrpSpPr/>
        <p:nvPr/>
      </p:nvGrpSpPr>
      <p:grpSpPr>
        <a:xfrm>
          <a:off x="0" y="0"/>
          <a:ext cx="0" cy="0"/>
          <a:chOff x="0" y="0"/>
          <a:chExt cx="0" cy="0"/>
        </a:xfrm>
      </p:grpSpPr>
      <p:sp>
        <p:nvSpPr>
          <p:cNvPr id="268" name="Google Shape;268;p21">
            <a:extLst>
              <a:ext uri="{FF2B5EF4-FFF2-40B4-BE49-F238E27FC236}">
                <a16:creationId xmlns:a16="http://schemas.microsoft.com/office/drawing/2014/main" id="{E3AF45A1-FD93-2274-757E-636E68D080B1}"/>
              </a:ext>
            </a:extLst>
          </p:cNvPr>
          <p:cNvSpPr txBox="1"/>
          <p:nvPr/>
        </p:nvSpPr>
        <p:spPr>
          <a:xfrm>
            <a:off x="1028700" y="1251990"/>
            <a:ext cx="16230600"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8000" b="1" dirty="0">
                <a:solidFill>
                  <a:srgbClr val="05041D"/>
                </a:solidFill>
                <a:latin typeface="Inter"/>
                <a:ea typeface="Inter"/>
                <a:sym typeface="Inter"/>
              </a:rPr>
              <a:t>CONCLUSION</a:t>
            </a:r>
            <a:endParaRPr dirty="0"/>
          </a:p>
        </p:txBody>
      </p:sp>
      <p:sp>
        <p:nvSpPr>
          <p:cNvPr id="4" name="TextBox 3">
            <a:extLst>
              <a:ext uri="{FF2B5EF4-FFF2-40B4-BE49-F238E27FC236}">
                <a16:creationId xmlns:a16="http://schemas.microsoft.com/office/drawing/2014/main" id="{E1A5B050-7063-1448-04C3-FC8E2E46ED0C}"/>
              </a:ext>
            </a:extLst>
          </p:cNvPr>
          <p:cNvSpPr txBox="1"/>
          <p:nvPr/>
        </p:nvSpPr>
        <p:spPr>
          <a:xfrm>
            <a:off x="1711234" y="2696676"/>
            <a:ext cx="9144000" cy="4893647"/>
          </a:xfrm>
          <a:prstGeom prst="rect">
            <a:avLst/>
          </a:prstGeom>
          <a:noFill/>
        </p:spPr>
        <p:txBody>
          <a:bodyPr wrap="square">
            <a:spAutoFit/>
          </a:bodyPr>
          <a:lstStyle/>
          <a:p>
            <a:r>
              <a:rPr lang="en-US" sz="2400" b="1" dirty="0">
                <a:solidFill>
                  <a:schemeClr val="tx1"/>
                </a:solidFill>
                <a:latin typeface="+mn-lt"/>
                <a:ea typeface="Inter"/>
                <a:sym typeface="Inter"/>
              </a:rPr>
              <a:t>Outcomes:</a:t>
            </a:r>
          </a:p>
          <a:p>
            <a:endParaRPr lang="en-US" sz="2400" b="1" dirty="0">
              <a:solidFill>
                <a:schemeClr val="tx1"/>
              </a:solidFill>
              <a:latin typeface="+mn-lt"/>
              <a:ea typeface="Inter"/>
              <a:sym typeface="Inter"/>
            </a:endParaRPr>
          </a:p>
          <a:p>
            <a:pPr marL="342900" indent="-342900">
              <a:buFont typeface="Arial" panose="020B0604020202020204" pitchFamily="34" charset="0"/>
              <a:buChar char="•"/>
            </a:pPr>
            <a:r>
              <a:rPr lang="en-US" sz="2400" dirty="0">
                <a:solidFill>
                  <a:schemeClr val="tx1"/>
                </a:solidFill>
                <a:latin typeface="+mn-lt"/>
                <a:ea typeface="Inter"/>
                <a:sym typeface="Inter"/>
              </a:rPr>
              <a:t>Developed a scalable pipeline</a:t>
            </a:r>
          </a:p>
          <a:p>
            <a:pPr marL="342900" indent="-342900">
              <a:buFont typeface="Arial" panose="020B0604020202020204" pitchFamily="34" charset="0"/>
              <a:buChar char="•"/>
            </a:pPr>
            <a:r>
              <a:rPr lang="en-US" sz="2400" dirty="0">
                <a:solidFill>
                  <a:schemeClr val="tx1"/>
                </a:solidFill>
                <a:latin typeface="+mn-lt"/>
                <a:ea typeface="Inter"/>
                <a:sym typeface="Inter"/>
              </a:rPr>
              <a:t>Interactive dashboard with filter capabilities</a:t>
            </a:r>
          </a:p>
          <a:p>
            <a:pPr marL="342900" indent="-342900">
              <a:buFont typeface="Arial" panose="020B0604020202020204" pitchFamily="34" charset="0"/>
              <a:buChar char="•"/>
            </a:pPr>
            <a:r>
              <a:rPr lang="en-US" sz="2400" dirty="0">
                <a:solidFill>
                  <a:schemeClr val="tx1"/>
                </a:solidFill>
                <a:latin typeface="+mn-lt"/>
                <a:ea typeface="Inter"/>
                <a:sym typeface="Inter"/>
              </a:rPr>
              <a:t>Visualizations to support business decisions</a:t>
            </a:r>
          </a:p>
          <a:p>
            <a:pPr marL="342900" indent="-342900">
              <a:buFont typeface="Arial" panose="020B0604020202020204" pitchFamily="34" charset="0"/>
              <a:buChar char="•"/>
            </a:pPr>
            <a:r>
              <a:rPr lang="en-US" sz="2400" dirty="0">
                <a:solidFill>
                  <a:schemeClr val="tx1"/>
                </a:solidFill>
                <a:latin typeface="+mn-lt"/>
                <a:ea typeface="Inter"/>
                <a:sym typeface="Inter"/>
              </a:rPr>
              <a:t>Geospatial mapping</a:t>
            </a:r>
          </a:p>
          <a:p>
            <a:pPr marL="342900" indent="-342900">
              <a:buFont typeface="Arial" panose="020B0604020202020204" pitchFamily="34" charset="0"/>
              <a:buChar char="•"/>
            </a:pPr>
            <a:endParaRPr lang="en-US" sz="2400" dirty="0">
              <a:solidFill>
                <a:schemeClr val="tx1"/>
              </a:solidFill>
              <a:latin typeface="+mn-lt"/>
              <a:ea typeface="Inter"/>
              <a:sym typeface="Inter"/>
            </a:endParaRPr>
          </a:p>
          <a:p>
            <a:r>
              <a:rPr lang="en-US" sz="2400" b="1" dirty="0">
                <a:solidFill>
                  <a:schemeClr val="tx1"/>
                </a:solidFill>
                <a:latin typeface="+mn-lt"/>
                <a:ea typeface="Inter"/>
                <a:sym typeface="Inter"/>
              </a:rPr>
              <a:t>Limitations/Future work:</a:t>
            </a:r>
          </a:p>
          <a:p>
            <a:endParaRPr lang="en-US" sz="2400" b="1" dirty="0">
              <a:solidFill>
                <a:schemeClr val="tx1"/>
              </a:solidFill>
              <a:latin typeface="+mn-lt"/>
              <a:ea typeface="Inter"/>
              <a:sym typeface="Inter"/>
            </a:endParaRPr>
          </a:p>
          <a:p>
            <a:pPr marL="342900" indent="-342900">
              <a:buFont typeface="Arial" panose="020B0604020202020204" pitchFamily="34" charset="0"/>
              <a:buChar char="•"/>
            </a:pPr>
            <a:r>
              <a:rPr lang="en-US" sz="2400" dirty="0">
                <a:solidFill>
                  <a:schemeClr val="tx1"/>
                </a:solidFill>
                <a:latin typeface="+mn-lt"/>
                <a:ea typeface="Inter"/>
                <a:sym typeface="Inter"/>
              </a:rPr>
              <a:t>Scale to cloud-based storage</a:t>
            </a:r>
          </a:p>
          <a:p>
            <a:pPr marL="342900" indent="-342900">
              <a:buFont typeface="Arial" panose="020B0604020202020204" pitchFamily="34" charset="0"/>
              <a:buChar char="•"/>
            </a:pPr>
            <a:r>
              <a:rPr lang="en-US" sz="2400" dirty="0">
                <a:solidFill>
                  <a:schemeClr val="tx1"/>
                </a:solidFill>
                <a:latin typeface="+mn-lt"/>
                <a:ea typeface="Inter"/>
                <a:sym typeface="Inter"/>
              </a:rPr>
              <a:t>Enable real-time API</a:t>
            </a:r>
          </a:p>
          <a:p>
            <a:pPr marL="342900" indent="-342900">
              <a:buFont typeface="Arial" panose="020B0604020202020204" pitchFamily="34" charset="0"/>
              <a:buChar char="•"/>
            </a:pPr>
            <a:r>
              <a:rPr lang="en-US" sz="2400" dirty="0">
                <a:solidFill>
                  <a:schemeClr val="tx1"/>
                </a:solidFill>
                <a:latin typeface="+mn-lt"/>
                <a:ea typeface="Inter"/>
                <a:sym typeface="Inter"/>
              </a:rPr>
              <a:t>Multi-channel sales data (online or in-store)</a:t>
            </a:r>
          </a:p>
          <a:p>
            <a:pPr marL="342900" indent="-342900">
              <a:buFont typeface="Arial" panose="020B0604020202020204" pitchFamily="34" charset="0"/>
              <a:buChar char="•"/>
            </a:pPr>
            <a:endParaRPr lang="en-US" sz="2400" dirty="0">
              <a:solidFill>
                <a:schemeClr val="tx1"/>
              </a:solidFill>
              <a:latin typeface="+mn-lt"/>
              <a:ea typeface="Inter"/>
              <a:sym typeface="Inter"/>
            </a:endParaRPr>
          </a:p>
        </p:txBody>
      </p:sp>
    </p:spTree>
    <p:extLst>
      <p:ext uri="{BB962C8B-B14F-4D97-AF65-F5344CB8AC3E}">
        <p14:creationId xmlns:p14="http://schemas.microsoft.com/office/powerpoint/2010/main" val="346614152"/>
      </p:ext>
    </p:extLst>
  </p:cSld>
  <p:clrMapOvr>
    <a:masterClrMapping/>
  </p:clrMapOvr>
  <p:transition>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8620D8F-7B36-5749-BD7C-2E12DE2A564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0</TotalTime>
  <Words>690</Words>
  <Application>Microsoft Macintosh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Courier New</vt:lpstr>
      <vt:lpstr>Arial</vt:lpstr>
      <vt:lpstr>Inter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Filip Tomovski</cp:lastModifiedBy>
  <cp:revision>1</cp:revision>
  <dcterms:modified xsi:type="dcterms:W3CDTF">2024-12-04T00:41:07Z</dcterms:modified>
</cp:coreProperties>
</file>